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70" r:id="rId8"/>
    <p:sldId id="269" r:id="rId9"/>
    <p:sldId id="262" r:id="rId10"/>
    <p:sldId id="267" r:id="rId11"/>
    <p:sldId id="263" r:id="rId12"/>
    <p:sldId id="271" r:id="rId13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92" y="72"/>
      </p:cViewPr>
      <p:guideLst>
        <p:guide orient="horz" pos="1056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7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58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7E7E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1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93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40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89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04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8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46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1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20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788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ru-RU" sz="36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Инструменты</a:t>
            </a:r>
            <a:endParaRPr lang="ru-RU"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1447799"/>
            <a:ext cx="5867400" cy="28963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Sublime Text 3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Node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js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(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библиотека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React)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igma</a:t>
            </a: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Java Script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HTML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css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1524000"/>
            <a:ext cx="46577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2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04800"/>
            <a:ext cx="4608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Команда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447799"/>
            <a:ext cx="9677400" cy="52431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Можарова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Ксения, Казанцева Екатерина, Гаврилова Арина, </a:t>
            </a:r>
            <a:r>
              <a:rPr lang="ru-RU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Давлетчина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Юля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Мы хорошо овладели навыками программирования, верстки и дизайна, а так же полны амбициями для дальнейшего обучения и реализации проекта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62200"/>
            <a:ext cx="41910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04800"/>
            <a:ext cx="4608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Контакты</a:t>
            </a:r>
            <a:endParaRPr lang="ru-RU" sz="3600" b="1" spc="-5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762000" y="1453380"/>
            <a:ext cx="4800600" cy="9188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1600200"/>
            <a:ext cx="937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89397433447 – Екатерина (верстальщик)</a:t>
            </a:r>
          </a:p>
          <a:p>
            <a:r>
              <a:rPr lang="ru-RU" sz="2400" dirty="0" smtClean="0"/>
              <a:t>89600389682 – Юля (дизайнер)</a:t>
            </a:r>
          </a:p>
          <a:p>
            <a:r>
              <a:rPr lang="ru-RU" sz="2400" dirty="0" smtClean="0"/>
              <a:t>89063227106 – Ксения (верстальщик)</a:t>
            </a:r>
          </a:p>
          <a:p>
            <a:r>
              <a:rPr lang="ru-RU" sz="2400" dirty="0" smtClean="0"/>
              <a:t>89870670452 – Арина (программист)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69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267200"/>
            <a:ext cx="8626475" cy="5945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5190" marR="5080" indent="-854075" algn="ctr">
              <a:lnSpc>
                <a:spcPct val="114999"/>
              </a:lnSpc>
              <a:spcBef>
                <a:spcPts val="95"/>
              </a:spcBef>
            </a:pPr>
            <a:r>
              <a:rPr lang="en-US" sz="3600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 D E S H K A</a:t>
            </a:r>
            <a:endParaRPr sz="3600" spc="-5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https://sun9-66.userapi.com/cTWO0fl7OMSUCH5FfJ_mW1aKgxDIy35lPwnoCg/Hlod2dv28y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6400"/>
            <a:ext cx="28194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6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71378"/>
            <a:ext cx="777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Calibri"/>
              </a:rPr>
              <a:t>Идея/Краткое описание проекта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2584094"/>
            <a:ext cx="5410200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-342900">
              <a:buSzPct val="25000"/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Calibri"/>
              </a:rPr>
              <a:t>Сайт о бюджетных аналогов дорогих брендов.</a:t>
            </a:r>
          </a:p>
          <a:p>
            <a:pPr indent="-342900">
              <a:buSzPct val="25000"/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  <a:sym typeface="Calibri"/>
            </a:endParaRPr>
          </a:p>
          <a:p>
            <a:pPr indent="-342900">
              <a:buSzPct val="25000"/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Calibri"/>
              </a:rPr>
              <a:t>Наш сайт поможет найти бюджетные аналоги дорогих брендов, составить полноценный лук, а так же дополнит уже готовые образы.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  <a:sym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2357438"/>
            <a:ext cx="3052762" cy="305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2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3146380"/>
            <a:ext cx="5715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Проблема и ее решение</a:t>
            </a: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66827"/>
            <a:ext cx="8571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Целевая </a:t>
            </a: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аудитория </a:t>
            </a: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проекта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9" y="2895600"/>
            <a:ext cx="5255261" cy="20268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Наша целевая аудитория – подростки, которые уже распоряжаются денежными ресурсами и взрослые люди.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085975"/>
            <a:ext cx="48768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6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6513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Монетизация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1600200"/>
            <a:ext cx="6096000" cy="454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320"/>
              </a:spcBef>
              <a:buFont typeface="Arial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Кто будет обеспечивать вам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выручку? За что они будут платить?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Магазины, а именно процент с рекламы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Почему они будут готовы за это платить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Любому магазину нужна реклама, для того чтобы находить клиентов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Количество потенциальных пользователей вашей платформы? </a:t>
            </a: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Миллион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2362200"/>
            <a:ext cx="3838575" cy="255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6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2743200" y="228600"/>
            <a:ext cx="29377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7E7E7E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3600" b="1" kern="0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Рынок</a:t>
            </a:r>
            <a:endParaRPr lang="ru-RU" sz="3600" kern="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762000" y="990600"/>
            <a:ext cx="4918992" cy="5076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Сколько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компаний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Около 50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Сколько из них будут готовы за это платить?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49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Сколько из них вы реально сможете привлечь и за какие сроки? (планирование рынка «снизу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»)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Около 32, за месяц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981200"/>
            <a:ext cx="4791075" cy="320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3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66675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Продвижение проекта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295400"/>
            <a:ext cx="5486400" cy="4171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Как о вашем сервисе узнает потребитель?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Реклама в социальных сетях и на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д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ругих платформах</a:t>
            </a: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Какие средства собираетесь для этого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использовать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 помощью инвестиций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81263"/>
            <a:ext cx="4980489" cy="239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6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36852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Конкуренты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433700"/>
            <a:ext cx="5334000" cy="25269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Прямые </a:t>
            </a: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конкуренты –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Lamoda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Asos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Shein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самые популярные)</a:t>
            </a: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Косвенные </a:t>
            </a: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конкуренты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– </a:t>
            </a:r>
            <a:r>
              <a:rPr lang="ru-RU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масмаркеты</a:t>
            </a: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6542762" y="228600"/>
            <a:ext cx="518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7E7E7E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3600" b="1" kern="0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Чем вы лучше?</a:t>
            </a:r>
            <a:endParaRPr lang="ru-RU" sz="3600" kern="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7000" y="1219200"/>
            <a:ext cx="5334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 smtClean="0"/>
          </a:p>
          <a:p>
            <a:endParaRPr lang="ru-RU" sz="2000" dirty="0"/>
          </a:p>
          <a:p>
            <a:r>
              <a:rPr lang="ru-RU" sz="2200" dirty="0" smtClean="0"/>
              <a:t>Кроме составления образов, у нас есть такие разделы как</a:t>
            </a:r>
            <a:r>
              <a:rPr lang="en-US" sz="2200" dirty="0" smtClean="0"/>
              <a:t>:</a:t>
            </a:r>
            <a:r>
              <a:rPr lang="ru-RU" sz="2200" dirty="0" smtClean="0"/>
              <a:t> подбор образов к уже имеющейся одежды и мини-игра</a:t>
            </a:r>
            <a:endParaRPr lang="ru-RU" sz="2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81400"/>
            <a:ext cx="4000500" cy="272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9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</TotalTime>
  <Words>288</Words>
  <Application>Microsoft Office PowerPoint</Application>
  <PresentationFormat>Произвольный</PresentationFormat>
  <Paragraphs>58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O D E S H K A</vt:lpstr>
      <vt:lpstr>Идея/Краткое описание проекта</vt:lpstr>
      <vt:lpstr>Проблема и ее решение </vt:lpstr>
      <vt:lpstr>Целевая аудитория проекта</vt:lpstr>
      <vt:lpstr>Монетизация</vt:lpstr>
      <vt:lpstr>Презентация PowerPoint</vt:lpstr>
      <vt:lpstr>Продвижение проекта </vt:lpstr>
      <vt:lpstr>Конкуренты</vt:lpstr>
      <vt:lpstr>Инструменты</vt:lpstr>
      <vt:lpstr>Команда</vt:lpstr>
      <vt:lpstr>Контакты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Грачева</dc:creator>
  <cp:lastModifiedBy>Baytik-216</cp:lastModifiedBy>
  <cp:revision>63</cp:revision>
  <dcterms:created xsi:type="dcterms:W3CDTF">2018-03-23T08:02:52Z</dcterms:created>
  <dcterms:modified xsi:type="dcterms:W3CDTF">2020-09-29T06:56:20Z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2018-03-23T00:00:00Z</vt:filetime>
  </property>
</Properties>
</file>