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4"/>
  </p:sldMasterIdLst>
  <p:notesMasterIdLst>
    <p:notesMasterId r:id="rId16"/>
  </p:notesMasterIdLst>
  <p:sldIdLst>
    <p:sldId id="256" r:id="rId5"/>
    <p:sldId id="257" r:id="rId6"/>
    <p:sldId id="260" r:id="rId7"/>
    <p:sldId id="262" r:id="rId8"/>
    <p:sldId id="259" r:id="rId9"/>
    <p:sldId id="258" r:id="rId10"/>
    <p:sldId id="281" r:id="rId11"/>
    <p:sldId id="305" r:id="rId12"/>
    <p:sldId id="306" r:id="rId13"/>
    <p:sldId id="263" r:id="rId14"/>
    <p:sldId id="286" r:id="rId15"/>
  </p:sldIdLst>
  <p:sldSz cx="9144000" cy="5143500" type="screen16x9"/>
  <p:notesSz cx="6858000" cy="9144000"/>
  <p:embeddedFontLst>
    <p:embeddedFont>
      <p:font typeface="Alatsi" pitchFamily="2" charset="0"/>
      <p:regular r:id="rId17"/>
    </p:embeddedFont>
    <p:embeddedFont>
      <p:font typeface="Archivo Black" pitchFamily="2" charset="0"/>
      <p:regular r:id="rId18"/>
      <p:bold r:id="rId19"/>
      <p:boldItalic r:id="rId20"/>
    </p:embeddedFont>
    <p:embeddedFont>
      <p:font typeface="Source Sans Pro" panose="020B0503030403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AD3A86-920E-4EF4-9722-400C67A96262}" v="692" dt="2025-02-23T19:13:38.176"/>
    <p1510:client id="{85EB8E1D-CCBB-B681-13DC-0C1CF42B7859}" v="187" dt="2025-02-23T03:23:52.861"/>
    <p1510:client id="{D4F5B307-FFD7-4B2B-8274-8B58BAB33FE6}" v="1011" dt="2025-02-23T17:33:11.795"/>
  </p1510:revLst>
</p1510:revInfo>
</file>

<file path=ppt/tableStyles.xml><?xml version="1.0" encoding="utf-8"?>
<a:tblStyleLst xmlns:a="http://schemas.openxmlformats.org/drawingml/2006/main" def="{4FCE15BC-D076-42F6-8149-39DF97CC2621}">
  <a:tblStyle styleId="{4FCE15BC-D076-42F6-8149-39DF97CC26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 snapToGrid="0">
      <p:cViewPr varScale="1">
        <p:scale>
          <a:sx n="135" d="100"/>
          <a:sy n="135" d="100"/>
        </p:scale>
        <p:origin x="942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4D19C2-4D26-4868-9341-DDD95BA35193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D6881C-CC05-4EDE-A19A-961E5107B7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>
            <a:latin typeface="Archivo Black" pitchFamily="2" charset="0"/>
            <a:cs typeface="Archivo Black" pitchFamily="2" charset="0"/>
          </a:endParaRPr>
        </a:p>
      </dgm:t>
    </dgm:pt>
    <dgm:pt modelId="{548199F8-A334-466C-B229-221A2A690027}" type="parTrans" cxnId="{06F8AEC7-76A4-414F-87BA-65D4E531B416}">
      <dgm:prSet/>
      <dgm:spPr/>
      <dgm:t>
        <a:bodyPr/>
        <a:lstStyle/>
        <a:p>
          <a:endParaRPr lang="en-US"/>
        </a:p>
      </dgm:t>
    </dgm:pt>
    <dgm:pt modelId="{3C19BB2E-854A-43D3-B8EE-A29BF83230E4}" type="sibTrans" cxnId="{06F8AEC7-76A4-414F-87BA-65D4E531B416}">
      <dgm:prSet/>
      <dgm:spPr/>
      <dgm:t>
        <a:bodyPr/>
        <a:lstStyle/>
        <a:p>
          <a:endParaRPr lang="en-US"/>
        </a:p>
      </dgm:t>
    </dgm:pt>
    <dgm:pt modelId="{AA0A6794-DAE4-42AC-934C-CAE09C50BFD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>
            <a:latin typeface="Archivo Black" pitchFamily="2" charset="0"/>
            <a:cs typeface="Archivo Black" pitchFamily="2" charset="0"/>
          </a:endParaRPr>
        </a:p>
      </dgm:t>
    </dgm:pt>
    <dgm:pt modelId="{70CC5DA2-BA17-422E-9C60-FB953DF84992}" type="parTrans" cxnId="{1D2569C8-5554-496A-A18C-67F7CFCBCCE3}">
      <dgm:prSet/>
      <dgm:spPr/>
      <dgm:t>
        <a:bodyPr/>
        <a:lstStyle/>
        <a:p>
          <a:endParaRPr lang="en-US"/>
        </a:p>
      </dgm:t>
    </dgm:pt>
    <dgm:pt modelId="{FA82E04B-B66A-479B-A072-96141D20B96F}" type="sibTrans" cxnId="{1D2569C8-5554-496A-A18C-67F7CFCBCCE3}">
      <dgm:prSet/>
      <dgm:spPr/>
      <dgm:t>
        <a:bodyPr/>
        <a:lstStyle/>
        <a:p>
          <a:endParaRPr lang="en-US"/>
        </a:p>
      </dgm:t>
    </dgm:pt>
    <dgm:pt modelId="{DE223954-DBCE-4FFC-8C47-CBB4A0797DF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/>
        </a:p>
      </dgm:t>
    </dgm:pt>
    <dgm:pt modelId="{8B7228D6-F4B2-41E7-9E76-59B4F4ADAF3A}" type="sibTrans" cxnId="{6E30A060-AE3B-44DB-86E2-C26D722C51B5}">
      <dgm:prSet/>
      <dgm:spPr/>
      <dgm:t>
        <a:bodyPr/>
        <a:lstStyle/>
        <a:p>
          <a:endParaRPr lang="en-US"/>
        </a:p>
      </dgm:t>
    </dgm:pt>
    <dgm:pt modelId="{0BC7F6FA-4705-42FB-A904-601067CBFD74}" type="parTrans" cxnId="{6E30A060-AE3B-44DB-86E2-C26D722C51B5}">
      <dgm:prSet/>
      <dgm:spPr/>
      <dgm:t>
        <a:bodyPr/>
        <a:lstStyle/>
        <a:p>
          <a:endParaRPr lang="en-US"/>
        </a:p>
      </dgm:t>
    </dgm:pt>
    <dgm:pt modelId="{0AC04759-28D5-4E23-B598-36EF0C4B6159}" type="pres">
      <dgm:prSet presAssocID="{724D19C2-4D26-4868-9341-DDD95BA35193}" presName="root" presStyleCnt="0">
        <dgm:presLayoutVars>
          <dgm:dir/>
          <dgm:resizeHandles val="exact"/>
        </dgm:presLayoutVars>
      </dgm:prSet>
      <dgm:spPr/>
    </dgm:pt>
    <dgm:pt modelId="{FF9E56D5-47F1-45BC-A752-FD4613E1E25E}" type="pres">
      <dgm:prSet presAssocID="{35D6881C-CC05-4EDE-A19A-961E5107B7B8}" presName="compNode" presStyleCnt="0"/>
      <dgm:spPr/>
    </dgm:pt>
    <dgm:pt modelId="{53832EBE-6596-4908-A3B9-2610F4EBC5E4}" type="pres">
      <dgm:prSet presAssocID="{35D6881C-CC05-4EDE-A19A-961E5107B7B8}" presName="iconBgRect" presStyleLbl="bgShp" presStyleIdx="0" presStyleCnt="3"/>
      <dgm:spPr/>
    </dgm:pt>
    <dgm:pt modelId="{346F1980-28CF-4F43-A1F1-61BD578A564C}" type="pres">
      <dgm:prSet presAssocID="{35D6881C-CC05-4EDE-A19A-961E5107B7B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8B907A3-6118-4084-9E71-7353A3B342DB}" type="pres">
      <dgm:prSet presAssocID="{35D6881C-CC05-4EDE-A19A-961E5107B7B8}" presName="spaceRect" presStyleCnt="0"/>
      <dgm:spPr/>
    </dgm:pt>
    <dgm:pt modelId="{E3360DDD-39B8-4D64-8EFC-739784F03D74}" type="pres">
      <dgm:prSet presAssocID="{35D6881C-CC05-4EDE-A19A-961E5107B7B8}" presName="textRect" presStyleLbl="revTx" presStyleIdx="0" presStyleCnt="3">
        <dgm:presLayoutVars>
          <dgm:chMax val="1"/>
          <dgm:chPref val="1"/>
        </dgm:presLayoutVars>
      </dgm:prSet>
      <dgm:spPr/>
    </dgm:pt>
    <dgm:pt modelId="{BCA955BA-0307-4994-AAE3-EBDB18F92E6E}" type="pres">
      <dgm:prSet presAssocID="{3C19BB2E-854A-43D3-B8EE-A29BF83230E4}" presName="sibTrans" presStyleCnt="0"/>
      <dgm:spPr/>
    </dgm:pt>
    <dgm:pt modelId="{07D35F07-0C70-4C92-B391-5580A75725A3}" type="pres">
      <dgm:prSet presAssocID="{DE223954-DBCE-4FFC-8C47-CBB4A0797DFF}" presName="compNode" presStyleCnt="0"/>
      <dgm:spPr/>
    </dgm:pt>
    <dgm:pt modelId="{2CE219A0-F22F-491A-93B4-A92E4010C57D}" type="pres">
      <dgm:prSet presAssocID="{DE223954-DBCE-4FFC-8C47-CBB4A0797DFF}" presName="iconBgRect" presStyleLbl="bgShp" presStyleIdx="1" presStyleCnt="3" custLinFactNeighborX="-1736" custLinFactNeighborY="3103"/>
      <dgm:spPr/>
    </dgm:pt>
    <dgm:pt modelId="{BECD9D94-17A7-4B4B-AA07-D99ECB95076A}" type="pres">
      <dgm:prSet presAssocID="{DE223954-DBCE-4FFC-8C47-CBB4A0797DF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910C88E-533E-4E06-B4D5-0120F2A9B578}" type="pres">
      <dgm:prSet presAssocID="{DE223954-DBCE-4FFC-8C47-CBB4A0797DFF}" presName="spaceRect" presStyleCnt="0"/>
      <dgm:spPr/>
    </dgm:pt>
    <dgm:pt modelId="{0E2FCD29-A51A-4E1E-980C-E0748898A039}" type="pres">
      <dgm:prSet presAssocID="{DE223954-DBCE-4FFC-8C47-CBB4A0797DFF}" presName="textRect" presStyleLbl="revTx" presStyleIdx="1" presStyleCnt="3">
        <dgm:presLayoutVars>
          <dgm:chMax val="1"/>
          <dgm:chPref val="1"/>
        </dgm:presLayoutVars>
      </dgm:prSet>
      <dgm:spPr/>
    </dgm:pt>
    <dgm:pt modelId="{0CF6EB2A-BD7C-4816-A685-21CE71176394}" type="pres">
      <dgm:prSet presAssocID="{8B7228D6-F4B2-41E7-9E76-59B4F4ADAF3A}" presName="sibTrans" presStyleCnt="0"/>
      <dgm:spPr/>
    </dgm:pt>
    <dgm:pt modelId="{7202A5E1-6698-4771-831F-16AD1DE4A1D5}" type="pres">
      <dgm:prSet presAssocID="{AA0A6794-DAE4-42AC-934C-CAE09C50BFD4}" presName="compNode" presStyleCnt="0"/>
      <dgm:spPr/>
    </dgm:pt>
    <dgm:pt modelId="{07109425-080E-4816-9DBF-AD9A7515F726}" type="pres">
      <dgm:prSet presAssocID="{AA0A6794-DAE4-42AC-934C-CAE09C50BFD4}" presName="iconBgRect" presStyleLbl="bgShp" presStyleIdx="2" presStyleCnt="3"/>
      <dgm:spPr/>
    </dgm:pt>
    <dgm:pt modelId="{A6F857FC-BEFE-4741-9EE2-5246C7BDEEE9}" type="pres">
      <dgm:prSet presAssocID="{AA0A6794-DAE4-42AC-934C-CAE09C50BFD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0DB8FAD-EEEE-4678-AE14-D06FC3840570}" type="pres">
      <dgm:prSet presAssocID="{AA0A6794-DAE4-42AC-934C-CAE09C50BFD4}" presName="spaceRect" presStyleCnt="0"/>
      <dgm:spPr/>
    </dgm:pt>
    <dgm:pt modelId="{78AF4249-5F1D-450E-8C05-F2243845AE36}" type="pres">
      <dgm:prSet presAssocID="{AA0A6794-DAE4-42AC-934C-CAE09C50BFD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40CAA01-89CF-46EF-9EC2-5C45B9296213}" type="presOf" srcId="{724D19C2-4D26-4868-9341-DDD95BA35193}" destId="{0AC04759-28D5-4E23-B598-36EF0C4B6159}" srcOrd="0" destOrd="0" presId="urn:microsoft.com/office/officeart/2018/5/layout/IconCircleLabelList"/>
    <dgm:cxn modelId="{6E30A060-AE3B-44DB-86E2-C26D722C51B5}" srcId="{724D19C2-4D26-4868-9341-DDD95BA35193}" destId="{DE223954-DBCE-4FFC-8C47-CBB4A0797DFF}" srcOrd="1" destOrd="0" parTransId="{0BC7F6FA-4705-42FB-A904-601067CBFD74}" sibTransId="{8B7228D6-F4B2-41E7-9E76-59B4F4ADAF3A}"/>
    <dgm:cxn modelId="{C4800D81-47AD-46EB-8A7F-B0F0B493C11E}" type="presOf" srcId="{35D6881C-CC05-4EDE-A19A-961E5107B7B8}" destId="{E3360DDD-39B8-4D64-8EFC-739784F03D74}" srcOrd="0" destOrd="0" presId="urn:microsoft.com/office/officeart/2018/5/layout/IconCircleLabelList"/>
    <dgm:cxn modelId="{AAC07081-AF9C-4101-9B31-37BD0BEAF12C}" type="presOf" srcId="{AA0A6794-DAE4-42AC-934C-CAE09C50BFD4}" destId="{78AF4249-5F1D-450E-8C05-F2243845AE36}" srcOrd="0" destOrd="0" presId="urn:microsoft.com/office/officeart/2018/5/layout/IconCircleLabelList"/>
    <dgm:cxn modelId="{06F8AEC7-76A4-414F-87BA-65D4E531B416}" srcId="{724D19C2-4D26-4868-9341-DDD95BA35193}" destId="{35D6881C-CC05-4EDE-A19A-961E5107B7B8}" srcOrd="0" destOrd="0" parTransId="{548199F8-A334-466C-B229-221A2A690027}" sibTransId="{3C19BB2E-854A-43D3-B8EE-A29BF83230E4}"/>
    <dgm:cxn modelId="{1D2569C8-5554-496A-A18C-67F7CFCBCCE3}" srcId="{724D19C2-4D26-4868-9341-DDD95BA35193}" destId="{AA0A6794-DAE4-42AC-934C-CAE09C50BFD4}" srcOrd="2" destOrd="0" parTransId="{70CC5DA2-BA17-422E-9C60-FB953DF84992}" sibTransId="{FA82E04B-B66A-479B-A072-96141D20B96F}"/>
    <dgm:cxn modelId="{0E8241F6-BC19-48B7-8948-6219022700AA}" type="presOf" srcId="{DE223954-DBCE-4FFC-8C47-CBB4A0797DFF}" destId="{0E2FCD29-A51A-4E1E-980C-E0748898A039}" srcOrd="0" destOrd="0" presId="urn:microsoft.com/office/officeart/2018/5/layout/IconCircleLabelList"/>
    <dgm:cxn modelId="{CF031FFF-BB90-4767-82A9-43E44BE32E34}" type="presParOf" srcId="{0AC04759-28D5-4E23-B598-36EF0C4B6159}" destId="{FF9E56D5-47F1-45BC-A752-FD4613E1E25E}" srcOrd="0" destOrd="0" presId="urn:microsoft.com/office/officeart/2018/5/layout/IconCircleLabelList"/>
    <dgm:cxn modelId="{6ECBE276-E2A4-42E1-B88C-DFCFCAE4D001}" type="presParOf" srcId="{FF9E56D5-47F1-45BC-A752-FD4613E1E25E}" destId="{53832EBE-6596-4908-A3B9-2610F4EBC5E4}" srcOrd="0" destOrd="0" presId="urn:microsoft.com/office/officeart/2018/5/layout/IconCircleLabelList"/>
    <dgm:cxn modelId="{ABA239AD-0F05-4292-8CC6-76851908AE7C}" type="presParOf" srcId="{FF9E56D5-47F1-45BC-A752-FD4613E1E25E}" destId="{346F1980-28CF-4F43-A1F1-61BD578A564C}" srcOrd="1" destOrd="0" presId="urn:microsoft.com/office/officeart/2018/5/layout/IconCircleLabelList"/>
    <dgm:cxn modelId="{C1D226AB-591D-4BE2-AD59-8FE07A10A5C5}" type="presParOf" srcId="{FF9E56D5-47F1-45BC-A752-FD4613E1E25E}" destId="{D8B907A3-6118-4084-9E71-7353A3B342DB}" srcOrd="2" destOrd="0" presId="urn:microsoft.com/office/officeart/2018/5/layout/IconCircleLabelList"/>
    <dgm:cxn modelId="{D07F7ADB-B62D-43A3-AF3E-D972ACE09797}" type="presParOf" srcId="{FF9E56D5-47F1-45BC-A752-FD4613E1E25E}" destId="{E3360DDD-39B8-4D64-8EFC-739784F03D74}" srcOrd="3" destOrd="0" presId="urn:microsoft.com/office/officeart/2018/5/layout/IconCircleLabelList"/>
    <dgm:cxn modelId="{4C62D621-7119-4D14-8FE8-E99A9BE587AA}" type="presParOf" srcId="{0AC04759-28D5-4E23-B598-36EF0C4B6159}" destId="{BCA955BA-0307-4994-AAE3-EBDB18F92E6E}" srcOrd="1" destOrd="0" presId="urn:microsoft.com/office/officeart/2018/5/layout/IconCircleLabelList"/>
    <dgm:cxn modelId="{77783883-2CB5-42C3-AD6D-EF83E87F6EA0}" type="presParOf" srcId="{0AC04759-28D5-4E23-B598-36EF0C4B6159}" destId="{07D35F07-0C70-4C92-B391-5580A75725A3}" srcOrd="2" destOrd="0" presId="urn:microsoft.com/office/officeart/2018/5/layout/IconCircleLabelList"/>
    <dgm:cxn modelId="{D44A1BE2-F69E-4B9F-B6CD-F2E44EB91C3D}" type="presParOf" srcId="{07D35F07-0C70-4C92-B391-5580A75725A3}" destId="{2CE219A0-F22F-491A-93B4-A92E4010C57D}" srcOrd="0" destOrd="0" presId="urn:microsoft.com/office/officeart/2018/5/layout/IconCircleLabelList"/>
    <dgm:cxn modelId="{41E3FCB7-0135-4441-BF4C-D07B89E75A9F}" type="presParOf" srcId="{07D35F07-0C70-4C92-B391-5580A75725A3}" destId="{BECD9D94-17A7-4B4B-AA07-D99ECB95076A}" srcOrd="1" destOrd="0" presId="urn:microsoft.com/office/officeart/2018/5/layout/IconCircleLabelList"/>
    <dgm:cxn modelId="{CB71156B-469E-4121-93DA-51F04882BAB9}" type="presParOf" srcId="{07D35F07-0C70-4C92-B391-5580A75725A3}" destId="{7910C88E-533E-4E06-B4D5-0120F2A9B578}" srcOrd="2" destOrd="0" presId="urn:microsoft.com/office/officeart/2018/5/layout/IconCircleLabelList"/>
    <dgm:cxn modelId="{248DE3C0-2BB7-4231-87D8-CCD6A12F091B}" type="presParOf" srcId="{07D35F07-0C70-4C92-B391-5580A75725A3}" destId="{0E2FCD29-A51A-4E1E-980C-E0748898A039}" srcOrd="3" destOrd="0" presId="urn:microsoft.com/office/officeart/2018/5/layout/IconCircleLabelList"/>
    <dgm:cxn modelId="{3C09140C-A530-4230-A2D5-2A420421DAB3}" type="presParOf" srcId="{0AC04759-28D5-4E23-B598-36EF0C4B6159}" destId="{0CF6EB2A-BD7C-4816-A685-21CE71176394}" srcOrd="3" destOrd="0" presId="urn:microsoft.com/office/officeart/2018/5/layout/IconCircleLabelList"/>
    <dgm:cxn modelId="{F4798F78-9E1E-4015-9846-FF270784261E}" type="presParOf" srcId="{0AC04759-28D5-4E23-B598-36EF0C4B6159}" destId="{7202A5E1-6698-4771-831F-16AD1DE4A1D5}" srcOrd="4" destOrd="0" presId="urn:microsoft.com/office/officeart/2018/5/layout/IconCircleLabelList"/>
    <dgm:cxn modelId="{9AD14DD1-73E2-4D14-BE9D-04636BE10188}" type="presParOf" srcId="{7202A5E1-6698-4771-831F-16AD1DE4A1D5}" destId="{07109425-080E-4816-9DBF-AD9A7515F726}" srcOrd="0" destOrd="0" presId="urn:microsoft.com/office/officeart/2018/5/layout/IconCircleLabelList"/>
    <dgm:cxn modelId="{C715E324-2231-4A05-AFFA-EF653CDD6B41}" type="presParOf" srcId="{7202A5E1-6698-4771-831F-16AD1DE4A1D5}" destId="{A6F857FC-BEFE-4741-9EE2-5246C7BDEEE9}" srcOrd="1" destOrd="0" presId="urn:microsoft.com/office/officeart/2018/5/layout/IconCircleLabelList"/>
    <dgm:cxn modelId="{B411A105-6794-4DC5-9BE0-48D84D683C06}" type="presParOf" srcId="{7202A5E1-6698-4771-831F-16AD1DE4A1D5}" destId="{E0DB8FAD-EEEE-4678-AE14-D06FC3840570}" srcOrd="2" destOrd="0" presId="urn:microsoft.com/office/officeart/2018/5/layout/IconCircleLabelList"/>
    <dgm:cxn modelId="{E5D0EE57-EE3E-4B3E-9B1A-F2BE77121B2C}" type="presParOf" srcId="{7202A5E1-6698-4771-831F-16AD1DE4A1D5}" destId="{78AF4249-5F1D-450E-8C05-F2243845AE3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32EBE-6596-4908-A3B9-2610F4EBC5E4}">
      <dsp:nvSpPr>
        <dsp:cNvPr id="0" name=""/>
        <dsp:cNvSpPr/>
      </dsp:nvSpPr>
      <dsp:spPr>
        <a:xfrm>
          <a:off x="505306" y="392584"/>
          <a:ext cx="1406812" cy="14068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6F1980-28CF-4F43-A1F1-61BD578A564C}">
      <dsp:nvSpPr>
        <dsp:cNvPr id="0" name=""/>
        <dsp:cNvSpPr/>
      </dsp:nvSpPr>
      <dsp:spPr>
        <a:xfrm>
          <a:off x="805119" y="692396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60DDD-39B8-4D64-8EFC-739784F03D74}">
      <dsp:nvSpPr>
        <dsp:cNvPr id="0" name=""/>
        <dsp:cNvSpPr/>
      </dsp:nvSpPr>
      <dsp:spPr>
        <a:xfrm>
          <a:off x="55588" y="2237584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000" kern="1200">
            <a:latin typeface="Archivo Black" pitchFamily="2" charset="0"/>
            <a:cs typeface="Archivo Black" pitchFamily="2" charset="0"/>
          </a:endParaRPr>
        </a:p>
      </dsp:txBody>
      <dsp:txXfrm>
        <a:off x="55588" y="2237584"/>
        <a:ext cx="2306250" cy="720000"/>
      </dsp:txXfrm>
    </dsp:sp>
    <dsp:sp modelId="{2CE219A0-F22F-491A-93B4-A92E4010C57D}">
      <dsp:nvSpPr>
        <dsp:cNvPr id="0" name=""/>
        <dsp:cNvSpPr/>
      </dsp:nvSpPr>
      <dsp:spPr>
        <a:xfrm>
          <a:off x="3190728" y="436237"/>
          <a:ext cx="1406812" cy="14068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CD9D94-17A7-4B4B-AA07-D99ECB95076A}">
      <dsp:nvSpPr>
        <dsp:cNvPr id="0" name=""/>
        <dsp:cNvSpPr/>
      </dsp:nvSpPr>
      <dsp:spPr>
        <a:xfrm>
          <a:off x="3514963" y="692396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2FCD29-A51A-4E1E-980C-E0748898A039}">
      <dsp:nvSpPr>
        <dsp:cNvPr id="0" name=""/>
        <dsp:cNvSpPr/>
      </dsp:nvSpPr>
      <dsp:spPr>
        <a:xfrm>
          <a:off x="2765432" y="2237584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000" kern="1200"/>
        </a:p>
      </dsp:txBody>
      <dsp:txXfrm>
        <a:off x="2765432" y="2237584"/>
        <a:ext cx="2306250" cy="720000"/>
      </dsp:txXfrm>
    </dsp:sp>
    <dsp:sp modelId="{07109425-080E-4816-9DBF-AD9A7515F726}">
      <dsp:nvSpPr>
        <dsp:cNvPr id="0" name=""/>
        <dsp:cNvSpPr/>
      </dsp:nvSpPr>
      <dsp:spPr>
        <a:xfrm>
          <a:off x="5924994" y="392584"/>
          <a:ext cx="1406812" cy="14068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F857FC-BEFE-4741-9EE2-5246C7BDEEE9}">
      <dsp:nvSpPr>
        <dsp:cNvPr id="0" name=""/>
        <dsp:cNvSpPr/>
      </dsp:nvSpPr>
      <dsp:spPr>
        <a:xfrm>
          <a:off x="6224806" y="692396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F4249-5F1D-450E-8C05-F2243845AE36}">
      <dsp:nvSpPr>
        <dsp:cNvPr id="0" name=""/>
        <dsp:cNvSpPr/>
      </dsp:nvSpPr>
      <dsp:spPr>
        <a:xfrm>
          <a:off x="5475275" y="2237584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000" kern="1200">
            <a:latin typeface="Archivo Black" pitchFamily="2" charset="0"/>
            <a:cs typeface="Archivo Black" pitchFamily="2" charset="0"/>
          </a:endParaRPr>
        </a:p>
      </dsp:txBody>
      <dsp:txXfrm>
        <a:off x="5475275" y="2237584"/>
        <a:ext cx="23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3T03:47:28.1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842 798 24575,'15'-13'0,"-1"1"0,2 0 0,-1 1 0,2 1 0,21-10 0,0-2 0,298-158 0,-326 176 0,0 0 0,0 1 0,0 0 0,0 1 0,1 0 0,-1 0 0,12 0 0,77 5 0,-31 1 0,14-4 0,-81 0 0,-1 0 0,0 0 0,0 0 0,1 0 0,-1 0 0,0 0 0,1 0 0,-1-1 0,0 1 0,0 0 0,1 0 0,-1 0 0,0 0 0,0 0 0,0 0 0,1-1 0,-1 1 0,0 0 0,0 0 0,0 0 0,1-1 0,-1 1 0,0 0 0,0 0 0,0 0 0,0-1 0,1 1 0,-1 0 0,0 0 0,0-1 0,0 1 0,0 0 0,0-1 0,2-2 0,5 7 0,-3 1 0,1-1 0,-2 1 0,1 0 0,0 0 0,-1 0 0,0 0 0,0 1 0,-1-1 0,0 1 0,0 0 0,0 0 0,0-1 0,-1 1 0,0 0 0,0 0 0,-1 1 0,1-1 0,-2 8 0,1-2 0,-1 0 0,-1 0 0,0 0 0,0 0 0,-1-1 0,-1 1 0,0-1 0,-9 19 0,3-14 0,-1-1 0,0 0 0,-1-1 0,0 0 0,-1 0 0,0-2 0,-1 1 0,-1-2 0,0 0 0,-1-1 0,0 0 0,0-1 0,-22 8 0,13-7 0,-1-1 0,0-2 0,0 0 0,-1-2 0,0-1 0,0-1 0,0-1 0,-42-3 0,58 1 0,0-2 0,0 1 0,0-1 0,0-1 0,0 0 0,0 0 0,0-1 0,-13-8 0,19 9 0,0 0 0,0 0 0,0-1 0,1 0 0,-1 0 0,1-1 0,0 1 0,0-1 0,1 0 0,-1 1 0,1-2 0,0 1 0,1 0 0,-1-1 0,1 1 0,0-1 0,-2-7 0,1-3 0,0 0 0,-1-18 0,4 27 0,0 1 0,0-1 0,0 0 0,1 0 0,0 0 0,0 1 0,4-12 0,-4 16 0,1 0 0,-1 0 0,0 0 0,1 0 0,0 0 0,-1 0 0,1 1 0,0-1 0,0 1 0,0-1 0,0 1 0,0-1 0,0 1 0,1 0 0,-1 0 0,0 0 0,0 0 0,1 1 0,-1-1 0,1 1 0,-1-1 0,4 1 0,8-1 0,1 0 0,25 3 0,-18-1 0,343 28 0,-227-15 0,-74-9 0,71 9 0,-126-12 0,-2 0 0,1-1 0,-1 0 0,0 0 0,9-1 0,-17-1 0,0-1 0,0 1 0,0-1 0,0 1 0,0 0 0,0-1 0,0 1 0,-1 0 0,1 0 0,0 0 0,-2-1 0,-52-34 0,-1 2 0,-1 3 0,-2 3 0,-1 2 0,-1 3 0,-1 2 0,-1 3 0,-78-12 0,76 23 0,-1 3 0,-105 7 0,162-3 0,-1-1 0,1 1 0,0-1 0,0-1 0,-15-4 0,21 5 0,0 0 0,0 0 0,-1 0 0,1 0 0,0-1 0,0 1 0,0-1 0,0 0 0,1 0 0,-1 0 0,0 0 0,1-1 0,0 1 0,-1-1 0,1 1 0,0-1 0,0 0 0,-1-3 0,-2-6 0,0 1 0,0 0 0,-11-16 0,15 26 0,0 0 0,1 0 0,-1 0 0,0 0 0,0-1 0,1 1 0,-1 0 0,1 0 0,-1-1 0,1 1 0,0 0 0,-1-1 0,1 1 0,0 0 0,0-1 0,0 1 0,0-1 0,0 1 0,0 0 0,0-1 0,1 1 0,-1-2 0,1 2 0,0 0 0,0 0 0,0 0 0,0 0 0,0 0 0,0 0 0,0 0 0,0 0 0,1 0 0,-1 0 0,0 1 0,0-1 0,1 1 0,-1-1 0,0 1 0,1-1 0,1 1 0,7-2 0,-1 1 0,0 1 0,0-1 0,1 2 0,12 1 0,18 3 0,-1 1 0,0 3 0,55 18 0,-44-10 0,103 18 0,-81-21 0,0 6 0,-52-14 0,0 0 0,1-1 0,0-1 0,30 2 0,460-9 0,-281-8 0,88-1 0,0 25 0,-86-2 0,-222-12 0,-24-4 0,7 2 0,-349-99-401,-10 20-158,251 57 506,-79-18 53,-437-92 0,563 126 213,0 2 0,-1 3 1,-88 8-1,35-2-53,-738-1-160,846-1 0,0 0 0,-1 0 0,1-2 0,0 0 0,0 0 0,0-1 0,0-1 0,1-1 0,-20-8 0,25 9 0,4 3 0,0-1 0,0 0 0,0 1 0,1-1 0,-1-1 0,1 1 0,-1-1 0,1 1 0,-4-5 0,7 6 0,0 1 0,0 0 0,0-1 0,0 1 0,0 0 0,0-1 0,0 1 0,0 0 0,0 0 0,0-1 0,0 1 0,0 0 0,0 0 0,1-1 0,-1 1 0,0 0 0,0 0 0,0-1 0,0 1 0,1 0 0,-1 0 0,0 0 0,0-1 0,1 1 0,-1 0 0,0 0 0,0 0 0,1 0 0,-1 0 0,0 0 0,0 0 0,1-1 0,-1 1 0,0 0 0,1 0 0,-1 0 0,0 0 0,0 0 0,1 0 0,-1 0 0,0 0 0,1 1 0,16-3 0,-17 2 0,155-2-399,238 26 0,147 54-1138,-343-47 1034,21 3-937,772 96-436,-756-120 3439,-232-10-1648,31-4 1826,-33 4-1689,1 0 1,-1 0-1,0 0 1,1 0-1,-1 0 1,0-1-1,1 1 1,-1 0-1,0 0 1,0-1-1,1 1 1,-1 0-1,0 0 1,0-1-1,1 1 1,-1 0-1,0 0 1,0-1-1,0 1 1,1 0-1,-1-1 1,0 1-1,0 0 1,0-1-1,0 1 1,0-1-1,0 0-56,0 0-1,0 0 1,-1 0 0,1 0-1,-1 0 1,1 0-1,0 1 1,-1-1 0,0 0-1,1 0 1,-1 0-1,1 1 1,-1-1 0,-1-1-1,-9-8-6602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3T03:47:47.6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1400 1 24575,'0'862'0,"-1"-838"0,-1-1 0,-6 24 0,3-22 0,-1 38 0,6-60 0,0 1 0,0 0 0,0 0 0,-1 0 0,1 0 0,-1 0 0,0 0 0,-2 6 0,2-9 0,1-1 0,0 1 0,-1 0 0,1-1 0,-1 1 0,1-1 0,-1 1 0,1-1 0,-1 1 0,1-1 0,-1 1 0,1-1 0,-1 0 0,0 1 0,1-1 0,-1 0 0,0 1 0,1-1 0,-2 0 0,0 0 0,0 0 0,1 0 0,-1 0 0,0 0 0,1 0 0,-1-1 0,0 1 0,1 0 0,-1-1 0,1 0 0,-1 1 0,-1-2 0,-11-6 0,2-1 0,-1 0 0,1-1 0,-20-21 0,17 16 0,-30-23 0,19 22 0,-52-25 0,11 8 0,58 29 0,1 1 0,-1 0 0,0 0 0,0 1 0,0 0 0,0 1 0,0 0 0,-15 0 0,10 0 0,0 0 0,-22-5 0,9-1 0,1 0 0,1 0 0,-35-15 0,49 18 0,-1 1 0,0 0 0,0 0 0,0 1 0,0 1 0,-1 0 0,1 0 0,-16 2 0,12 0 0,1-1 0,-1-1 0,1 0 0,-24-6 0,0-5 0,21 7 0,1-1 0,-1 2 0,0 0 0,-21-1 0,-154 5 0,94 1 0,93-1 0,0 0 0,1 1 0,-1-1 0,1 1 0,-11 4 0,15-5 0,1 0 0,-1 0 0,0 1 0,0-1 0,0 0 0,1 1 0,-1-1 0,0 0 0,0 1 0,1 0 0,-1-1 0,0 1 0,1-1 0,-1 1 0,1 0 0,-1-1 0,1 1 0,-1 0 0,1-1 0,-1 1 0,1 0 0,-1 0 0,1 0 0,0-1 0,0 1 0,-1 0 0,1 0 0,0 0 0,0 0 0,0-1 0,0 1 0,0 0 0,0 0 0,0 0 0,0 0 0,1 0 0,-1-1 0,0 1 0,0 0 0,1 0 0,-1 0 0,0 0 0,1-1 0,-1 1 0,1 0 0,-1-1 0,2 2 0,0 1 0,1 0 0,0-1 0,-1 1 0,1 0 0,0-1 0,1 0 0,-1 0 0,0 0 0,1 0 0,-1-1 0,8 3 0,42 11 0,-15-10 0,0-2 0,0-1 0,55-4 0,-20 0 0,-70 2 0,82 1 0,0-5 0,126-20 0,-173 16 0,179-32 0,-156 32 0,98-1 0,-123 10 0,-1-2 0,37-6 0,22-4 0,-1 5 0,117 7 0,-95 0 0,986 0 0,-1078-1 0,-1 2 0,1 1 0,39 10 0,-60-13 0,-1 1 0,1-1 0,-1 0 0,1 1 0,-1-1 0,1 1 0,-1-1 0,0 1 0,1 0 0,-1-1 0,0 1 0,1 0 0,-1 0 0,0 0 0,0 0 0,0 0 0,0 0 0,0 0 0,0 1 0,0-1 0,0 0 0,-1 1 0,1-1 0,0 0 0,0 3 0,-1-3 0,0 0 0,0-1 0,0 1 0,0 0 0,0 0 0,-1-1 0,1 1 0,0 0 0,0-1 0,-1 1 0,1 0 0,0-1 0,-1 1 0,1-1 0,-1 1 0,1-1 0,-1 1 0,1-1 0,-1 1 0,0 0 0,-1 0 0,0 0 0,0 0 0,0 0 0,0 0 0,0 0 0,0 0 0,0 0 0,-1-1 0,-1 1 0,-17 1-1365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919cc0fa9a_0_1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919cc0fa9a_0_1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8fc1f8f685_0_1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8fc1f8f685_0_1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8fc1f8f685_0_1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8fc1f8f685_0_1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923fd3c6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923fd3c6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8fc1f8f685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8fc1f8f685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0" name="Google Shape;3120;g914e35b3eb_0_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1" name="Google Shape;3121;g914e35b3eb_0_7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923fd3c64a_1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923fd3c64a_1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g923fd3c64a_1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8" name="Google Shape;3878;g923fd3c64a_1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798825" y="47178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999275" y="-16029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16150" y="460350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316175" y="-16029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20000" y="1272375"/>
            <a:ext cx="3887700" cy="169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20000" y="3078500"/>
            <a:ext cx="3236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738150" y="5400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lists">
  <p:cSld name="CUSTOM_8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/>
          <p:nvPr/>
        </p:nvSpPr>
        <p:spPr>
          <a:xfrm>
            <a:off x="-1682850" y="428047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8"/>
          <p:cNvSpPr/>
          <p:nvPr/>
        </p:nvSpPr>
        <p:spPr>
          <a:xfrm>
            <a:off x="8421625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8"/>
          <p:cNvSpPr/>
          <p:nvPr/>
        </p:nvSpPr>
        <p:spPr>
          <a:xfrm>
            <a:off x="7598725" y="-17791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8"/>
          <p:cNvSpPr/>
          <p:nvPr/>
        </p:nvSpPr>
        <p:spPr>
          <a:xfrm>
            <a:off x="8764975" y="86532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8"/>
          <p:cNvSpPr/>
          <p:nvPr/>
        </p:nvSpPr>
        <p:spPr>
          <a:xfrm>
            <a:off x="717625" y="-239575"/>
            <a:ext cx="510000" cy="5100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8"/>
          <p:cNvSpPr/>
          <p:nvPr/>
        </p:nvSpPr>
        <p:spPr>
          <a:xfrm>
            <a:off x="-131975" y="-133350"/>
            <a:ext cx="849600" cy="84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309" name="Google Shape;309;p28"/>
          <p:cNvSpPr txBox="1">
            <a:spLocks noGrp="1"/>
          </p:cNvSpPr>
          <p:nvPr>
            <p:ph type="body" idx="1"/>
          </p:nvPr>
        </p:nvSpPr>
        <p:spPr>
          <a:xfrm>
            <a:off x="981625" y="1609725"/>
            <a:ext cx="3261300" cy="29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10" name="Google Shape;310;p28"/>
          <p:cNvSpPr txBox="1">
            <a:spLocks noGrp="1"/>
          </p:cNvSpPr>
          <p:nvPr>
            <p:ph type="body" idx="2"/>
          </p:nvPr>
        </p:nvSpPr>
        <p:spPr>
          <a:xfrm>
            <a:off x="4901081" y="1609725"/>
            <a:ext cx="3261300" cy="29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_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"/>
          <p:cNvSpPr/>
          <p:nvPr/>
        </p:nvSpPr>
        <p:spPr>
          <a:xfrm>
            <a:off x="8421538" y="-76582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9"/>
          <p:cNvSpPr/>
          <p:nvPr/>
        </p:nvSpPr>
        <p:spPr>
          <a:xfrm>
            <a:off x="7764763" y="-1431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9"/>
          <p:cNvSpPr/>
          <p:nvPr/>
        </p:nvSpPr>
        <p:spPr>
          <a:xfrm>
            <a:off x="8614350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9"/>
          <p:cNvSpPr/>
          <p:nvPr/>
        </p:nvSpPr>
        <p:spPr>
          <a:xfrm>
            <a:off x="-153462" y="4864350"/>
            <a:ext cx="510000" cy="5100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_1_1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/>
          <p:nvPr/>
        </p:nvSpPr>
        <p:spPr>
          <a:xfrm>
            <a:off x="-1451875" y="416617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0"/>
          <p:cNvSpPr/>
          <p:nvPr/>
        </p:nvSpPr>
        <p:spPr>
          <a:xfrm>
            <a:off x="8424000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0"/>
          <p:cNvSpPr/>
          <p:nvPr/>
        </p:nvSpPr>
        <p:spPr>
          <a:xfrm>
            <a:off x="7443000" y="-16528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0"/>
          <p:cNvSpPr/>
          <p:nvPr/>
        </p:nvSpPr>
        <p:spPr>
          <a:xfrm>
            <a:off x="8767350" y="101772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0"/>
          <p:cNvSpPr/>
          <p:nvPr/>
        </p:nvSpPr>
        <p:spPr>
          <a:xfrm>
            <a:off x="720000" y="-239575"/>
            <a:ext cx="510000" cy="5100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0"/>
          <p:cNvSpPr/>
          <p:nvPr/>
        </p:nvSpPr>
        <p:spPr>
          <a:xfrm>
            <a:off x="-129600" y="-133350"/>
            <a:ext cx="849600" cy="84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_1_1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1"/>
          <p:cNvSpPr/>
          <p:nvPr/>
        </p:nvSpPr>
        <p:spPr>
          <a:xfrm rot="10800000">
            <a:off x="-129600" y="-24315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1"/>
          <p:cNvSpPr/>
          <p:nvPr/>
        </p:nvSpPr>
        <p:spPr>
          <a:xfrm rot="10800000">
            <a:off x="833250" y="455790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1"/>
          <p:cNvSpPr/>
          <p:nvPr/>
        </p:nvSpPr>
        <p:spPr>
          <a:xfrm rot="10800000">
            <a:off x="323250" y="46635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1"/>
          <p:cNvSpPr/>
          <p:nvPr/>
        </p:nvSpPr>
        <p:spPr>
          <a:xfrm rot="10800000">
            <a:off x="8424000" y="-24315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1"/>
          <p:cNvSpPr/>
          <p:nvPr/>
        </p:nvSpPr>
        <p:spPr>
          <a:xfrm rot="10800000">
            <a:off x="968700" y="-7335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1274863"/>
            <a:ext cx="2211900" cy="10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720000" y="2409738"/>
            <a:ext cx="2574600" cy="14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-494275" y="-404575"/>
            <a:ext cx="849600" cy="84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2428950" y="-18433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8274150" y="460350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8767350" y="2850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3518550" y="4603500"/>
            <a:ext cx="849600" cy="84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7999200" y="-3096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-1555650" y="460350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/>
          <p:nvPr/>
        </p:nvSpPr>
        <p:spPr>
          <a:xfrm rot="10800000" flipH="1">
            <a:off x="8274150" y="-180502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6"/>
          <p:cNvSpPr/>
          <p:nvPr/>
        </p:nvSpPr>
        <p:spPr>
          <a:xfrm rot="10800000" flipH="1">
            <a:off x="8773013" y="449887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6"/>
          <p:cNvSpPr/>
          <p:nvPr/>
        </p:nvSpPr>
        <p:spPr>
          <a:xfrm rot="10800000" flipH="1">
            <a:off x="8004863" y="4753875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6"/>
          <p:cNvSpPr/>
          <p:nvPr/>
        </p:nvSpPr>
        <p:spPr>
          <a:xfrm rot="10800000" flipH="1">
            <a:off x="-1555650" y="-180502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 rot="10800000">
            <a:off x="-139012" y="449887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6"/>
          <p:cNvSpPr/>
          <p:nvPr/>
        </p:nvSpPr>
        <p:spPr>
          <a:xfrm rot="10800000">
            <a:off x="289538" y="4753875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1703100" y="1757850"/>
            <a:ext cx="5737800" cy="16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70" name="Google Shape;70;p8"/>
          <p:cNvGrpSpPr/>
          <p:nvPr/>
        </p:nvGrpSpPr>
        <p:grpSpPr>
          <a:xfrm flipH="1">
            <a:off x="7092698" y="961120"/>
            <a:ext cx="1397509" cy="3373666"/>
            <a:chOff x="1197548" y="1137333"/>
            <a:chExt cx="1397509" cy="3373666"/>
          </a:xfrm>
        </p:grpSpPr>
        <p:sp>
          <p:nvSpPr>
            <p:cNvPr id="71" name="Google Shape;71;p8"/>
            <p:cNvSpPr/>
            <p:nvPr/>
          </p:nvSpPr>
          <p:spPr>
            <a:xfrm>
              <a:off x="1197548" y="2910192"/>
              <a:ext cx="185307" cy="175862"/>
            </a:xfrm>
            <a:custGeom>
              <a:avLst/>
              <a:gdLst/>
              <a:ahLst/>
              <a:cxnLst/>
              <a:rect l="l" t="t" r="r" b="b"/>
              <a:pathLst>
                <a:path w="5238" h="4971" extrusionOk="0">
                  <a:moveTo>
                    <a:pt x="2636" y="1"/>
                  </a:moveTo>
                  <a:lnTo>
                    <a:pt x="1802" y="1635"/>
                  </a:lnTo>
                  <a:lnTo>
                    <a:pt x="1" y="1902"/>
                  </a:lnTo>
                  <a:lnTo>
                    <a:pt x="1302" y="3170"/>
                  </a:lnTo>
                  <a:lnTo>
                    <a:pt x="1001" y="4971"/>
                  </a:lnTo>
                  <a:lnTo>
                    <a:pt x="2636" y="4137"/>
                  </a:lnTo>
                  <a:lnTo>
                    <a:pt x="4237" y="4971"/>
                  </a:lnTo>
                  <a:lnTo>
                    <a:pt x="3937" y="3170"/>
                  </a:lnTo>
                  <a:lnTo>
                    <a:pt x="5238" y="1902"/>
                  </a:lnTo>
                  <a:lnTo>
                    <a:pt x="3437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1341734" y="1650882"/>
              <a:ext cx="115684" cy="109776"/>
            </a:xfrm>
            <a:custGeom>
              <a:avLst/>
              <a:gdLst/>
              <a:ahLst/>
              <a:cxnLst/>
              <a:rect l="l" t="t" r="r" b="b"/>
              <a:pathLst>
                <a:path w="3270" h="3103" extrusionOk="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2524232" y="4442508"/>
              <a:ext cx="70826" cy="68491"/>
            </a:xfrm>
            <a:custGeom>
              <a:avLst/>
              <a:gdLst/>
              <a:ahLst/>
              <a:cxnLst/>
              <a:rect l="l" t="t" r="r" b="b"/>
              <a:pathLst>
                <a:path w="2002" h="1936" extrusionOk="0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2181109" y="3708282"/>
              <a:ext cx="115684" cy="109776"/>
            </a:xfrm>
            <a:custGeom>
              <a:avLst/>
              <a:gdLst/>
              <a:ahLst/>
              <a:cxnLst/>
              <a:rect l="l" t="t" r="r" b="b"/>
              <a:pathLst>
                <a:path w="3270" h="3103" extrusionOk="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2128957" y="1137333"/>
              <a:ext cx="70826" cy="68491"/>
            </a:xfrm>
            <a:custGeom>
              <a:avLst/>
              <a:gdLst/>
              <a:ahLst/>
              <a:cxnLst/>
              <a:rect l="l" t="t" r="r" b="b"/>
              <a:pathLst>
                <a:path w="2002" h="1936" extrusionOk="0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8"/>
          <p:cNvSpPr/>
          <p:nvPr/>
        </p:nvSpPr>
        <p:spPr>
          <a:xfrm rot="10800000" flipH="1">
            <a:off x="8424000" y="-24315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8"/>
          <p:cNvSpPr/>
          <p:nvPr/>
        </p:nvSpPr>
        <p:spPr>
          <a:xfrm rot="10800000" flipH="1">
            <a:off x="5815350" y="455790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8"/>
          <p:cNvSpPr/>
          <p:nvPr/>
        </p:nvSpPr>
        <p:spPr>
          <a:xfrm rot="10800000" flipH="1">
            <a:off x="8310750" y="466350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rot="10800000" flipH="1">
            <a:off x="7665300" y="-7335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653798" y="961120"/>
            <a:ext cx="1397509" cy="3373666"/>
            <a:chOff x="1197548" y="1137333"/>
            <a:chExt cx="1397509" cy="3373666"/>
          </a:xfrm>
        </p:grpSpPr>
        <p:sp>
          <p:nvSpPr>
            <p:cNvPr id="81" name="Google Shape;81;p8"/>
            <p:cNvSpPr/>
            <p:nvPr/>
          </p:nvSpPr>
          <p:spPr>
            <a:xfrm>
              <a:off x="1197548" y="2910192"/>
              <a:ext cx="185307" cy="175862"/>
            </a:xfrm>
            <a:custGeom>
              <a:avLst/>
              <a:gdLst/>
              <a:ahLst/>
              <a:cxnLst/>
              <a:rect l="l" t="t" r="r" b="b"/>
              <a:pathLst>
                <a:path w="5238" h="4971" extrusionOk="0">
                  <a:moveTo>
                    <a:pt x="2636" y="1"/>
                  </a:moveTo>
                  <a:lnTo>
                    <a:pt x="1802" y="1635"/>
                  </a:lnTo>
                  <a:lnTo>
                    <a:pt x="1" y="1902"/>
                  </a:lnTo>
                  <a:lnTo>
                    <a:pt x="1302" y="3170"/>
                  </a:lnTo>
                  <a:lnTo>
                    <a:pt x="1001" y="4971"/>
                  </a:lnTo>
                  <a:lnTo>
                    <a:pt x="2636" y="4137"/>
                  </a:lnTo>
                  <a:lnTo>
                    <a:pt x="4237" y="4971"/>
                  </a:lnTo>
                  <a:lnTo>
                    <a:pt x="3937" y="3170"/>
                  </a:lnTo>
                  <a:lnTo>
                    <a:pt x="5238" y="1902"/>
                  </a:lnTo>
                  <a:lnTo>
                    <a:pt x="3437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1341734" y="1650882"/>
              <a:ext cx="115684" cy="109776"/>
            </a:xfrm>
            <a:custGeom>
              <a:avLst/>
              <a:gdLst/>
              <a:ahLst/>
              <a:cxnLst/>
              <a:rect l="l" t="t" r="r" b="b"/>
              <a:pathLst>
                <a:path w="3270" h="3103" extrusionOk="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2524232" y="4442508"/>
              <a:ext cx="70826" cy="68491"/>
            </a:xfrm>
            <a:custGeom>
              <a:avLst/>
              <a:gdLst/>
              <a:ahLst/>
              <a:cxnLst/>
              <a:rect l="l" t="t" r="r" b="b"/>
              <a:pathLst>
                <a:path w="2002" h="1936" extrusionOk="0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2181109" y="3708282"/>
              <a:ext cx="115684" cy="109776"/>
            </a:xfrm>
            <a:custGeom>
              <a:avLst/>
              <a:gdLst/>
              <a:ahLst/>
              <a:cxnLst/>
              <a:rect l="l" t="t" r="r" b="b"/>
              <a:pathLst>
                <a:path w="3270" h="3103" extrusionOk="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2128957" y="1137333"/>
              <a:ext cx="70826" cy="68491"/>
            </a:xfrm>
            <a:custGeom>
              <a:avLst/>
              <a:gdLst/>
              <a:ahLst/>
              <a:cxnLst/>
              <a:rect l="l" t="t" r="r" b="b"/>
              <a:pathLst>
                <a:path w="2002" h="1936" extrusionOk="0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8"/>
          <p:cNvSpPr/>
          <p:nvPr/>
        </p:nvSpPr>
        <p:spPr>
          <a:xfrm rot="10800000" flipH="1">
            <a:off x="-129600" y="44937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8"/>
          <p:cNvSpPr/>
          <p:nvPr/>
        </p:nvSpPr>
        <p:spPr>
          <a:xfrm rot="10800000" flipH="1">
            <a:off x="-952500" y="-153427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>
            <a:spLocks noGrp="1"/>
          </p:cNvSpPr>
          <p:nvPr>
            <p:ph type="title"/>
          </p:nvPr>
        </p:nvSpPr>
        <p:spPr>
          <a:xfrm>
            <a:off x="696600" y="1233175"/>
            <a:ext cx="33411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subTitle" idx="1"/>
          </p:nvPr>
        </p:nvSpPr>
        <p:spPr>
          <a:xfrm>
            <a:off x="696600" y="2803075"/>
            <a:ext cx="3341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2"/>
          </p:nvPr>
        </p:nvSpPr>
        <p:spPr>
          <a:xfrm>
            <a:off x="5212500" y="724075"/>
            <a:ext cx="33411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9"/>
          <p:cNvSpPr/>
          <p:nvPr/>
        </p:nvSpPr>
        <p:spPr>
          <a:xfrm rot="10800000" flipH="1">
            <a:off x="-1403250" y="-165262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9"/>
          <p:cNvSpPr/>
          <p:nvPr/>
        </p:nvSpPr>
        <p:spPr>
          <a:xfrm rot="10800000" flipH="1">
            <a:off x="-291437" y="952050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3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body" idx="1"/>
          </p:nvPr>
        </p:nvSpPr>
        <p:spPr>
          <a:xfrm>
            <a:off x="720000" y="1332650"/>
            <a:ext cx="7704000" cy="32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4" name="Google Shape;124;p13"/>
          <p:cNvSpPr/>
          <p:nvPr/>
        </p:nvSpPr>
        <p:spPr>
          <a:xfrm flipH="1">
            <a:off x="8243100" y="428047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3"/>
          <p:cNvSpPr/>
          <p:nvPr/>
        </p:nvSpPr>
        <p:spPr>
          <a:xfrm flipH="1">
            <a:off x="-215575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3"/>
          <p:cNvSpPr/>
          <p:nvPr/>
        </p:nvSpPr>
        <p:spPr>
          <a:xfrm flipH="1">
            <a:off x="-1038475" y="-17791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3"/>
          <p:cNvSpPr/>
          <p:nvPr/>
        </p:nvSpPr>
        <p:spPr>
          <a:xfrm flipH="1">
            <a:off x="-219325" y="86532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3"/>
          <p:cNvSpPr/>
          <p:nvPr/>
        </p:nvSpPr>
        <p:spPr>
          <a:xfrm flipH="1">
            <a:off x="7828025" y="-239575"/>
            <a:ext cx="510000" cy="5100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3"/>
          <p:cNvSpPr/>
          <p:nvPr/>
        </p:nvSpPr>
        <p:spPr>
          <a:xfrm flipH="1">
            <a:off x="8338025" y="-133350"/>
            <a:ext cx="849600" cy="84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12550"/>
            <a:ext cx="1068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1808025" y="1512550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subTitle" idx="3"/>
          </p:nvPr>
        </p:nvSpPr>
        <p:spPr>
          <a:xfrm>
            <a:off x="1808025" y="1856950"/>
            <a:ext cx="21144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35" name="Google Shape;135;p14"/>
          <p:cNvCxnSpPr/>
          <p:nvPr/>
        </p:nvCxnSpPr>
        <p:spPr>
          <a:xfrm>
            <a:off x="796200" y="2256850"/>
            <a:ext cx="8496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36;p14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2675475"/>
            <a:ext cx="1068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14"/>
          <p:cNvSpPr txBox="1">
            <a:spLocks noGrp="1"/>
          </p:cNvSpPr>
          <p:nvPr>
            <p:ph type="subTitle" idx="5"/>
          </p:nvPr>
        </p:nvSpPr>
        <p:spPr>
          <a:xfrm>
            <a:off x="1808025" y="2675475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subTitle" idx="6"/>
          </p:nvPr>
        </p:nvSpPr>
        <p:spPr>
          <a:xfrm>
            <a:off x="1808025" y="3019875"/>
            <a:ext cx="21144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39" name="Google Shape;139;p14"/>
          <p:cNvCxnSpPr/>
          <p:nvPr/>
        </p:nvCxnSpPr>
        <p:spPr>
          <a:xfrm>
            <a:off x="796200" y="3419775"/>
            <a:ext cx="8496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" name="Google Shape;140;p14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3838400"/>
            <a:ext cx="1068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14"/>
          <p:cNvSpPr txBox="1">
            <a:spLocks noGrp="1"/>
          </p:cNvSpPr>
          <p:nvPr>
            <p:ph type="subTitle" idx="8"/>
          </p:nvPr>
        </p:nvSpPr>
        <p:spPr>
          <a:xfrm>
            <a:off x="1808025" y="3838400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subTitle" idx="9"/>
          </p:nvPr>
        </p:nvSpPr>
        <p:spPr>
          <a:xfrm>
            <a:off x="1808025" y="4182800"/>
            <a:ext cx="21144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3" name="Google Shape;143;p14"/>
          <p:cNvCxnSpPr/>
          <p:nvPr/>
        </p:nvCxnSpPr>
        <p:spPr>
          <a:xfrm>
            <a:off x="796200" y="4582700"/>
            <a:ext cx="8496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4"/>
          <p:cNvSpPr txBox="1">
            <a:spLocks noGrp="1"/>
          </p:cNvSpPr>
          <p:nvPr>
            <p:ph type="title" idx="13" hasCustomPrompt="1"/>
          </p:nvPr>
        </p:nvSpPr>
        <p:spPr>
          <a:xfrm>
            <a:off x="4907475" y="1512550"/>
            <a:ext cx="1068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4"/>
          <p:cNvSpPr txBox="1">
            <a:spLocks noGrp="1"/>
          </p:cNvSpPr>
          <p:nvPr>
            <p:ph type="subTitle" idx="14"/>
          </p:nvPr>
        </p:nvSpPr>
        <p:spPr>
          <a:xfrm>
            <a:off x="5995500" y="1512550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subTitle" idx="15"/>
          </p:nvPr>
        </p:nvSpPr>
        <p:spPr>
          <a:xfrm>
            <a:off x="5995500" y="1856950"/>
            <a:ext cx="21144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7" name="Google Shape;147;p14"/>
          <p:cNvCxnSpPr/>
          <p:nvPr/>
        </p:nvCxnSpPr>
        <p:spPr>
          <a:xfrm>
            <a:off x="4983675" y="2256850"/>
            <a:ext cx="8496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" name="Google Shape;148;p14"/>
          <p:cNvSpPr txBox="1">
            <a:spLocks noGrp="1"/>
          </p:cNvSpPr>
          <p:nvPr>
            <p:ph type="title" idx="16" hasCustomPrompt="1"/>
          </p:nvPr>
        </p:nvSpPr>
        <p:spPr>
          <a:xfrm>
            <a:off x="4907475" y="2675475"/>
            <a:ext cx="1068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14"/>
          <p:cNvSpPr txBox="1">
            <a:spLocks noGrp="1"/>
          </p:cNvSpPr>
          <p:nvPr>
            <p:ph type="subTitle" idx="17"/>
          </p:nvPr>
        </p:nvSpPr>
        <p:spPr>
          <a:xfrm>
            <a:off x="5995500" y="2675475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14"/>
          <p:cNvSpPr txBox="1">
            <a:spLocks noGrp="1"/>
          </p:cNvSpPr>
          <p:nvPr>
            <p:ph type="subTitle" idx="18"/>
          </p:nvPr>
        </p:nvSpPr>
        <p:spPr>
          <a:xfrm>
            <a:off x="5995500" y="3019875"/>
            <a:ext cx="21144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1" name="Google Shape;151;p14"/>
          <p:cNvCxnSpPr/>
          <p:nvPr/>
        </p:nvCxnSpPr>
        <p:spPr>
          <a:xfrm>
            <a:off x="4983675" y="3419775"/>
            <a:ext cx="8496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" name="Google Shape;152;p14"/>
          <p:cNvSpPr txBox="1">
            <a:spLocks noGrp="1"/>
          </p:cNvSpPr>
          <p:nvPr>
            <p:ph type="title" idx="19" hasCustomPrompt="1"/>
          </p:nvPr>
        </p:nvSpPr>
        <p:spPr>
          <a:xfrm>
            <a:off x="4907475" y="3838400"/>
            <a:ext cx="1068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14"/>
          <p:cNvSpPr txBox="1">
            <a:spLocks noGrp="1"/>
          </p:cNvSpPr>
          <p:nvPr>
            <p:ph type="subTitle" idx="20"/>
          </p:nvPr>
        </p:nvSpPr>
        <p:spPr>
          <a:xfrm>
            <a:off x="5995500" y="3838400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14"/>
          <p:cNvSpPr txBox="1">
            <a:spLocks noGrp="1"/>
          </p:cNvSpPr>
          <p:nvPr>
            <p:ph type="subTitle" idx="21"/>
          </p:nvPr>
        </p:nvSpPr>
        <p:spPr>
          <a:xfrm>
            <a:off x="5995500" y="4182800"/>
            <a:ext cx="21144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5" name="Google Shape;155;p14"/>
          <p:cNvCxnSpPr/>
          <p:nvPr/>
        </p:nvCxnSpPr>
        <p:spPr>
          <a:xfrm>
            <a:off x="4983675" y="4582700"/>
            <a:ext cx="8496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14"/>
          <p:cNvSpPr/>
          <p:nvPr/>
        </p:nvSpPr>
        <p:spPr>
          <a:xfrm>
            <a:off x="8597550" y="4787525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4"/>
          <p:cNvSpPr/>
          <p:nvPr/>
        </p:nvSpPr>
        <p:spPr>
          <a:xfrm>
            <a:off x="7443000" y="-1652850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4"/>
          <p:cNvSpPr/>
          <p:nvPr/>
        </p:nvSpPr>
        <p:spPr>
          <a:xfrm>
            <a:off x="-1489975" y="-154882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4"/>
          <p:cNvSpPr/>
          <p:nvPr/>
        </p:nvSpPr>
        <p:spPr>
          <a:xfrm>
            <a:off x="8767350" y="101772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/>
          <p:nvPr/>
        </p:nvSpPr>
        <p:spPr>
          <a:xfrm>
            <a:off x="-154675" y="4865825"/>
            <a:ext cx="510000" cy="5100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3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"/>
          </p:nvPr>
        </p:nvSpPr>
        <p:spPr>
          <a:xfrm>
            <a:off x="720000" y="2808400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2"/>
          </p:nvPr>
        </p:nvSpPr>
        <p:spPr>
          <a:xfrm>
            <a:off x="877050" y="3152800"/>
            <a:ext cx="21144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subTitle" idx="3"/>
          </p:nvPr>
        </p:nvSpPr>
        <p:spPr>
          <a:xfrm>
            <a:off x="3357750" y="2808400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4"/>
          </p:nvPr>
        </p:nvSpPr>
        <p:spPr>
          <a:xfrm>
            <a:off x="3514800" y="3152800"/>
            <a:ext cx="21144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ubTitle" idx="5"/>
          </p:nvPr>
        </p:nvSpPr>
        <p:spPr>
          <a:xfrm>
            <a:off x="5995500" y="2808400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subTitle" idx="6"/>
          </p:nvPr>
        </p:nvSpPr>
        <p:spPr>
          <a:xfrm>
            <a:off x="6152550" y="3152800"/>
            <a:ext cx="21144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5"/>
          <p:cNvSpPr/>
          <p:nvPr/>
        </p:nvSpPr>
        <p:spPr>
          <a:xfrm>
            <a:off x="-179100" y="90707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-1596800" y="-168097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5"/>
          <p:cNvSpPr/>
          <p:nvPr/>
        </p:nvSpPr>
        <p:spPr>
          <a:xfrm rot="10800000">
            <a:off x="8813100" y="3881625"/>
            <a:ext cx="510000" cy="51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5"/>
          <p:cNvSpPr/>
          <p:nvPr/>
        </p:nvSpPr>
        <p:spPr>
          <a:xfrm rot="10800000">
            <a:off x="8245400" y="4484275"/>
            <a:ext cx="2495400" cy="24954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5"/>
          <p:cNvSpPr/>
          <p:nvPr/>
        </p:nvSpPr>
        <p:spPr>
          <a:xfrm>
            <a:off x="8424000" y="-3096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5"/>
          <p:cNvSpPr/>
          <p:nvPr/>
        </p:nvSpPr>
        <p:spPr>
          <a:xfrm>
            <a:off x="-157550" y="4603500"/>
            <a:ext cx="849600" cy="8496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 b="1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74" r:id="rId10"/>
    <p:sldLayoutId id="2147483675" r:id="rId11"/>
    <p:sldLayoutId id="2147483676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theme/social-inclusion-project-proposal#search-peaple&amp;nextSearchExpression-people&amp;position-5&amp;results-1048&amp;rs=search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zillow.com/rental-manager/market-trends/madison-wi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adgermate.com/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"/>
          <p:cNvSpPr txBox="1">
            <a:spLocks noGrp="1"/>
          </p:cNvSpPr>
          <p:nvPr>
            <p:ph type="ctrTitle"/>
          </p:nvPr>
        </p:nvSpPr>
        <p:spPr>
          <a:xfrm>
            <a:off x="493761" y="1272400"/>
            <a:ext cx="3976577" cy="17192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BadgerMate​</a:t>
            </a:r>
          </a:p>
        </p:txBody>
      </p:sp>
      <p:sp>
        <p:nvSpPr>
          <p:cNvPr id="338" name="Google Shape;338;p34"/>
          <p:cNvSpPr txBox="1">
            <a:spLocks noGrp="1"/>
          </p:cNvSpPr>
          <p:nvPr>
            <p:ph type="subTitle" idx="1"/>
          </p:nvPr>
        </p:nvSpPr>
        <p:spPr>
          <a:xfrm>
            <a:off x="720000" y="3078500"/>
            <a:ext cx="3524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Where College Living Meets Compatibility​</a:t>
            </a:r>
          </a:p>
        </p:txBody>
      </p:sp>
      <p:cxnSp>
        <p:nvCxnSpPr>
          <p:cNvPr id="339" name="Google Shape;339;p34"/>
          <p:cNvCxnSpPr/>
          <p:nvPr/>
        </p:nvCxnSpPr>
        <p:spPr>
          <a:xfrm>
            <a:off x="796200" y="2991600"/>
            <a:ext cx="35241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0" name="Google Shape;340;p34"/>
          <p:cNvGrpSpPr/>
          <p:nvPr/>
        </p:nvGrpSpPr>
        <p:grpSpPr>
          <a:xfrm>
            <a:off x="4419597" y="682248"/>
            <a:ext cx="4379239" cy="3779004"/>
            <a:chOff x="4571997" y="682248"/>
            <a:chExt cx="4379239" cy="3779004"/>
          </a:xfrm>
        </p:grpSpPr>
        <p:sp>
          <p:nvSpPr>
            <p:cNvPr id="341" name="Google Shape;341;p34"/>
            <p:cNvSpPr/>
            <p:nvPr/>
          </p:nvSpPr>
          <p:spPr>
            <a:xfrm>
              <a:off x="5085426" y="2282180"/>
              <a:ext cx="1517" cy="46832"/>
            </a:xfrm>
            <a:custGeom>
              <a:avLst/>
              <a:gdLst/>
              <a:ahLst/>
              <a:cxnLst/>
              <a:rect l="l" t="t" r="r" b="b"/>
              <a:pathLst>
                <a:path w="67" h="2069" extrusionOk="0">
                  <a:moveTo>
                    <a:pt x="67" y="1"/>
                  </a:moveTo>
                  <a:lnTo>
                    <a:pt x="34" y="701"/>
                  </a:lnTo>
                  <a:cubicBezTo>
                    <a:pt x="34" y="1135"/>
                    <a:pt x="34" y="1602"/>
                    <a:pt x="0" y="2069"/>
                  </a:cubicBezTo>
                  <a:cubicBezTo>
                    <a:pt x="67" y="1368"/>
                    <a:pt x="67" y="701"/>
                    <a:pt x="6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4809076" y="1683869"/>
              <a:ext cx="845395" cy="1595519"/>
            </a:xfrm>
            <a:custGeom>
              <a:avLst/>
              <a:gdLst/>
              <a:ahLst/>
              <a:cxnLst/>
              <a:rect l="l" t="t" r="r" b="b"/>
              <a:pathLst>
                <a:path w="37349" h="70489" extrusionOk="0">
                  <a:moveTo>
                    <a:pt x="8373" y="515"/>
                  </a:moveTo>
                  <a:cubicBezTo>
                    <a:pt x="10041" y="2317"/>
                    <a:pt x="11609" y="4085"/>
                    <a:pt x="12610" y="6386"/>
                  </a:cubicBezTo>
                  <a:cubicBezTo>
                    <a:pt x="13377" y="8087"/>
                    <a:pt x="13410" y="9789"/>
                    <a:pt x="13577" y="11523"/>
                  </a:cubicBezTo>
                  <a:cubicBezTo>
                    <a:pt x="12610" y="7554"/>
                    <a:pt x="10808" y="3818"/>
                    <a:pt x="8373" y="515"/>
                  </a:cubicBezTo>
                  <a:close/>
                  <a:moveTo>
                    <a:pt x="8140" y="382"/>
                  </a:moveTo>
                  <a:lnTo>
                    <a:pt x="8140" y="382"/>
                  </a:lnTo>
                  <a:cubicBezTo>
                    <a:pt x="10208" y="4418"/>
                    <a:pt x="12042" y="8554"/>
                    <a:pt x="13610" y="12824"/>
                  </a:cubicBezTo>
                  <a:cubicBezTo>
                    <a:pt x="12076" y="11090"/>
                    <a:pt x="10375" y="9355"/>
                    <a:pt x="9541" y="7220"/>
                  </a:cubicBezTo>
                  <a:cubicBezTo>
                    <a:pt x="8673" y="5052"/>
                    <a:pt x="8540" y="2617"/>
                    <a:pt x="8140" y="382"/>
                  </a:cubicBezTo>
                  <a:close/>
                  <a:moveTo>
                    <a:pt x="8040" y="215"/>
                  </a:moveTo>
                  <a:lnTo>
                    <a:pt x="8040" y="215"/>
                  </a:lnTo>
                  <a:cubicBezTo>
                    <a:pt x="8340" y="2617"/>
                    <a:pt x="8573" y="5219"/>
                    <a:pt x="9507" y="7454"/>
                  </a:cubicBezTo>
                  <a:cubicBezTo>
                    <a:pt x="10375" y="9555"/>
                    <a:pt x="12076" y="11290"/>
                    <a:pt x="13610" y="12991"/>
                  </a:cubicBezTo>
                  <a:cubicBezTo>
                    <a:pt x="11876" y="11590"/>
                    <a:pt x="9774" y="10322"/>
                    <a:pt x="8874" y="8254"/>
                  </a:cubicBezTo>
                  <a:cubicBezTo>
                    <a:pt x="7940" y="6053"/>
                    <a:pt x="8040" y="2650"/>
                    <a:pt x="8040" y="215"/>
                  </a:cubicBezTo>
                  <a:close/>
                  <a:moveTo>
                    <a:pt x="8340" y="682"/>
                  </a:moveTo>
                  <a:lnTo>
                    <a:pt x="8340" y="682"/>
                  </a:lnTo>
                  <a:cubicBezTo>
                    <a:pt x="10842" y="4218"/>
                    <a:pt x="12643" y="8221"/>
                    <a:pt x="13710" y="12424"/>
                  </a:cubicBezTo>
                  <a:cubicBezTo>
                    <a:pt x="13744" y="12624"/>
                    <a:pt x="13777" y="12857"/>
                    <a:pt x="13810" y="13058"/>
                  </a:cubicBezTo>
                  <a:lnTo>
                    <a:pt x="13644" y="12857"/>
                  </a:lnTo>
                  <a:cubicBezTo>
                    <a:pt x="12176" y="8688"/>
                    <a:pt x="10408" y="4585"/>
                    <a:pt x="8340" y="682"/>
                  </a:cubicBezTo>
                  <a:close/>
                  <a:moveTo>
                    <a:pt x="21149" y="6987"/>
                  </a:moveTo>
                  <a:lnTo>
                    <a:pt x="21149" y="7087"/>
                  </a:lnTo>
                  <a:cubicBezTo>
                    <a:pt x="19848" y="9722"/>
                    <a:pt x="18380" y="12624"/>
                    <a:pt x="18080" y="15559"/>
                  </a:cubicBezTo>
                  <a:cubicBezTo>
                    <a:pt x="18447" y="12557"/>
                    <a:pt x="20082" y="10156"/>
                    <a:pt x="21149" y="7387"/>
                  </a:cubicBezTo>
                  <a:lnTo>
                    <a:pt x="21149" y="7387"/>
                  </a:lnTo>
                  <a:cubicBezTo>
                    <a:pt x="21149" y="9588"/>
                    <a:pt x="20849" y="11757"/>
                    <a:pt x="20248" y="13892"/>
                  </a:cubicBezTo>
                  <a:cubicBezTo>
                    <a:pt x="19648" y="16126"/>
                    <a:pt x="18480" y="18161"/>
                    <a:pt x="17546" y="20263"/>
                  </a:cubicBezTo>
                  <a:cubicBezTo>
                    <a:pt x="17613" y="18895"/>
                    <a:pt x="17747" y="17561"/>
                    <a:pt x="17947" y="16227"/>
                  </a:cubicBezTo>
                  <a:lnTo>
                    <a:pt x="17947" y="16227"/>
                  </a:lnTo>
                  <a:cubicBezTo>
                    <a:pt x="17680" y="17461"/>
                    <a:pt x="17513" y="18728"/>
                    <a:pt x="17446" y="20029"/>
                  </a:cubicBezTo>
                  <a:cubicBezTo>
                    <a:pt x="17380" y="17728"/>
                    <a:pt x="17346" y="15126"/>
                    <a:pt x="18013" y="13024"/>
                  </a:cubicBezTo>
                  <a:cubicBezTo>
                    <a:pt x="18747" y="10756"/>
                    <a:pt x="20115" y="9021"/>
                    <a:pt x="21149" y="6987"/>
                  </a:cubicBezTo>
                  <a:close/>
                  <a:moveTo>
                    <a:pt x="21282" y="8354"/>
                  </a:moveTo>
                  <a:cubicBezTo>
                    <a:pt x="21449" y="10489"/>
                    <a:pt x="21649" y="12657"/>
                    <a:pt x="21149" y="14759"/>
                  </a:cubicBezTo>
                  <a:cubicBezTo>
                    <a:pt x="20549" y="16994"/>
                    <a:pt x="19281" y="18995"/>
                    <a:pt x="17546" y="20530"/>
                  </a:cubicBezTo>
                  <a:cubicBezTo>
                    <a:pt x="18714" y="18428"/>
                    <a:pt x="19681" y="16227"/>
                    <a:pt x="20382" y="13925"/>
                  </a:cubicBezTo>
                  <a:cubicBezTo>
                    <a:pt x="20682" y="12791"/>
                    <a:pt x="20882" y="11657"/>
                    <a:pt x="21016" y="10522"/>
                  </a:cubicBezTo>
                  <a:cubicBezTo>
                    <a:pt x="21116" y="9822"/>
                    <a:pt x="21249" y="9055"/>
                    <a:pt x="21282" y="8354"/>
                  </a:cubicBezTo>
                  <a:close/>
                  <a:moveTo>
                    <a:pt x="21583" y="10589"/>
                  </a:moveTo>
                  <a:lnTo>
                    <a:pt x="21583" y="10589"/>
                  </a:lnTo>
                  <a:cubicBezTo>
                    <a:pt x="21716" y="11523"/>
                    <a:pt x="21783" y="12524"/>
                    <a:pt x="21783" y="13491"/>
                  </a:cubicBezTo>
                  <a:cubicBezTo>
                    <a:pt x="21716" y="16794"/>
                    <a:pt x="20215" y="18928"/>
                    <a:pt x="17513" y="20696"/>
                  </a:cubicBezTo>
                  <a:lnTo>
                    <a:pt x="17513" y="20563"/>
                  </a:lnTo>
                  <a:cubicBezTo>
                    <a:pt x="19214" y="19162"/>
                    <a:pt x="20448" y="17327"/>
                    <a:pt x="21082" y="15226"/>
                  </a:cubicBezTo>
                  <a:cubicBezTo>
                    <a:pt x="21516" y="13725"/>
                    <a:pt x="21683" y="12157"/>
                    <a:pt x="21583" y="10589"/>
                  </a:cubicBezTo>
                  <a:close/>
                  <a:moveTo>
                    <a:pt x="734" y="11523"/>
                  </a:moveTo>
                  <a:cubicBezTo>
                    <a:pt x="1568" y="12757"/>
                    <a:pt x="2669" y="13658"/>
                    <a:pt x="3703" y="14692"/>
                  </a:cubicBezTo>
                  <a:cubicBezTo>
                    <a:pt x="5638" y="16593"/>
                    <a:pt x="6472" y="18695"/>
                    <a:pt x="6038" y="21364"/>
                  </a:cubicBezTo>
                  <a:cubicBezTo>
                    <a:pt x="4404" y="20430"/>
                    <a:pt x="3036" y="19129"/>
                    <a:pt x="2035" y="17527"/>
                  </a:cubicBezTo>
                  <a:cubicBezTo>
                    <a:pt x="901" y="15626"/>
                    <a:pt x="1068" y="13625"/>
                    <a:pt x="734" y="11523"/>
                  </a:cubicBezTo>
                  <a:close/>
                  <a:moveTo>
                    <a:pt x="12209" y="28502"/>
                  </a:moveTo>
                  <a:lnTo>
                    <a:pt x="12209" y="28502"/>
                  </a:lnTo>
                  <a:cubicBezTo>
                    <a:pt x="12205" y="28541"/>
                    <a:pt x="12201" y="28579"/>
                    <a:pt x="12198" y="28617"/>
                  </a:cubicBezTo>
                  <a:lnTo>
                    <a:pt x="12198" y="28617"/>
                  </a:lnTo>
                  <a:cubicBezTo>
                    <a:pt x="12202" y="28579"/>
                    <a:pt x="12206" y="28541"/>
                    <a:pt x="12209" y="28502"/>
                  </a:cubicBezTo>
                  <a:close/>
                  <a:moveTo>
                    <a:pt x="11442" y="17227"/>
                  </a:moveTo>
                  <a:lnTo>
                    <a:pt x="11442" y="17227"/>
                  </a:lnTo>
                  <a:cubicBezTo>
                    <a:pt x="12376" y="18995"/>
                    <a:pt x="13277" y="20663"/>
                    <a:pt x="13777" y="22664"/>
                  </a:cubicBezTo>
                  <a:cubicBezTo>
                    <a:pt x="14444" y="25466"/>
                    <a:pt x="13944" y="27134"/>
                    <a:pt x="12509" y="29002"/>
                  </a:cubicBezTo>
                  <a:cubicBezTo>
                    <a:pt x="13310" y="27568"/>
                    <a:pt x="13710" y="25967"/>
                    <a:pt x="13677" y="24332"/>
                  </a:cubicBezTo>
                  <a:cubicBezTo>
                    <a:pt x="13610" y="21730"/>
                    <a:pt x="12276" y="19596"/>
                    <a:pt x="11442" y="17227"/>
                  </a:cubicBezTo>
                  <a:close/>
                  <a:moveTo>
                    <a:pt x="11275" y="16994"/>
                  </a:moveTo>
                  <a:cubicBezTo>
                    <a:pt x="11976" y="19329"/>
                    <a:pt x="13343" y="21397"/>
                    <a:pt x="13510" y="23865"/>
                  </a:cubicBezTo>
                  <a:cubicBezTo>
                    <a:pt x="13644" y="25833"/>
                    <a:pt x="13143" y="27801"/>
                    <a:pt x="12109" y="29469"/>
                  </a:cubicBezTo>
                  <a:cubicBezTo>
                    <a:pt x="12139" y="29175"/>
                    <a:pt x="12168" y="28906"/>
                    <a:pt x="12198" y="28617"/>
                  </a:cubicBezTo>
                  <a:lnTo>
                    <a:pt x="12198" y="28617"/>
                  </a:lnTo>
                  <a:cubicBezTo>
                    <a:pt x="12162" y="28940"/>
                    <a:pt x="12102" y="29241"/>
                    <a:pt x="12042" y="29569"/>
                  </a:cubicBezTo>
                  <a:lnTo>
                    <a:pt x="11976" y="29669"/>
                  </a:lnTo>
                  <a:cubicBezTo>
                    <a:pt x="11409" y="27635"/>
                    <a:pt x="11042" y="25567"/>
                    <a:pt x="10875" y="23465"/>
                  </a:cubicBezTo>
                  <a:cubicBezTo>
                    <a:pt x="10742" y="21430"/>
                    <a:pt x="11175" y="19462"/>
                    <a:pt x="11275" y="17461"/>
                  </a:cubicBezTo>
                  <a:cubicBezTo>
                    <a:pt x="11709" y="19462"/>
                    <a:pt x="12009" y="21530"/>
                    <a:pt x="12109" y="23565"/>
                  </a:cubicBezTo>
                  <a:cubicBezTo>
                    <a:pt x="12176" y="24466"/>
                    <a:pt x="12243" y="25466"/>
                    <a:pt x="12276" y="26434"/>
                  </a:cubicBezTo>
                  <a:cubicBezTo>
                    <a:pt x="12276" y="25500"/>
                    <a:pt x="12276" y="24532"/>
                    <a:pt x="12243" y="23565"/>
                  </a:cubicBezTo>
                  <a:cubicBezTo>
                    <a:pt x="12176" y="21397"/>
                    <a:pt x="11842" y="19229"/>
                    <a:pt x="11275" y="17094"/>
                  </a:cubicBezTo>
                  <a:cubicBezTo>
                    <a:pt x="11275" y="17060"/>
                    <a:pt x="11275" y="17027"/>
                    <a:pt x="11275" y="16994"/>
                  </a:cubicBezTo>
                  <a:close/>
                  <a:moveTo>
                    <a:pt x="11209" y="17127"/>
                  </a:moveTo>
                  <a:cubicBezTo>
                    <a:pt x="11209" y="17161"/>
                    <a:pt x="11209" y="17227"/>
                    <a:pt x="11209" y="17261"/>
                  </a:cubicBezTo>
                  <a:cubicBezTo>
                    <a:pt x="10842" y="19362"/>
                    <a:pt x="10675" y="21497"/>
                    <a:pt x="10742" y="23632"/>
                  </a:cubicBezTo>
                  <a:cubicBezTo>
                    <a:pt x="10942" y="25700"/>
                    <a:pt x="11342" y="27735"/>
                    <a:pt x="11909" y="29736"/>
                  </a:cubicBezTo>
                  <a:lnTo>
                    <a:pt x="11842" y="29803"/>
                  </a:lnTo>
                  <a:cubicBezTo>
                    <a:pt x="11008" y="27435"/>
                    <a:pt x="9908" y="25066"/>
                    <a:pt x="10074" y="22498"/>
                  </a:cubicBezTo>
                  <a:cubicBezTo>
                    <a:pt x="10174" y="20696"/>
                    <a:pt x="10808" y="18895"/>
                    <a:pt x="11209" y="17127"/>
                  </a:cubicBezTo>
                  <a:close/>
                  <a:moveTo>
                    <a:pt x="30556" y="18261"/>
                  </a:moveTo>
                  <a:cubicBezTo>
                    <a:pt x="30556" y="18261"/>
                    <a:pt x="32724" y="23365"/>
                    <a:pt x="32691" y="26000"/>
                  </a:cubicBezTo>
                  <a:cubicBezTo>
                    <a:pt x="32624" y="28802"/>
                    <a:pt x="30923" y="30103"/>
                    <a:pt x="29822" y="32405"/>
                  </a:cubicBezTo>
                  <a:lnTo>
                    <a:pt x="29822" y="32438"/>
                  </a:lnTo>
                  <a:cubicBezTo>
                    <a:pt x="29021" y="29970"/>
                    <a:pt x="28054" y="27134"/>
                    <a:pt x="28387" y="24566"/>
                  </a:cubicBezTo>
                  <a:cubicBezTo>
                    <a:pt x="28521" y="23532"/>
                    <a:pt x="30422" y="18328"/>
                    <a:pt x="30556" y="18261"/>
                  </a:cubicBezTo>
                  <a:close/>
                  <a:moveTo>
                    <a:pt x="8809" y="32252"/>
                  </a:moveTo>
                  <a:cubicBezTo>
                    <a:pt x="9243" y="32252"/>
                    <a:pt x="9686" y="32298"/>
                    <a:pt x="10141" y="32405"/>
                  </a:cubicBezTo>
                  <a:cubicBezTo>
                    <a:pt x="12109" y="32872"/>
                    <a:pt x="13610" y="34073"/>
                    <a:pt x="15245" y="35107"/>
                  </a:cubicBezTo>
                  <a:cubicBezTo>
                    <a:pt x="13781" y="35878"/>
                    <a:pt x="12360" y="36459"/>
                    <a:pt x="10744" y="36459"/>
                  </a:cubicBezTo>
                  <a:cubicBezTo>
                    <a:pt x="10334" y="36459"/>
                    <a:pt x="9912" y="36422"/>
                    <a:pt x="9474" y="36341"/>
                  </a:cubicBezTo>
                  <a:cubicBezTo>
                    <a:pt x="7306" y="35941"/>
                    <a:pt x="5538" y="34540"/>
                    <a:pt x="3770" y="33372"/>
                  </a:cubicBezTo>
                  <a:cubicBezTo>
                    <a:pt x="5476" y="32972"/>
                    <a:pt x="7077" y="32252"/>
                    <a:pt x="8809" y="32252"/>
                  </a:cubicBezTo>
                  <a:close/>
                  <a:moveTo>
                    <a:pt x="37060" y="33706"/>
                  </a:moveTo>
                  <a:lnTo>
                    <a:pt x="37060" y="33706"/>
                  </a:lnTo>
                  <a:cubicBezTo>
                    <a:pt x="36560" y="35841"/>
                    <a:pt x="36326" y="38109"/>
                    <a:pt x="35559" y="40177"/>
                  </a:cubicBezTo>
                  <a:cubicBezTo>
                    <a:pt x="34325" y="43379"/>
                    <a:pt x="31490" y="44280"/>
                    <a:pt x="28421" y="44947"/>
                  </a:cubicBezTo>
                  <a:cubicBezTo>
                    <a:pt x="29555" y="42946"/>
                    <a:pt x="30055" y="40777"/>
                    <a:pt x="31623" y="38943"/>
                  </a:cubicBezTo>
                  <a:cubicBezTo>
                    <a:pt x="33291" y="37041"/>
                    <a:pt x="35226" y="35407"/>
                    <a:pt x="37060" y="33706"/>
                  </a:cubicBezTo>
                  <a:close/>
                  <a:moveTo>
                    <a:pt x="9741" y="38176"/>
                  </a:moveTo>
                  <a:cubicBezTo>
                    <a:pt x="10775" y="39543"/>
                    <a:pt x="11809" y="40911"/>
                    <a:pt x="12710" y="42345"/>
                  </a:cubicBezTo>
                  <a:cubicBezTo>
                    <a:pt x="14044" y="44447"/>
                    <a:pt x="13977" y="46215"/>
                    <a:pt x="13810" y="48483"/>
                  </a:cubicBezTo>
                  <a:cubicBezTo>
                    <a:pt x="13744" y="48483"/>
                    <a:pt x="13710" y="48550"/>
                    <a:pt x="13710" y="48616"/>
                  </a:cubicBezTo>
                  <a:lnTo>
                    <a:pt x="13710" y="48650"/>
                  </a:lnTo>
                  <a:cubicBezTo>
                    <a:pt x="11809" y="47549"/>
                    <a:pt x="10008" y="46048"/>
                    <a:pt x="9607" y="43846"/>
                  </a:cubicBezTo>
                  <a:cubicBezTo>
                    <a:pt x="9274" y="41978"/>
                    <a:pt x="9674" y="40077"/>
                    <a:pt x="9741" y="38176"/>
                  </a:cubicBezTo>
                  <a:close/>
                  <a:moveTo>
                    <a:pt x="5871" y="51619"/>
                  </a:moveTo>
                  <a:cubicBezTo>
                    <a:pt x="8173" y="51752"/>
                    <a:pt x="10041" y="51452"/>
                    <a:pt x="12209" y="52919"/>
                  </a:cubicBezTo>
                  <a:cubicBezTo>
                    <a:pt x="13710" y="53920"/>
                    <a:pt x="14744" y="55321"/>
                    <a:pt x="15845" y="56722"/>
                  </a:cubicBezTo>
                  <a:cubicBezTo>
                    <a:pt x="15275" y="56731"/>
                    <a:pt x="14698" y="56750"/>
                    <a:pt x="14122" y="56750"/>
                  </a:cubicBezTo>
                  <a:cubicBezTo>
                    <a:pt x="12541" y="56750"/>
                    <a:pt x="10968" y="56611"/>
                    <a:pt x="9574" y="55755"/>
                  </a:cubicBezTo>
                  <a:cubicBezTo>
                    <a:pt x="7839" y="54654"/>
                    <a:pt x="7139" y="53253"/>
                    <a:pt x="5871" y="51619"/>
                  </a:cubicBezTo>
                  <a:close/>
                  <a:moveTo>
                    <a:pt x="8005" y="0"/>
                  </a:moveTo>
                  <a:cubicBezTo>
                    <a:pt x="7965" y="0"/>
                    <a:pt x="7906" y="15"/>
                    <a:pt x="7906" y="15"/>
                  </a:cubicBezTo>
                  <a:cubicBezTo>
                    <a:pt x="7606" y="2717"/>
                    <a:pt x="7072" y="6019"/>
                    <a:pt x="8240" y="8554"/>
                  </a:cubicBezTo>
                  <a:cubicBezTo>
                    <a:pt x="9307" y="10889"/>
                    <a:pt x="11909" y="12190"/>
                    <a:pt x="13810" y="13791"/>
                  </a:cubicBezTo>
                  <a:lnTo>
                    <a:pt x="13844" y="13791"/>
                  </a:lnTo>
                  <a:cubicBezTo>
                    <a:pt x="17380" y="22298"/>
                    <a:pt x="21116" y="30770"/>
                    <a:pt x="22517" y="39877"/>
                  </a:cubicBezTo>
                  <a:cubicBezTo>
                    <a:pt x="18514" y="37275"/>
                    <a:pt x="15011" y="34039"/>
                    <a:pt x="12109" y="30237"/>
                  </a:cubicBezTo>
                  <a:cubicBezTo>
                    <a:pt x="13710" y="28735"/>
                    <a:pt x="14778" y="27068"/>
                    <a:pt x="14678" y="24799"/>
                  </a:cubicBezTo>
                  <a:cubicBezTo>
                    <a:pt x="14444" y="21730"/>
                    <a:pt x="13277" y="18795"/>
                    <a:pt x="11342" y="16427"/>
                  </a:cubicBezTo>
                  <a:cubicBezTo>
                    <a:pt x="11309" y="16393"/>
                    <a:pt x="11275" y="16393"/>
                    <a:pt x="11275" y="16393"/>
                  </a:cubicBezTo>
                  <a:cubicBezTo>
                    <a:pt x="11258" y="16389"/>
                    <a:pt x="11241" y="16387"/>
                    <a:pt x="11225" y="16387"/>
                  </a:cubicBezTo>
                  <a:cubicBezTo>
                    <a:pt x="11118" y="16387"/>
                    <a:pt x="11046" y="16478"/>
                    <a:pt x="11075" y="16593"/>
                  </a:cubicBezTo>
                  <a:cubicBezTo>
                    <a:pt x="9174" y="20763"/>
                    <a:pt x="9207" y="24332"/>
                    <a:pt x="10641" y="28268"/>
                  </a:cubicBezTo>
                  <a:cubicBezTo>
                    <a:pt x="9074" y="26000"/>
                    <a:pt x="7673" y="23632"/>
                    <a:pt x="6405" y="21197"/>
                  </a:cubicBezTo>
                  <a:cubicBezTo>
                    <a:pt x="7673" y="16527"/>
                    <a:pt x="3470" y="14058"/>
                    <a:pt x="634" y="10989"/>
                  </a:cubicBezTo>
                  <a:cubicBezTo>
                    <a:pt x="616" y="10972"/>
                    <a:pt x="591" y="10963"/>
                    <a:pt x="566" y="10963"/>
                  </a:cubicBezTo>
                  <a:cubicBezTo>
                    <a:pt x="495" y="10963"/>
                    <a:pt x="419" y="11025"/>
                    <a:pt x="468" y="11123"/>
                  </a:cubicBezTo>
                  <a:cubicBezTo>
                    <a:pt x="501" y="11156"/>
                    <a:pt x="501" y="11190"/>
                    <a:pt x="534" y="11223"/>
                  </a:cubicBezTo>
                  <a:cubicBezTo>
                    <a:pt x="1" y="16093"/>
                    <a:pt x="1902" y="19896"/>
                    <a:pt x="6372" y="22164"/>
                  </a:cubicBezTo>
                  <a:cubicBezTo>
                    <a:pt x="6405" y="22197"/>
                    <a:pt x="6438" y="22197"/>
                    <a:pt x="6472" y="22197"/>
                  </a:cubicBezTo>
                  <a:cubicBezTo>
                    <a:pt x="8173" y="26400"/>
                    <a:pt x="10708" y="30237"/>
                    <a:pt x="13877" y="33506"/>
                  </a:cubicBezTo>
                  <a:cubicBezTo>
                    <a:pt x="12810" y="32738"/>
                    <a:pt x="11575" y="32171"/>
                    <a:pt x="10308" y="31838"/>
                  </a:cubicBezTo>
                  <a:cubicBezTo>
                    <a:pt x="9789" y="31715"/>
                    <a:pt x="9284" y="31662"/>
                    <a:pt x="8788" y="31662"/>
                  </a:cubicBezTo>
                  <a:cubicBezTo>
                    <a:pt x="6864" y="31662"/>
                    <a:pt x="5086" y="32462"/>
                    <a:pt x="3203" y="33072"/>
                  </a:cubicBezTo>
                  <a:lnTo>
                    <a:pt x="3103" y="33072"/>
                  </a:lnTo>
                  <a:cubicBezTo>
                    <a:pt x="2936" y="33105"/>
                    <a:pt x="2903" y="33372"/>
                    <a:pt x="3103" y="33439"/>
                  </a:cubicBezTo>
                  <a:cubicBezTo>
                    <a:pt x="5538" y="35025"/>
                    <a:pt x="8586" y="36970"/>
                    <a:pt x="11496" y="36970"/>
                  </a:cubicBezTo>
                  <a:cubicBezTo>
                    <a:pt x="12931" y="36970"/>
                    <a:pt x="14333" y="36497"/>
                    <a:pt x="15612" y="35274"/>
                  </a:cubicBezTo>
                  <a:lnTo>
                    <a:pt x="15879" y="35440"/>
                  </a:lnTo>
                  <a:cubicBezTo>
                    <a:pt x="17913" y="37308"/>
                    <a:pt x="20115" y="39010"/>
                    <a:pt x="22483" y="40511"/>
                  </a:cubicBezTo>
                  <a:cubicBezTo>
                    <a:pt x="22517" y="40544"/>
                    <a:pt x="22550" y="40544"/>
                    <a:pt x="22583" y="40544"/>
                  </a:cubicBezTo>
                  <a:cubicBezTo>
                    <a:pt x="22717" y="41345"/>
                    <a:pt x="22817" y="42145"/>
                    <a:pt x="22884" y="42979"/>
                  </a:cubicBezTo>
                  <a:cubicBezTo>
                    <a:pt x="23417" y="49617"/>
                    <a:pt x="22617" y="56322"/>
                    <a:pt x="20515" y="62660"/>
                  </a:cubicBezTo>
                  <a:cubicBezTo>
                    <a:pt x="17380" y="58257"/>
                    <a:pt x="15178" y="53987"/>
                    <a:pt x="14044" y="48616"/>
                  </a:cubicBezTo>
                  <a:cubicBezTo>
                    <a:pt x="15178" y="44280"/>
                    <a:pt x="12743" y="40944"/>
                    <a:pt x="9741" y="37875"/>
                  </a:cubicBezTo>
                  <a:cubicBezTo>
                    <a:pt x="9713" y="37833"/>
                    <a:pt x="9673" y="37815"/>
                    <a:pt x="9637" y="37815"/>
                  </a:cubicBezTo>
                  <a:cubicBezTo>
                    <a:pt x="9586" y="37815"/>
                    <a:pt x="9541" y="37851"/>
                    <a:pt x="9541" y="37909"/>
                  </a:cubicBezTo>
                  <a:cubicBezTo>
                    <a:pt x="9107" y="39977"/>
                    <a:pt x="8473" y="42712"/>
                    <a:pt x="9207" y="44747"/>
                  </a:cubicBezTo>
                  <a:cubicBezTo>
                    <a:pt x="9974" y="46815"/>
                    <a:pt x="11976" y="48149"/>
                    <a:pt x="13777" y="49183"/>
                  </a:cubicBezTo>
                  <a:lnTo>
                    <a:pt x="13810" y="49183"/>
                  </a:lnTo>
                  <a:cubicBezTo>
                    <a:pt x="14177" y="51552"/>
                    <a:pt x="14844" y="53887"/>
                    <a:pt x="15812" y="56122"/>
                  </a:cubicBezTo>
                  <a:cubicBezTo>
                    <a:pt x="14844" y="54521"/>
                    <a:pt x="13510" y="53186"/>
                    <a:pt x="11909" y="52219"/>
                  </a:cubicBezTo>
                  <a:cubicBezTo>
                    <a:pt x="10488" y="51381"/>
                    <a:pt x="9068" y="51160"/>
                    <a:pt x="7556" y="51160"/>
                  </a:cubicBezTo>
                  <a:cubicBezTo>
                    <a:pt x="6903" y="51160"/>
                    <a:pt x="6233" y="51201"/>
                    <a:pt x="5538" y="51252"/>
                  </a:cubicBezTo>
                  <a:cubicBezTo>
                    <a:pt x="5392" y="51252"/>
                    <a:pt x="7657" y="57391"/>
                    <a:pt x="13327" y="57391"/>
                  </a:cubicBezTo>
                  <a:cubicBezTo>
                    <a:pt x="14159" y="57391"/>
                    <a:pt x="15064" y="57259"/>
                    <a:pt x="16045" y="56956"/>
                  </a:cubicBezTo>
                  <a:lnTo>
                    <a:pt x="16312" y="57256"/>
                  </a:lnTo>
                  <a:cubicBezTo>
                    <a:pt x="17346" y="59457"/>
                    <a:pt x="18681" y="61492"/>
                    <a:pt x="20315" y="63294"/>
                  </a:cubicBezTo>
                  <a:cubicBezTo>
                    <a:pt x="19514" y="65662"/>
                    <a:pt x="18547" y="67997"/>
                    <a:pt x="17480" y="70232"/>
                  </a:cubicBezTo>
                  <a:cubicBezTo>
                    <a:pt x="17412" y="70368"/>
                    <a:pt x="17529" y="70489"/>
                    <a:pt x="17653" y="70489"/>
                  </a:cubicBezTo>
                  <a:cubicBezTo>
                    <a:pt x="17711" y="70489"/>
                    <a:pt x="17771" y="70462"/>
                    <a:pt x="17813" y="70399"/>
                  </a:cubicBezTo>
                  <a:cubicBezTo>
                    <a:pt x="20749" y="65362"/>
                    <a:pt x="22617" y="59758"/>
                    <a:pt x="23351" y="53954"/>
                  </a:cubicBezTo>
                  <a:cubicBezTo>
                    <a:pt x="25552" y="51485"/>
                    <a:pt x="27220" y="48550"/>
                    <a:pt x="28187" y="45381"/>
                  </a:cubicBezTo>
                  <a:lnTo>
                    <a:pt x="28221" y="45381"/>
                  </a:lnTo>
                  <a:cubicBezTo>
                    <a:pt x="30923" y="44980"/>
                    <a:pt x="33791" y="44280"/>
                    <a:pt x="35326" y="41778"/>
                  </a:cubicBezTo>
                  <a:cubicBezTo>
                    <a:pt x="36760" y="39477"/>
                    <a:pt x="36994" y="36174"/>
                    <a:pt x="37260" y="33539"/>
                  </a:cubicBezTo>
                  <a:lnTo>
                    <a:pt x="37294" y="33506"/>
                  </a:lnTo>
                  <a:cubicBezTo>
                    <a:pt x="37348" y="33424"/>
                    <a:pt x="37292" y="33321"/>
                    <a:pt x="37215" y="33321"/>
                  </a:cubicBezTo>
                  <a:cubicBezTo>
                    <a:pt x="37198" y="33321"/>
                    <a:pt x="37179" y="33326"/>
                    <a:pt x="37160" y="33339"/>
                  </a:cubicBezTo>
                  <a:cubicBezTo>
                    <a:pt x="35026" y="34907"/>
                    <a:pt x="33057" y="36708"/>
                    <a:pt x="31323" y="38709"/>
                  </a:cubicBezTo>
                  <a:cubicBezTo>
                    <a:pt x="29788" y="40477"/>
                    <a:pt x="29221" y="42512"/>
                    <a:pt x="28387" y="44580"/>
                  </a:cubicBezTo>
                  <a:cubicBezTo>
                    <a:pt x="29422" y="40811"/>
                    <a:pt x="29922" y="36875"/>
                    <a:pt x="29889" y="32972"/>
                  </a:cubicBezTo>
                  <a:cubicBezTo>
                    <a:pt x="29922" y="32938"/>
                    <a:pt x="29955" y="32872"/>
                    <a:pt x="29922" y="32805"/>
                  </a:cubicBezTo>
                  <a:lnTo>
                    <a:pt x="29889" y="32705"/>
                  </a:lnTo>
                  <a:lnTo>
                    <a:pt x="29889" y="32572"/>
                  </a:lnTo>
                  <a:lnTo>
                    <a:pt x="29889" y="32538"/>
                  </a:lnTo>
                  <a:cubicBezTo>
                    <a:pt x="31656" y="30603"/>
                    <a:pt x="33124" y="29169"/>
                    <a:pt x="33291" y="26467"/>
                  </a:cubicBezTo>
                  <a:cubicBezTo>
                    <a:pt x="33458" y="23131"/>
                    <a:pt x="31990" y="20463"/>
                    <a:pt x="30689" y="17527"/>
                  </a:cubicBezTo>
                  <a:cubicBezTo>
                    <a:pt x="30656" y="17477"/>
                    <a:pt x="30597" y="17452"/>
                    <a:pt x="30543" y="17452"/>
                  </a:cubicBezTo>
                  <a:cubicBezTo>
                    <a:pt x="30489" y="17452"/>
                    <a:pt x="30439" y="17477"/>
                    <a:pt x="30422" y="17527"/>
                  </a:cubicBezTo>
                  <a:cubicBezTo>
                    <a:pt x="29321" y="19829"/>
                    <a:pt x="27954" y="22298"/>
                    <a:pt x="27787" y="24899"/>
                  </a:cubicBezTo>
                  <a:cubicBezTo>
                    <a:pt x="27587" y="27635"/>
                    <a:pt x="28621" y="30403"/>
                    <a:pt x="29622" y="32905"/>
                  </a:cubicBezTo>
                  <a:cubicBezTo>
                    <a:pt x="29622" y="32938"/>
                    <a:pt x="29655" y="32972"/>
                    <a:pt x="29688" y="32972"/>
                  </a:cubicBezTo>
                  <a:cubicBezTo>
                    <a:pt x="28955" y="40277"/>
                    <a:pt x="27320" y="47049"/>
                    <a:pt x="23417" y="53286"/>
                  </a:cubicBezTo>
                  <a:cubicBezTo>
                    <a:pt x="24685" y="42379"/>
                    <a:pt x="22016" y="31237"/>
                    <a:pt x="17513" y="20897"/>
                  </a:cubicBezTo>
                  <a:lnTo>
                    <a:pt x="17513" y="20863"/>
                  </a:lnTo>
                  <a:cubicBezTo>
                    <a:pt x="23884" y="18461"/>
                    <a:pt x="22183" y="12257"/>
                    <a:pt x="21349" y="6887"/>
                  </a:cubicBezTo>
                  <a:cubicBezTo>
                    <a:pt x="21316" y="6786"/>
                    <a:pt x="21316" y="6686"/>
                    <a:pt x="21282" y="6586"/>
                  </a:cubicBezTo>
                  <a:cubicBezTo>
                    <a:pt x="21282" y="6586"/>
                    <a:pt x="21282" y="6571"/>
                    <a:pt x="21272" y="6571"/>
                  </a:cubicBezTo>
                  <a:cubicBezTo>
                    <a:pt x="21268" y="6571"/>
                    <a:pt x="21260" y="6575"/>
                    <a:pt x="21249" y="6586"/>
                  </a:cubicBezTo>
                  <a:cubicBezTo>
                    <a:pt x="21216" y="6586"/>
                    <a:pt x="17880" y="11023"/>
                    <a:pt x="17213" y="13525"/>
                  </a:cubicBezTo>
                  <a:cubicBezTo>
                    <a:pt x="16679" y="15526"/>
                    <a:pt x="16913" y="17761"/>
                    <a:pt x="17046" y="19896"/>
                  </a:cubicBezTo>
                  <a:cubicBezTo>
                    <a:pt x="16145" y="17894"/>
                    <a:pt x="15178" y="15893"/>
                    <a:pt x="14177" y="13958"/>
                  </a:cubicBezTo>
                  <a:lnTo>
                    <a:pt x="14177" y="13591"/>
                  </a:lnTo>
                  <a:cubicBezTo>
                    <a:pt x="14211" y="13591"/>
                    <a:pt x="14211" y="13558"/>
                    <a:pt x="14177" y="13525"/>
                  </a:cubicBezTo>
                  <a:lnTo>
                    <a:pt x="14177" y="13491"/>
                  </a:lnTo>
                  <a:cubicBezTo>
                    <a:pt x="14277" y="11123"/>
                    <a:pt x="14344" y="8788"/>
                    <a:pt x="13343" y="6553"/>
                  </a:cubicBezTo>
                  <a:cubicBezTo>
                    <a:pt x="12209" y="3984"/>
                    <a:pt x="10041" y="1883"/>
                    <a:pt x="8040" y="15"/>
                  </a:cubicBezTo>
                  <a:cubicBezTo>
                    <a:pt x="8040" y="4"/>
                    <a:pt x="8025" y="0"/>
                    <a:pt x="80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4824173" y="1943923"/>
              <a:ext cx="126122" cy="232575"/>
            </a:xfrm>
            <a:custGeom>
              <a:avLst/>
              <a:gdLst/>
              <a:ahLst/>
              <a:cxnLst/>
              <a:rect l="l" t="t" r="r" b="b"/>
              <a:pathLst>
                <a:path w="5572" h="10275" extrusionOk="0">
                  <a:moveTo>
                    <a:pt x="301" y="368"/>
                  </a:moveTo>
                  <a:lnTo>
                    <a:pt x="468" y="601"/>
                  </a:lnTo>
                  <a:cubicBezTo>
                    <a:pt x="2002" y="3570"/>
                    <a:pt x="3837" y="6372"/>
                    <a:pt x="5171" y="9474"/>
                  </a:cubicBezTo>
                  <a:cubicBezTo>
                    <a:pt x="4004" y="8240"/>
                    <a:pt x="2869" y="7006"/>
                    <a:pt x="2102" y="5471"/>
                  </a:cubicBezTo>
                  <a:cubicBezTo>
                    <a:pt x="1335" y="3837"/>
                    <a:pt x="735" y="2136"/>
                    <a:pt x="301" y="368"/>
                  </a:cubicBezTo>
                  <a:close/>
                  <a:moveTo>
                    <a:pt x="5498" y="9835"/>
                  </a:moveTo>
                  <a:cubicBezTo>
                    <a:pt x="5500" y="9848"/>
                    <a:pt x="5503" y="9861"/>
                    <a:pt x="5505" y="9875"/>
                  </a:cubicBezTo>
                  <a:cubicBezTo>
                    <a:pt x="5505" y="9875"/>
                    <a:pt x="5505" y="9875"/>
                    <a:pt x="5505" y="9875"/>
                  </a:cubicBezTo>
                  <a:lnTo>
                    <a:pt x="5505" y="9875"/>
                  </a:lnTo>
                  <a:cubicBezTo>
                    <a:pt x="5505" y="9864"/>
                    <a:pt x="5505" y="9853"/>
                    <a:pt x="5505" y="9841"/>
                  </a:cubicBezTo>
                  <a:lnTo>
                    <a:pt x="5498" y="9835"/>
                  </a:lnTo>
                  <a:close/>
                  <a:moveTo>
                    <a:pt x="1" y="1"/>
                  </a:moveTo>
                  <a:lnTo>
                    <a:pt x="134" y="201"/>
                  </a:lnTo>
                  <a:cubicBezTo>
                    <a:pt x="534" y="2069"/>
                    <a:pt x="1168" y="3870"/>
                    <a:pt x="2002" y="5571"/>
                  </a:cubicBezTo>
                  <a:cubicBezTo>
                    <a:pt x="2803" y="7106"/>
                    <a:pt x="4004" y="8273"/>
                    <a:pt x="5171" y="9508"/>
                  </a:cubicBezTo>
                  <a:cubicBezTo>
                    <a:pt x="5238" y="9674"/>
                    <a:pt x="5304" y="9808"/>
                    <a:pt x="5371" y="9975"/>
                  </a:cubicBezTo>
                  <a:cubicBezTo>
                    <a:pt x="5371" y="9991"/>
                    <a:pt x="5396" y="10000"/>
                    <a:pt x="5417" y="10000"/>
                  </a:cubicBezTo>
                  <a:cubicBezTo>
                    <a:pt x="5438" y="10000"/>
                    <a:pt x="5455" y="9991"/>
                    <a:pt x="5438" y="9975"/>
                  </a:cubicBezTo>
                  <a:cubicBezTo>
                    <a:pt x="5438" y="9941"/>
                    <a:pt x="5405" y="9808"/>
                    <a:pt x="5371" y="9708"/>
                  </a:cubicBezTo>
                  <a:lnTo>
                    <a:pt x="5371" y="9708"/>
                  </a:lnTo>
                  <a:lnTo>
                    <a:pt x="5498" y="9835"/>
                  </a:lnTo>
                  <a:lnTo>
                    <a:pt x="5498" y="9835"/>
                  </a:lnTo>
                  <a:cubicBezTo>
                    <a:pt x="5496" y="9823"/>
                    <a:pt x="5495" y="9810"/>
                    <a:pt x="5493" y="9798"/>
                  </a:cubicBezTo>
                  <a:lnTo>
                    <a:pt x="5493" y="9798"/>
                  </a:lnTo>
                  <a:lnTo>
                    <a:pt x="5505" y="9808"/>
                  </a:lnTo>
                  <a:cubicBezTo>
                    <a:pt x="5295" y="8530"/>
                    <a:pt x="4908" y="7301"/>
                    <a:pt x="4366" y="6154"/>
                  </a:cubicBezTo>
                  <a:lnTo>
                    <a:pt x="4366" y="6154"/>
                  </a:lnTo>
                  <a:cubicBezTo>
                    <a:pt x="4894" y="7305"/>
                    <a:pt x="5287" y="8517"/>
                    <a:pt x="5493" y="9798"/>
                  </a:cubicBezTo>
                  <a:lnTo>
                    <a:pt x="5493" y="9798"/>
                  </a:lnTo>
                  <a:lnTo>
                    <a:pt x="5338" y="9674"/>
                  </a:lnTo>
                  <a:cubicBezTo>
                    <a:pt x="4837" y="8107"/>
                    <a:pt x="3970" y="6672"/>
                    <a:pt x="3170" y="5238"/>
                  </a:cubicBezTo>
                  <a:cubicBezTo>
                    <a:pt x="2436" y="3904"/>
                    <a:pt x="1669" y="2536"/>
                    <a:pt x="901" y="1202"/>
                  </a:cubicBezTo>
                  <a:lnTo>
                    <a:pt x="901" y="1202"/>
                  </a:lnTo>
                  <a:cubicBezTo>
                    <a:pt x="1802" y="2369"/>
                    <a:pt x="2769" y="3470"/>
                    <a:pt x="3570" y="4704"/>
                  </a:cubicBezTo>
                  <a:cubicBezTo>
                    <a:pt x="3863" y="5170"/>
                    <a:pt x="4129" y="5654"/>
                    <a:pt x="4366" y="6154"/>
                  </a:cubicBezTo>
                  <a:lnTo>
                    <a:pt x="4366" y="6154"/>
                  </a:lnTo>
                  <a:cubicBezTo>
                    <a:pt x="3395" y="4038"/>
                    <a:pt x="1967" y="2127"/>
                    <a:pt x="401" y="368"/>
                  </a:cubicBezTo>
                  <a:cubicBezTo>
                    <a:pt x="334" y="268"/>
                    <a:pt x="268" y="168"/>
                    <a:pt x="201" y="68"/>
                  </a:cubicBezTo>
                  <a:lnTo>
                    <a:pt x="167" y="68"/>
                  </a:lnTo>
                  <a:cubicBezTo>
                    <a:pt x="167" y="51"/>
                    <a:pt x="159" y="43"/>
                    <a:pt x="147" y="43"/>
                  </a:cubicBezTo>
                  <a:cubicBezTo>
                    <a:pt x="134" y="43"/>
                    <a:pt x="117" y="51"/>
                    <a:pt x="101" y="68"/>
                  </a:cubicBezTo>
                  <a:lnTo>
                    <a:pt x="34" y="1"/>
                  </a:lnTo>
                  <a:close/>
                  <a:moveTo>
                    <a:pt x="5505" y="9875"/>
                  </a:moveTo>
                  <a:lnTo>
                    <a:pt x="5505" y="9875"/>
                  </a:lnTo>
                  <a:cubicBezTo>
                    <a:pt x="5509" y="10026"/>
                    <a:pt x="5540" y="10151"/>
                    <a:pt x="5571" y="10275"/>
                  </a:cubicBezTo>
                  <a:cubicBezTo>
                    <a:pt x="5571" y="10141"/>
                    <a:pt x="5538" y="10008"/>
                    <a:pt x="5538" y="9908"/>
                  </a:cubicBezTo>
                  <a:lnTo>
                    <a:pt x="5538" y="9908"/>
                  </a:lnTo>
                  <a:cubicBezTo>
                    <a:pt x="5527" y="9897"/>
                    <a:pt x="5516" y="9886"/>
                    <a:pt x="5505" y="9875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4882322" y="2425596"/>
              <a:ext cx="278614" cy="72432"/>
            </a:xfrm>
            <a:custGeom>
              <a:avLst/>
              <a:gdLst/>
              <a:ahLst/>
              <a:cxnLst/>
              <a:rect l="l" t="t" r="r" b="b"/>
              <a:pathLst>
                <a:path w="12309" h="3200" extrusionOk="0">
                  <a:moveTo>
                    <a:pt x="4471" y="136"/>
                  </a:moveTo>
                  <a:cubicBezTo>
                    <a:pt x="5048" y="136"/>
                    <a:pt x="5626" y="169"/>
                    <a:pt x="6205" y="236"/>
                  </a:cubicBezTo>
                  <a:cubicBezTo>
                    <a:pt x="8073" y="503"/>
                    <a:pt x="9874" y="1337"/>
                    <a:pt x="11642" y="2104"/>
                  </a:cubicBezTo>
                  <a:cubicBezTo>
                    <a:pt x="8397" y="1065"/>
                    <a:pt x="5034" y="531"/>
                    <a:pt x="1635" y="531"/>
                  </a:cubicBezTo>
                  <a:cubicBezTo>
                    <a:pt x="1435" y="531"/>
                    <a:pt x="1235" y="533"/>
                    <a:pt x="1034" y="536"/>
                  </a:cubicBezTo>
                  <a:cubicBezTo>
                    <a:pt x="2168" y="270"/>
                    <a:pt x="3317" y="136"/>
                    <a:pt x="4471" y="136"/>
                  </a:cubicBezTo>
                  <a:close/>
                  <a:moveTo>
                    <a:pt x="4651" y="1"/>
                  </a:moveTo>
                  <a:cubicBezTo>
                    <a:pt x="3258" y="1"/>
                    <a:pt x="1870" y="234"/>
                    <a:pt x="501" y="503"/>
                  </a:cubicBezTo>
                  <a:lnTo>
                    <a:pt x="434" y="436"/>
                  </a:lnTo>
                  <a:lnTo>
                    <a:pt x="467" y="503"/>
                  </a:lnTo>
                  <a:lnTo>
                    <a:pt x="400" y="503"/>
                  </a:lnTo>
                  <a:lnTo>
                    <a:pt x="67" y="570"/>
                  </a:lnTo>
                  <a:cubicBezTo>
                    <a:pt x="0" y="670"/>
                    <a:pt x="67" y="737"/>
                    <a:pt x="100" y="737"/>
                  </a:cubicBezTo>
                  <a:lnTo>
                    <a:pt x="567" y="636"/>
                  </a:lnTo>
                  <a:cubicBezTo>
                    <a:pt x="1368" y="1304"/>
                    <a:pt x="2469" y="1771"/>
                    <a:pt x="3403" y="2171"/>
                  </a:cubicBezTo>
                  <a:cubicBezTo>
                    <a:pt x="4337" y="2605"/>
                    <a:pt x="5337" y="2905"/>
                    <a:pt x="6338" y="3105"/>
                  </a:cubicBezTo>
                  <a:cubicBezTo>
                    <a:pt x="6800" y="3169"/>
                    <a:pt x="7263" y="3200"/>
                    <a:pt x="7725" y="3200"/>
                  </a:cubicBezTo>
                  <a:cubicBezTo>
                    <a:pt x="9199" y="3200"/>
                    <a:pt x="10655" y="2881"/>
                    <a:pt x="11975" y="2271"/>
                  </a:cubicBezTo>
                  <a:lnTo>
                    <a:pt x="11975" y="2271"/>
                  </a:lnTo>
                  <a:cubicBezTo>
                    <a:pt x="10663" y="2837"/>
                    <a:pt x="9327" y="3092"/>
                    <a:pt x="8003" y="3092"/>
                  </a:cubicBezTo>
                  <a:cubicBezTo>
                    <a:pt x="5422" y="3092"/>
                    <a:pt x="2882" y="2124"/>
                    <a:pt x="634" y="603"/>
                  </a:cubicBezTo>
                  <a:lnTo>
                    <a:pt x="701" y="603"/>
                  </a:lnTo>
                  <a:cubicBezTo>
                    <a:pt x="806" y="602"/>
                    <a:pt x="912" y="602"/>
                    <a:pt x="1018" y="602"/>
                  </a:cubicBezTo>
                  <a:cubicBezTo>
                    <a:pt x="4715" y="602"/>
                    <a:pt x="8407" y="1168"/>
                    <a:pt x="11942" y="2271"/>
                  </a:cubicBezTo>
                  <a:lnTo>
                    <a:pt x="11975" y="2271"/>
                  </a:lnTo>
                  <a:lnTo>
                    <a:pt x="12209" y="2371"/>
                  </a:lnTo>
                  <a:lnTo>
                    <a:pt x="12209" y="2338"/>
                  </a:lnTo>
                  <a:lnTo>
                    <a:pt x="12209" y="2304"/>
                  </a:lnTo>
                  <a:lnTo>
                    <a:pt x="12075" y="2238"/>
                  </a:lnTo>
                  <a:lnTo>
                    <a:pt x="12042" y="2238"/>
                  </a:lnTo>
                  <a:lnTo>
                    <a:pt x="12309" y="2104"/>
                  </a:lnTo>
                  <a:lnTo>
                    <a:pt x="12009" y="2238"/>
                  </a:lnTo>
                  <a:cubicBezTo>
                    <a:pt x="10207" y="1204"/>
                    <a:pt x="8239" y="470"/>
                    <a:pt x="6171" y="103"/>
                  </a:cubicBezTo>
                  <a:cubicBezTo>
                    <a:pt x="5664" y="32"/>
                    <a:pt x="5157" y="1"/>
                    <a:pt x="465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5028794" y="2547214"/>
              <a:ext cx="97421" cy="245975"/>
            </a:xfrm>
            <a:custGeom>
              <a:avLst/>
              <a:gdLst/>
              <a:ahLst/>
              <a:cxnLst/>
              <a:rect l="l" t="t" r="r" b="b"/>
              <a:pathLst>
                <a:path w="4304" h="10867" extrusionOk="0">
                  <a:moveTo>
                    <a:pt x="1868" y="4103"/>
                  </a:moveTo>
                  <a:cubicBezTo>
                    <a:pt x="1923" y="4248"/>
                    <a:pt x="1979" y="4392"/>
                    <a:pt x="2035" y="4537"/>
                  </a:cubicBezTo>
                  <a:cubicBezTo>
                    <a:pt x="1981" y="4392"/>
                    <a:pt x="1925" y="4247"/>
                    <a:pt x="1868" y="4103"/>
                  </a:cubicBezTo>
                  <a:close/>
                  <a:moveTo>
                    <a:pt x="134" y="267"/>
                  </a:moveTo>
                  <a:lnTo>
                    <a:pt x="367" y="601"/>
                  </a:lnTo>
                  <a:cubicBezTo>
                    <a:pt x="843" y="1760"/>
                    <a:pt x="1398" y="2920"/>
                    <a:pt x="1868" y="4103"/>
                  </a:cubicBezTo>
                  <a:lnTo>
                    <a:pt x="1868" y="4103"/>
                  </a:lnTo>
                  <a:cubicBezTo>
                    <a:pt x="1462" y="3048"/>
                    <a:pt x="1070" y="1999"/>
                    <a:pt x="601" y="1001"/>
                  </a:cubicBezTo>
                  <a:lnTo>
                    <a:pt x="601" y="1001"/>
                  </a:lnTo>
                  <a:cubicBezTo>
                    <a:pt x="1568" y="2302"/>
                    <a:pt x="2369" y="3703"/>
                    <a:pt x="3003" y="5237"/>
                  </a:cubicBezTo>
                  <a:cubicBezTo>
                    <a:pt x="3603" y="6872"/>
                    <a:pt x="3903" y="8606"/>
                    <a:pt x="3937" y="10374"/>
                  </a:cubicBezTo>
                  <a:lnTo>
                    <a:pt x="3903" y="10308"/>
                  </a:lnTo>
                  <a:cubicBezTo>
                    <a:pt x="3603" y="8807"/>
                    <a:pt x="3136" y="7307"/>
                    <a:pt x="2536" y="5906"/>
                  </a:cubicBezTo>
                  <a:lnTo>
                    <a:pt x="2536" y="5906"/>
                  </a:lnTo>
                  <a:cubicBezTo>
                    <a:pt x="3136" y="7307"/>
                    <a:pt x="3570" y="8774"/>
                    <a:pt x="3870" y="10274"/>
                  </a:cubicBezTo>
                  <a:cubicBezTo>
                    <a:pt x="2636" y="8873"/>
                    <a:pt x="1401" y="7439"/>
                    <a:pt x="834" y="5604"/>
                  </a:cubicBezTo>
                  <a:cubicBezTo>
                    <a:pt x="267" y="3903"/>
                    <a:pt x="201" y="2068"/>
                    <a:pt x="134" y="267"/>
                  </a:cubicBezTo>
                  <a:close/>
                  <a:moveTo>
                    <a:pt x="67" y="0"/>
                  </a:moveTo>
                  <a:cubicBezTo>
                    <a:pt x="134" y="100"/>
                    <a:pt x="201" y="234"/>
                    <a:pt x="234" y="334"/>
                  </a:cubicBezTo>
                  <a:lnTo>
                    <a:pt x="101" y="167"/>
                  </a:lnTo>
                  <a:lnTo>
                    <a:pt x="101" y="134"/>
                  </a:lnTo>
                  <a:lnTo>
                    <a:pt x="34" y="67"/>
                  </a:lnTo>
                  <a:cubicBezTo>
                    <a:pt x="34" y="56"/>
                    <a:pt x="30" y="52"/>
                    <a:pt x="25" y="52"/>
                  </a:cubicBezTo>
                  <a:cubicBezTo>
                    <a:pt x="15" y="52"/>
                    <a:pt x="0" y="67"/>
                    <a:pt x="0" y="67"/>
                  </a:cubicBezTo>
                  <a:cubicBezTo>
                    <a:pt x="34" y="100"/>
                    <a:pt x="67" y="167"/>
                    <a:pt x="101" y="200"/>
                  </a:cubicBezTo>
                  <a:cubicBezTo>
                    <a:pt x="101" y="2168"/>
                    <a:pt x="134" y="4137"/>
                    <a:pt x="834" y="5971"/>
                  </a:cubicBezTo>
                  <a:cubicBezTo>
                    <a:pt x="1468" y="7672"/>
                    <a:pt x="2669" y="9107"/>
                    <a:pt x="3903" y="10408"/>
                  </a:cubicBezTo>
                  <a:lnTo>
                    <a:pt x="3903" y="10508"/>
                  </a:lnTo>
                  <a:cubicBezTo>
                    <a:pt x="3903" y="10519"/>
                    <a:pt x="3907" y="10523"/>
                    <a:pt x="3912" y="10523"/>
                  </a:cubicBezTo>
                  <a:cubicBezTo>
                    <a:pt x="3922" y="10523"/>
                    <a:pt x="3937" y="10508"/>
                    <a:pt x="3937" y="10508"/>
                  </a:cubicBezTo>
                  <a:cubicBezTo>
                    <a:pt x="3937" y="10637"/>
                    <a:pt x="3937" y="10727"/>
                    <a:pt x="3937" y="10841"/>
                  </a:cubicBezTo>
                  <a:cubicBezTo>
                    <a:pt x="3937" y="10858"/>
                    <a:pt x="3962" y="10866"/>
                    <a:pt x="3987" y="10866"/>
                  </a:cubicBezTo>
                  <a:cubicBezTo>
                    <a:pt x="4012" y="10866"/>
                    <a:pt x="4037" y="10858"/>
                    <a:pt x="4037" y="10841"/>
                  </a:cubicBezTo>
                  <a:cubicBezTo>
                    <a:pt x="4037" y="10775"/>
                    <a:pt x="4037" y="10641"/>
                    <a:pt x="4037" y="10574"/>
                  </a:cubicBezTo>
                  <a:lnTo>
                    <a:pt x="4237" y="10808"/>
                  </a:lnTo>
                  <a:cubicBezTo>
                    <a:pt x="4270" y="10808"/>
                    <a:pt x="4304" y="10775"/>
                    <a:pt x="4304" y="10741"/>
                  </a:cubicBezTo>
                  <a:lnTo>
                    <a:pt x="4037" y="10474"/>
                  </a:lnTo>
                  <a:cubicBezTo>
                    <a:pt x="4103" y="6772"/>
                    <a:pt x="2569" y="3503"/>
                    <a:pt x="434" y="601"/>
                  </a:cubicBezTo>
                  <a:cubicBezTo>
                    <a:pt x="334" y="401"/>
                    <a:pt x="234" y="200"/>
                    <a:pt x="10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4937439" y="2847716"/>
              <a:ext cx="235585" cy="119400"/>
            </a:xfrm>
            <a:custGeom>
              <a:avLst/>
              <a:gdLst/>
              <a:ahLst/>
              <a:cxnLst/>
              <a:rect l="l" t="t" r="r" b="b"/>
              <a:pathLst>
                <a:path w="10408" h="5275" extrusionOk="0">
                  <a:moveTo>
                    <a:pt x="1335" y="501"/>
                  </a:moveTo>
                  <a:lnTo>
                    <a:pt x="1335" y="501"/>
                  </a:lnTo>
                  <a:cubicBezTo>
                    <a:pt x="2736" y="701"/>
                    <a:pt x="4137" y="1068"/>
                    <a:pt x="5437" y="1635"/>
                  </a:cubicBezTo>
                  <a:cubicBezTo>
                    <a:pt x="6972" y="2302"/>
                    <a:pt x="8239" y="3403"/>
                    <a:pt x="9440" y="4537"/>
                  </a:cubicBezTo>
                  <a:cubicBezTo>
                    <a:pt x="6972" y="2802"/>
                    <a:pt x="4237" y="1435"/>
                    <a:pt x="1335" y="501"/>
                  </a:cubicBezTo>
                  <a:close/>
                  <a:moveTo>
                    <a:pt x="34" y="0"/>
                  </a:moveTo>
                  <a:cubicBezTo>
                    <a:pt x="34" y="0"/>
                    <a:pt x="0" y="0"/>
                    <a:pt x="0" y="34"/>
                  </a:cubicBezTo>
                  <a:cubicBezTo>
                    <a:pt x="34" y="67"/>
                    <a:pt x="67" y="100"/>
                    <a:pt x="67" y="100"/>
                  </a:cubicBezTo>
                  <a:cubicBezTo>
                    <a:pt x="67" y="134"/>
                    <a:pt x="67" y="167"/>
                    <a:pt x="67" y="167"/>
                  </a:cubicBezTo>
                  <a:cubicBezTo>
                    <a:pt x="67" y="201"/>
                    <a:pt x="67" y="267"/>
                    <a:pt x="134" y="267"/>
                  </a:cubicBezTo>
                  <a:lnTo>
                    <a:pt x="267" y="301"/>
                  </a:lnTo>
                  <a:cubicBezTo>
                    <a:pt x="2649" y="3106"/>
                    <a:pt x="6403" y="5274"/>
                    <a:pt x="10155" y="5274"/>
                  </a:cubicBezTo>
                  <a:cubicBezTo>
                    <a:pt x="10240" y="5274"/>
                    <a:pt x="10324" y="5273"/>
                    <a:pt x="10408" y="5271"/>
                  </a:cubicBezTo>
                  <a:lnTo>
                    <a:pt x="10408" y="5237"/>
                  </a:lnTo>
                  <a:cubicBezTo>
                    <a:pt x="8273" y="5004"/>
                    <a:pt x="6405" y="4604"/>
                    <a:pt x="4503" y="3570"/>
                  </a:cubicBezTo>
                  <a:cubicBezTo>
                    <a:pt x="2936" y="2702"/>
                    <a:pt x="1535" y="1602"/>
                    <a:pt x="367" y="301"/>
                  </a:cubicBezTo>
                  <a:lnTo>
                    <a:pt x="367" y="301"/>
                  </a:lnTo>
                  <a:lnTo>
                    <a:pt x="601" y="334"/>
                  </a:lnTo>
                  <a:cubicBezTo>
                    <a:pt x="3870" y="1501"/>
                    <a:pt x="6972" y="3003"/>
                    <a:pt x="9874" y="4871"/>
                  </a:cubicBezTo>
                  <a:lnTo>
                    <a:pt x="10041" y="5037"/>
                  </a:lnTo>
                  <a:lnTo>
                    <a:pt x="9941" y="4937"/>
                  </a:lnTo>
                  <a:lnTo>
                    <a:pt x="9941" y="4937"/>
                  </a:lnTo>
                  <a:cubicBezTo>
                    <a:pt x="10041" y="5004"/>
                    <a:pt x="10141" y="5071"/>
                    <a:pt x="10241" y="5137"/>
                  </a:cubicBezTo>
                  <a:cubicBezTo>
                    <a:pt x="10241" y="5137"/>
                    <a:pt x="10274" y="5137"/>
                    <a:pt x="10241" y="5104"/>
                  </a:cubicBezTo>
                  <a:cubicBezTo>
                    <a:pt x="10041" y="4937"/>
                    <a:pt x="9841" y="4804"/>
                    <a:pt x="9674" y="4670"/>
                  </a:cubicBezTo>
                  <a:cubicBezTo>
                    <a:pt x="8440" y="3436"/>
                    <a:pt x="7172" y="2235"/>
                    <a:pt x="5504" y="1501"/>
                  </a:cubicBezTo>
                  <a:cubicBezTo>
                    <a:pt x="3836" y="834"/>
                    <a:pt x="2135" y="401"/>
                    <a:pt x="367" y="201"/>
                  </a:cubicBezTo>
                  <a:lnTo>
                    <a:pt x="167" y="1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5480317" y="2088085"/>
              <a:ext cx="52106" cy="333617"/>
            </a:xfrm>
            <a:custGeom>
              <a:avLst/>
              <a:gdLst/>
              <a:ahLst/>
              <a:cxnLst/>
              <a:rect l="l" t="t" r="r" b="b"/>
              <a:pathLst>
                <a:path w="2302" h="14739" extrusionOk="0">
                  <a:moveTo>
                    <a:pt x="967" y="837"/>
                  </a:moveTo>
                  <a:lnTo>
                    <a:pt x="967" y="837"/>
                  </a:lnTo>
                  <a:cubicBezTo>
                    <a:pt x="1468" y="2972"/>
                    <a:pt x="2102" y="5107"/>
                    <a:pt x="2102" y="7308"/>
                  </a:cubicBezTo>
                  <a:cubicBezTo>
                    <a:pt x="2102" y="9710"/>
                    <a:pt x="1067" y="12178"/>
                    <a:pt x="100" y="14347"/>
                  </a:cubicBezTo>
                  <a:cubicBezTo>
                    <a:pt x="234" y="12145"/>
                    <a:pt x="667" y="10010"/>
                    <a:pt x="901" y="7809"/>
                  </a:cubicBezTo>
                  <a:cubicBezTo>
                    <a:pt x="1067" y="5507"/>
                    <a:pt x="1101" y="3172"/>
                    <a:pt x="967" y="837"/>
                  </a:cubicBezTo>
                  <a:close/>
                  <a:moveTo>
                    <a:pt x="844" y="0"/>
                  </a:moveTo>
                  <a:cubicBezTo>
                    <a:pt x="810" y="0"/>
                    <a:pt x="780" y="29"/>
                    <a:pt x="801" y="70"/>
                  </a:cubicBezTo>
                  <a:cubicBezTo>
                    <a:pt x="834" y="270"/>
                    <a:pt x="867" y="503"/>
                    <a:pt x="934" y="704"/>
                  </a:cubicBezTo>
                  <a:cubicBezTo>
                    <a:pt x="934" y="3072"/>
                    <a:pt x="1001" y="5474"/>
                    <a:pt x="767" y="7809"/>
                  </a:cubicBezTo>
                  <a:cubicBezTo>
                    <a:pt x="567" y="10010"/>
                    <a:pt x="167" y="12212"/>
                    <a:pt x="67" y="14447"/>
                  </a:cubicBezTo>
                  <a:lnTo>
                    <a:pt x="33" y="14513"/>
                  </a:lnTo>
                  <a:cubicBezTo>
                    <a:pt x="0" y="14547"/>
                    <a:pt x="0" y="14580"/>
                    <a:pt x="33" y="14613"/>
                  </a:cubicBezTo>
                  <a:lnTo>
                    <a:pt x="33" y="14714"/>
                  </a:lnTo>
                  <a:cubicBezTo>
                    <a:pt x="33" y="14730"/>
                    <a:pt x="50" y="14739"/>
                    <a:pt x="67" y="14739"/>
                  </a:cubicBezTo>
                  <a:cubicBezTo>
                    <a:pt x="83" y="14739"/>
                    <a:pt x="100" y="14730"/>
                    <a:pt x="100" y="14714"/>
                  </a:cubicBezTo>
                  <a:cubicBezTo>
                    <a:pt x="67" y="14680"/>
                    <a:pt x="67" y="14647"/>
                    <a:pt x="100" y="14613"/>
                  </a:cubicBezTo>
                  <a:lnTo>
                    <a:pt x="133" y="14613"/>
                  </a:lnTo>
                  <a:cubicBezTo>
                    <a:pt x="1168" y="12512"/>
                    <a:pt x="2135" y="10010"/>
                    <a:pt x="2268" y="7675"/>
                  </a:cubicBezTo>
                  <a:cubicBezTo>
                    <a:pt x="2302" y="6474"/>
                    <a:pt x="2168" y="5307"/>
                    <a:pt x="1901" y="4173"/>
                  </a:cubicBezTo>
                  <a:cubicBezTo>
                    <a:pt x="1635" y="2772"/>
                    <a:pt x="1301" y="1404"/>
                    <a:pt x="901" y="36"/>
                  </a:cubicBezTo>
                  <a:cubicBezTo>
                    <a:pt x="888" y="11"/>
                    <a:pt x="865" y="0"/>
                    <a:pt x="84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5456889" y="2128919"/>
              <a:ext cx="37778" cy="294300"/>
            </a:xfrm>
            <a:custGeom>
              <a:avLst/>
              <a:gdLst/>
              <a:ahLst/>
              <a:cxnLst/>
              <a:rect l="l" t="t" r="r" b="b"/>
              <a:pathLst>
                <a:path w="1669" h="13002" extrusionOk="0">
                  <a:moveTo>
                    <a:pt x="1635" y="0"/>
                  </a:moveTo>
                  <a:cubicBezTo>
                    <a:pt x="835" y="1935"/>
                    <a:pt x="368" y="3970"/>
                    <a:pt x="201" y="6038"/>
                  </a:cubicBezTo>
                  <a:cubicBezTo>
                    <a:pt x="1" y="8440"/>
                    <a:pt x="935" y="10608"/>
                    <a:pt x="1002" y="12976"/>
                  </a:cubicBezTo>
                  <a:cubicBezTo>
                    <a:pt x="1018" y="12993"/>
                    <a:pt x="1035" y="13001"/>
                    <a:pt x="1048" y="13001"/>
                  </a:cubicBezTo>
                  <a:cubicBezTo>
                    <a:pt x="1060" y="13001"/>
                    <a:pt x="1068" y="12993"/>
                    <a:pt x="1068" y="12976"/>
                  </a:cubicBezTo>
                  <a:cubicBezTo>
                    <a:pt x="1002" y="10808"/>
                    <a:pt x="168" y="8707"/>
                    <a:pt x="301" y="6505"/>
                  </a:cubicBezTo>
                  <a:cubicBezTo>
                    <a:pt x="368" y="4303"/>
                    <a:pt x="835" y="2102"/>
                    <a:pt x="166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5433507" y="2442934"/>
              <a:ext cx="218971" cy="260031"/>
            </a:xfrm>
            <a:custGeom>
              <a:avLst/>
              <a:gdLst/>
              <a:ahLst/>
              <a:cxnLst/>
              <a:rect l="l" t="t" r="r" b="b"/>
              <a:pathLst>
                <a:path w="9674" h="11488" extrusionOk="0">
                  <a:moveTo>
                    <a:pt x="9073" y="1405"/>
                  </a:moveTo>
                  <a:lnTo>
                    <a:pt x="9073" y="1405"/>
                  </a:lnTo>
                  <a:cubicBezTo>
                    <a:pt x="8573" y="3140"/>
                    <a:pt x="8406" y="5008"/>
                    <a:pt x="7472" y="6575"/>
                  </a:cubicBezTo>
                  <a:cubicBezTo>
                    <a:pt x="6038" y="8877"/>
                    <a:pt x="3736" y="10511"/>
                    <a:pt x="1067" y="11145"/>
                  </a:cubicBezTo>
                  <a:lnTo>
                    <a:pt x="1101" y="11112"/>
                  </a:lnTo>
                  <a:cubicBezTo>
                    <a:pt x="4503" y="8844"/>
                    <a:pt x="7639" y="5274"/>
                    <a:pt x="9073" y="1405"/>
                  </a:cubicBezTo>
                  <a:close/>
                  <a:moveTo>
                    <a:pt x="9621" y="1"/>
                  </a:moveTo>
                  <a:cubicBezTo>
                    <a:pt x="9604" y="1"/>
                    <a:pt x="9586" y="12"/>
                    <a:pt x="9573" y="37"/>
                  </a:cubicBezTo>
                  <a:cubicBezTo>
                    <a:pt x="9507" y="204"/>
                    <a:pt x="9440" y="371"/>
                    <a:pt x="9373" y="538"/>
                  </a:cubicBezTo>
                  <a:cubicBezTo>
                    <a:pt x="9407" y="438"/>
                    <a:pt x="9440" y="337"/>
                    <a:pt x="9473" y="237"/>
                  </a:cubicBezTo>
                  <a:cubicBezTo>
                    <a:pt x="9473" y="237"/>
                    <a:pt x="9458" y="223"/>
                    <a:pt x="9449" y="223"/>
                  </a:cubicBezTo>
                  <a:cubicBezTo>
                    <a:pt x="9444" y="223"/>
                    <a:pt x="9440" y="226"/>
                    <a:pt x="9440" y="237"/>
                  </a:cubicBezTo>
                  <a:cubicBezTo>
                    <a:pt x="8439" y="2439"/>
                    <a:pt x="7439" y="4607"/>
                    <a:pt x="5937" y="6542"/>
                  </a:cubicBezTo>
                  <a:cubicBezTo>
                    <a:pt x="4603" y="8210"/>
                    <a:pt x="3002" y="9678"/>
                    <a:pt x="1267" y="10912"/>
                  </a:cubicBezTo>
                  <a:cubicBezTo>
                    <a:pt x="2502" y="9144"/>
                    <a:pt x="3602" y="7242"/>
                    <a:pt x="5003" y="5541"/>
                  </a:cubicBezTo>
                  <a:cubicBezTo>
                    <a:pt x="6471" y="3740"/>
                    <a:pt x="7972" y="1972"/>
                    <a:pt x="9440" y="204"/>
                  </a:cubicBezTo>
                  <a:lnTo>
                    <a:pt x="9407" y="171"/>
                  </a:lnTo>
                  <a:cubicBezTo>
                    <a:pt x="7705" y="1905"/>
                    <a:pt x="6204" y="3873"/>
                    <a:pt x="4670" y="5741"/>
                  </a:cubicBezTo>
                  <a:cubicBezTo>
                    <a:pt x="3302" y="7409"/>
                    <a:pt x="2235" y="9311"/>
                    <a:pt x="1001" y="11079"/>
                  </a:cubicBezTo>
                  <a:lnTo>
                    <a:pt x="834" y="11212"/>
                  </a:lnTo>
                  <a:cubicBezTo>
                    <a:pt x="600" y="11245"/>
                    <a:pt x="333" y="11279"/>
                    <a:pt x="100" y="11312"/>
                  </a:cubicBezTo>
                  <a:cubicBezTo>
                    <a:pt x="91" y="11309"/>
                    <a:pt x="83" y="11308"/>
                    <a:pt x="75" y="11308"/>
                  </a:cubicBezTo>
                  <a:cubicBezTo>
                    <a:pt x="1" y="11308"/>
                    <a:pt x="9" y="11445"/>
                    <a:pt x="100" y="11445"/>
                  </a:cubicBezTo>
                  <a:cubicBezTo>
                    <a:pt x="267" y="11445"/>
                    <a:pt x="434" y="11412"/>
                    <a:pt x="567" y="11379"/>
                  </a:cubicBezTo>
                  <a:cubicBezTo>
                    <a:pt x="567" y="11412"/>
                    <a:pt x="567" y="11412"/>
                    <a:pt x="634" y="11412"/>
                  </a:cubicBezTo>
                  <a:lnTo>
                    <a:pt x="700" y="11345"/>
                  </a:lnTo>
                  <a:lnTo>
                    <a:pt x="800" y="11345"/>
                  </a:lnTo>
                  <a:cubicBezTo>
                    <a:pt x="800" y="11379"/>
                    <a:pt x="800" y="11412"/>
                    <a:pt x="767" y="11412"/>
                  </a:cubicBezTo>
                  <a:cubicBezTo>
                    <a:pt x="767" y="11439"/>
                    <a:pt x="789" y="11488"/>
                    <a:pt x="833" y="11488"/>
                  </a:cubicBezTo>
                  <a:cubicBezTo>
                    <a:pt x="843" y="11488"/>
                    <a:pt x="854" y="11485"/>
                    <a:pt x="867" y="11479"/>
                  </a:cubicBezTo>
                  <a:cubicBezTo>
                    <a:pt x="901" y="11412"/>
                    <a:pt x="901" y="11379"/>
                    <a:pt x="934" y="11345"/>
                  </a:cubicBezTo>
                  <a:cubicBezTo>
                    <a:pt x="3402" y="10778"/>
                    <a:pt x="5604" y="9377"/>
                    <a:pt x="7105" y="7376"/>
                  </a:cubicBezTo>
                  <a:cubicBezTo>
                    <a:pt x="8706" y="5274"/>
                    <a:pt x="8873" y="2472"/>
                    <a:pt x="9673" y="71"/>
                  </a:cubicBezTo>
                  <a:cubicBezTo>
                    <a:pt x="9673" y="29"/>
                    <a:pt x="9648" y="1"/>
                    <a:pt x="962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5053715" y="3114990"/>
              <a:ext cx="395660" cy="579909"/>
            </a:xfrm>
            <a:custGeom>
              <a:avLst/>
              <a:gdLst/>
              <a:ahLst/>
              <a:cxnLst/>
              <a:rect l="l" t="t" r="r" b="b"/>
              <a:pathLst>
                <a:path w="17480" h="25620" extrusionOk="0">
                  <a:moveTo>
                    <a:pt x="0" y="1"/>
                  </a:moveTo>
                  <a:cubicBezTo>
                    <a:pt x="0" y="1"/>
                    <a:pt x="234" y="2169"/>
                    <a:pt x="567" y="5238"/>
                  </a:cubicBezTo>
                  <a:cubicBezTo>
                    <a:pt x="1368" y="12510"/>
                    <a:pt x="2702" y="24852"/>
                    <a:pt x="2702" y="25619"/>
                  </a:cubicBezTo>
                  <a:lnTo>
                    <a:pt x="14777" y="25619"/>
                  </a:lnTo>
                  <a:cubicBezTo>
                    <a:pt x="14777" y="24852"/>
                    <a:pt x="16112" y="12510"/>
                    <a:pt x="16879" y="5238"/>
                  </a:cubicBezTo>
                  <a:cubicBezTo>
                    <a:pt x="17213" y="2169"/>
                    <a:pt x="17479" y="1"/>
                    <a:pt x="174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4"/>
            <p:cNvSpPr/>
            <p:nvPr/>
          </p:nvSpPr>
          <p:spPr>
            <a:xfrm>
              <a:off x="5053715" y="3114990"/>
              <a:ext cx="395660" cy="118562"/>
            </a:xfrm>
            <a:custGeom>
              <a:avLst/>
              <a:gdLst/>
              <a:ahLst/>
              <a:cxnLst/>
              <a:rect l="l" t="t" r="r" b="b"/>
              <a:pathLst>
                <a:path w="17480" h="5238" extrusionOk="0">
                  <a:moveTo>
                    <a:pt x="0" y="1"/>
                  </a:moveTo>
                  <a:cubicBezTo>
                    <a:pt x="0" y="1"/>
                    <a:pt x="234" y="2169"/>
                    <a:pt x="567" y="5238"/>
                  </a:cubicBezTo>
                  <a:lnTo>
                    <a:pt x="16912" y="5238"/>
                  </a:lnTo>
                  <a:cubicBezTo>
                    <a:pt x="17246" y="2169"/>
                    <a:pt x="17479" y="1"/>
                    <a:pt x="17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4"/>
            <p:cNvSpPr/>
            <p:nvPr/>
          </p:nvSpPr>
          <p:spPr>
            <a:xfrm>
              <a:off x="5028794" y="3095365"/>
              <a:ext cx="445502" cy="86850"/>
            </a:xfrm>
            <a:custGeom>
              <a:avLst/>
              <a:gdLst/>
              <a:ahLst/>
              <a:cxnLst/>
              <a:rect l="l" t="t" r="r" b="b"/>
              <a:pathLst>
                <a:path w="19682" h="3837" extrusionOk="0">
                  <a:moveTo>
                    <a:pt x="0" y="1"/>
                  </a:moveTo>
                  <a:lnTo>
                    <a:pt x="0" y="3837"/>
                  </a:lnTo>
                  <a:lnTo>
                    <a:pt x="19681" y="3837"/>
                  </a:lnTo>
                  <a:lnTo>
                    <a:pt x="196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5752118" y="682248"/>
              <a:ext cx="619158" cy="618411"/>
            </a:xfrm>
            <a:custGeom>
              <a:avLst/>
              <a:gdLst/>
              <a:ahLst/>
              <a:cxnLst/>
              <a:rect l="l" t="t" r="r" b="b"/>
              <a:pathLst>
                <a:path w="27354" h="27321" extrusionOk="0">
                  <a:moveTo>
                    <a:pt x="13677" y="1"/>
                  </a:moveTo>
                  <a:cubicBezTo>
                    <a:pt x="6138" y="1"/>
                    <a:pt x="1" y="6105"/>
                    <a:pt x="1" y="13644"/>
                  </a:cubicBezTo>
                  <a:cubicBezTo>
                    <a:pt x="1" y="21216"/>
                    <a:pt x="6138" y="27320"/>
                    <a:pt x="13677" y="27320"/>
                  </a:cubicBezTo>
                  <a:cubicBezTo>
                    <a:pt x="21216" y="27320"/>
                    <a:pt x="27353" y="21216"/>
                    <a:pt x="27353" y="13644"/>
                  </a:cubicBezTo>
                  <a:cubicBezTo>
                    <a:pt x="27353" y="6105"/>
                    <a:pt x="21216" y="1"/>
                    <a:pt x="136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5751371" y="702823"/>
              <a:ext cx="648606" cy="590841"/>
            </a:xfrm>
            <a:custGeom>
              <a:avLst/>
              <a:gdLst/>
              <a:ahLst/>
              <a:cxnLst/>
              <a:rect l="l" t="t" r="r" b="b"/>
              <a:pathLst>
                <a:path w="28655" h="26103" extrusionOk="0">
                  <a:moveTo>
                    <a:pt x="14340" y="1"/>
                  </a:moveTo>
                  <a:cubicBezTo>
                    <a:pt x="11000" y="1"/>
                    <a:pt x="7656" y="1277"/>
                    <a:pt x="5104" y="3829"/>
                  </a:cubicBezTo>
                  <a:cubicBezTo>
                    <a:pt x="0" y="8932"/>
                    <a:pt x="0" y="17172"/>
                    <a:pt x="5104" y="22275"/>
                  </a:cubicBezTo>
                  <a:cubicBezTo>
                    <a:pt x="7656" y="24827"/>
                    <a:pt x="11000" y="26103"/>
                    <a:pt x="14340" y="26103"/>
                  </a:cubicBezTo>
                  <a:cubicBezTo>
                    <a:pt x="17680" y="26103"/>
                    <a:pt x="21015" y="24827"/>
                    <a:pt x="23550" y="22275"/>
                  </a:cubicBezTo>
                  <a:cubicBezTo>
                    <a:pt x="28654" y="17172"/>
                    <a:pt x="28654" y="8932"/>
                    <a:pt x="23550" y="3829"/>
                  </a:cubicBezTo>
                  <a:cubicBezTo>
                    <a:pt x="21015" y="1277"/>
                    <a:pt x="17680" y="1"/>
                    <a:pt x="143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5761941" y="721542"/>
              <a:ext cx="627465" cy="553426"/>
            </a:xfrm>
            <a:custGeom>
              <a:avLst/>
              <a:gdLst/>
              <a:ahLst/>
              <a:cxnLst/>
              <a:rect l="l" t="t" r="r" b="b"/>
              <a:pathLst>
                <a:path w="27721" h="24450" extrusionOk="0">
                  <a:moveTo>
                    <a:pt x="13859" y="0"/>
                  </a:moveTo>
                  <a:cubicBezTo>
                    <a:pt x="12330" y="0"/>
                    <a:pt x="10776" y="290"/>
                    <a:pt x="9274" y="900"/>
                  </a:cubicBezTo>
                  <a:cubicBezTo>
                    <a:pt x="3002" y="3435"/>
                    <a:pt x="0" y="10574"/>
                    <a:pt x="2535" y="16812"/>
                  </a:cubicBezTo>
                  <a:cubicBezTo>
                    <a:pt x="4460" y="21573"/>
                    <a:pt x="9038" y="24450"/>
                    <a:pt x="13861" y="24450"/>
                  </a:cubicBezTo>
                  <a:cubicBezTo>
                    <a:pt x="15391" y="24450"/>
                    <a:pt x="16945" y="24160"/>
                    <a:pt x="18447" y="23550"/>
                  </a:cubicBezTo>
                  <a:cubicBezTo>
                    <a:pt x="24718" y="21015"/>
                    <a:pt x="27720" y="13876"/>
                    <a:pt x="25185" y="7638"/>
                  </a:cubicBezTo>
                  <a:cubicBezTo>
                    <a:pt x="23260" y="2877"/>
                    <a:pt x="18682" y="0"/>
                    <a:pt x="138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6072267" y="741914"/>
              <a:ext cx="7560" cy="41535"/>
            </a:xfrm>
            <a:custGeom>
              <a:avLst/>
              <a:gdLst/>
              <a:ahLst/>
              <a:cxnLst/>
              <a:rect l="l" t="t" r="r" b="b"/>
              <a:pathLst>
                <a:path w="334" h="1835" extrusionOk="0">
                  <a:moveTo>
                    <a:pt x="0" y="0"/>
                  </a:moveTo>
                  <a:lnTo>
                    <a:pt x="0" y="1835"/>
                  </a:lnTo>
                  <a:lnTo>
                    <a:pt x="334" y="1835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5944651" y="774373"/>
              <a:ext cx="27207" cy="40041"/>
            </a:xfrm>
            <a:custGeom>
              <a:avLst/>
              <a:gdLst/>
              <a:ahLst/>
              <a:cxnLst/>
              <a:rect l="l" t="t" r="r" b="b"/>
              <a:pathLst>
                <a:path w="1202" h="1769" extrusionOk="0">
                  <a:moveTo>
                    <a:pt x="268" y="0"/>
                  </a:moveTo>
                  <a:lnTo>
                    <a:pt x="1" y="167"/>
                  </a:lnTo>
                  <a:lnTo>
                    <a:pt x="901" y="1768"/>
                  </a:lnTo>
                  <a:lnTo>
                    <a:pt x="1202" y="160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5851780" y="866497"/>
              <a:ext cx="40041" cy="27185"/>
            </a:xfrm>
            <a:custGeom>
              <a:avLst/>
              <a:gdLst/>
              <a:ahLst/>
              <a:cxnLst/>
              <a:rect l="l" t="t" r="r" b="b"/>
              <a:pathLst>
                <a:path w="1769" h="1201" extrusionOk="0">
                  <a:moveTo>
                    <a:pt x="168" y="0"/>
                  </a:moveTo>
                  <a:lnTo>
                    <a:pt x="1" y="300"/>
                  </a:lnTo>
                  <a:lnTo>
                    <a:pt x="1602" y="1201"/>
                  </a:lnTo>
                  <a:lnTo>
                    <a:pt x="1769" y="93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5819321" y="994837"/>
              <a:ext cx="41558" cy="6836"/>
            </a:xfrm>
            <a:custGeom>
              <a:avLst/>
              <a:gdLst/>
              <a:ahLst/>
              <a:cxnLst/>
              <a:rect l="l" t="t" r="r" b="b"/>
              <a:pathLst>
                <a:path w="1836" h="302" extrusionOk="0">
                  <a:moveTo>
                    <a:pt x="0" y="1"/>
                  </a:moveTo>
                  <a:lnTo>
                    <a:pt x="0" y="301"/>
                  </a:lnTo>
                  <a:lnTo>
                    <a:pt x="1835" y="301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5857823" y="1106586"/>
              <a:ext cx="40041" cy="27207"/>
            </a:xfrm>
            <a:custGeom>
              <a:avLst/>
              <a:gdLst/>
              <a:ahLst/>
              <a:cxnLst/>
              <a:rect l="l" t="t" r="r" b="b"/>
              <a:pathLst>
                <a:path w="1769" h="1202" extrusionOk="0">
                  <a:moveTo>
                    <a:pt x="1602" y="1"/>
                  </a:moveTo>
                  <a:lnTo>
                    <a:pt x="1" y="935"/>
                  </a:lnTo>
                  <a:lnTo>
                    <a:pt x="134" y="1202"/>
                  </a:lnTo>
                  <a:lnTo>
                    <a:pt x="1769" y="268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5944651" y="1182844"/>
              <a:ext cx="27207" cy="40041"/>
            </a:xfrm>
            <a:custGeom>
              <a:avLst/>
              <a:gdLst/>
              <a:ahLst/>
              <a:cxnLst/>
              <a:rect l="l" t="t" r="r" b="b"/>
              <a:pathLst>
                <a:path w="1202" h="1769" extrusionOk="0">
                  <a:moveTo>
                    <a:pt x="901" y="1"/>
                  </a:moveTo>
                  <a:lnTo>
                    <a:pt x="1" y="1602"/>
                  </a:lnTo>
                  <a:lnTo>
                    <a:pt x="268" y="1769"/>
                  </a:lnTo>
                  <a:lnTo>
                    <a:pt x="1202" y="168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6072267" y="1213061"/>
              <a:ext cx="7560" cy="42305"/>
            </a:xfrm>
            <a:custGeom>
              <a:avLst/>
              <a:gdLst/>
              <a:ahLst/>
              <a:cxnLst/>
              <a:rect l="l" t="t" r="r" b="b"/>
              <a:pathLst>
                <a:path w="334" h="1869" extrusionOk="0">
                  <a:moveTo>
                    <a:pt x="0" y="0"/>
                  </a:moveTo>
                  <a:lnTo>
                    <a:pt x="0" y="1868"/>
                  </a:lnTo>
                  <a:lnTo>
                    <a:pt x="334" y="1868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6180236" y="1182844"/>
              <a:ext cx="27185" cy="40041"/>
            </a:xfrm>
            <a:custGeom>
              <a:avLst/>
              <a:gdLst/>
              <a:ahLst/>
              <a:cxnLst/>
              <a:rect l="l" t="t" r="r" b="b"/>
              <a:pathLst>
                <a:path w="1201" h="1769" extrusionOk="0">
                  <a:moveTo>
                    <a:pt x="267" y="1"/>
                  </a:moveTo>
                  <a:lnTo>
                    <a:pt x="0" y="134"/>
                  </a:lnTo>
                  <a:lnTo>
                    <a:pt x="934" y="1769"/>
                  </a:lnTo>
                  <a:lnTo>
                    <a:pt x="1201" y="1602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6260251" y="1102806"/>
              <a:ext cx="39294" cy="27207"/>
            </a:xfrm>
            <a:custGeom>
              <a:avLst/>
              <a:gdLst/>
              <a:ahLst/>
              <a:cxnLst/>
              <a:rect l="l" t="t" r="r" b="b"/>
              <a:pathLst>
                <a:path w="1736" h="1202" extrusionOk="0">
                  <a:moveTo>
                    <a:pt x="134" y="1"/>
                  </a:moveTo>
                  <a:lnTo>
                    <a:pt x="1" y="268"/>
                  </a:lnTo>
                  <a:lnTo>
                    <a:pt x="1602" y="1202"/>
                  </a:lnTo>
                  <a:lnTo>
                    <a:pt x="1736" y="935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6290468" y="994837"/>
              <a:ext cx="42305" cy="6836"/>
            </a:xfrm>
            <a:custGeom>
              <a:avLst/>
              <a:gdLst/>
              <a:ahLst/>
              <a:cxnLst/>
              <a:rect l="l" t="t" r="r" b="b"/>
              <a:pathLst>
                <a:path w="1869" h="302" extrusionOk="0">
                  <a:moveTo>
                    <a:pt x="0" y="1"/>
                  </a:moveTo>
                  <a:lnTo>
                    <a:pt x="0" y="301"/>
                  </a:lnTo>
                  <a:lnTo>
                    <a:pt x="1868" y="301"/>
                  </a:lnTo>
                  <a:lnTo>
                    <a:pt x="18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6267811" y="870254"/>
              <a:ext cx="40041" cy="27207"/>
            </a:xfrm>
            <a:custGeom>
              <a:avLst/>
              <a:gdLst/>
              <a:ahLst/>
              <a:cxnLst/>
              <a:rect l="l" t="t" r="r" b="b"/>
              <a:pathLst>
                <a:path w="1769" h="1202" extrusionOk="0">
                  <a:moveTo>
                    <a:pt x="1602" y="1"/>
                  </a:moveTo>
                  <a:lnTo>
                    <a:pt x="1" y="901"/>
                  </a:lnTo>
                  <a:lnTo>
                    <a:pt x="134" y="1202"/>
                  </a:lnTo>
                  <a:lnTo>
                    <a:pt x="1768" y="268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6180236" y="774373"/>
              <a:ext cx="27185" cy="40041"/>
            </a:xfrm>
            <a:custGeom>
              <a:avLst/>
              <a:gdLst/>
              <a:ahLst/>
              <a:cxnLst/>
              <a:rect l="l" t="t" r="r" b="b"/>
              <a:pathLst>
                <a:path w="1201" h="1769" extrusionOk="0">
                  <a:moveTo>
                    <a:pt x="934" y="0"/>
                  </a:moveTo>
                  <a:lnTo>
                    <a:pt x="0" y="1602"/>
                  </a:lnTo>
                  <a:lnTo>
                    <a:pt x="267" y="1768"/>
                  </a:lnTo>
                  <a:lnTo>
                    <a:pt x="1201" y="167"/>
                  </a:lnTo>
                  <a:lnTo>
                    <a:pt x="9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5995240" y="909526"/>
              <a:ext cx="127616" cy="241629"/>
            </a:xfrm>
            <a:custGeom>
              <a:avLst/>
              <a:gdLst/>
              <a:ahLst/>
              <a:cxnLst/>
              <a:rect l="l" t="t" r="r" b="b"/>
              <a:pathLst>
                <a:path w="5638" h="10675" extrusionOk="0">
                  <a:moveTo>
                    <a:pt x="5371" y="0"/>
                  </a:moveTo>
                  <a:lnTo>
                    <a:pt x="1" y="10541"/>
                  </a:lnTo>
                  <a:lnTo>
                    <a:pt x="301" y="10675"/>
                  </a:lnTo>
                  <a:lnTo>
                    <a:pt x="5638" y="134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6052620" y="903483"/>
              <a:ext cx="61182" cy="259759"/>
            </a:xfrm>
            <a:custGeom>
              <a:avLst/>
              <a:gdLst/>
              <a:ahLst/>
              <a:cxnLst/>
              <a:rect l="l" t="t" r="r" b="b"/>
              <a:pathLst>
                <a:path w="2703" h="11476" extrusionOk="0">
                  <a:moveTo>
                    <a:pt x="401" y="1"/>
                  </a:moveTo>
                  <a:lnTo>
                    <a:pt x="1" y="67"/>
                  </a:lnTo>
                  <a:lnTo>
                    <a:pt x="2269" y="11475"/>
                  </a:lnTo>
                  <a:lnTo>
                    <a:pt x="2703" y="11409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7268233" y="788723"/>
              <a:ext cx="261276" cy="324676"/>
            </a:xfrm>
            <a:custGeom>
              <a:avLst/>
              <a:gdLst/>
              <a:ahLst/>
              <a:cxnLst/>
              <a:rect l="l" t="t" r="r" b="b"/>
              <a:pathLst>
                <a:path w="11543" h="14344" extrusionOk="0">
                  <a:moveTo>
                    <a:pt x="1302" y="14144"/>
                  </a:moveTo>
                  <a:cubicBezTo>
                    <a:pt x="935" y="13944"/>
                    <a:pt x="635" y="13610"/>
                    <a:pt x="168" y="13643"/>
                  </a:cubicBezTo>
                  <a:cubicBezTo>
                    <a:pt x="1" y="13643"/>
                    <a:pt x="34" y="13543"/>
                    <a:pt x="34" y="13443"/>
                  </a:cubicBezTo>
                  <a:lnTo>
                    <a:pt x="34" y="8173"/>
                  </a:lnTo>
                  <a:cubicBezTo>
                    <a:pt x="34" y="8039"/>
                    <a:pt x="34" y="7939"/>
                    <a:pt x="201" y="7873"/>
                  </a:cubicBezTo>
                  <a:cubicBezTo>
                    <a:pt x="1535" y="7205"/>
                    <a:pt x="2102" y="5871"/>
                    <a:pt x="2936" y="4737"/>
                  </a:cubicBezTo>
                  <a:cubicBezTo>
                    <a:pt x="3770" y="3603"/>
                    <a:pt x="4104" y="2168"/>
                    <a:pt x="3904" y="767"/>
                  </a:cubicBezTo>
                  <a:cubicBezTo>
                    <a:pt x="3837" y="367"/>
                    <a:pt x="4004" y="200"/>
                    <a:pt x="4371" y="100"/>
                  </a:cubicBezTo>
                  <a:cubicBezTo>
                    <a:pt x="4737" y="0"/>
                    <a:pt x="5138" y="100"/>
                    <a:pt x="5371" y="434"/>
                  </a:cubicBezTo>
                  <a:cubicBezTo>
                    <a:pt x="5738" y="1134"/>
                    <a:pt x="6005" y="1935"/>
                    <a:pt x="6138" y="2736"/>
                  </a:cubicBezTo>
                  <a:cubicBezTo>
                    <a:pt x="6205" y="3403"/>
                    <a:pt x="5972" y="4036"/>
                    <a:pt x="5905" y="4704"/>
                  </a:cubicBezTo>
                  <a:cubicBezTo>
                    <a:pt x="5838" y="5171"/>
                    <a:pt x="5705" y="5638"/>
                    <a:pt x="5638" y="6138"/>
                  </a:cubicBezTo>
                  <a:cubicBezTo>
                    <a:pt x="5738" y="6205"/>
                    <a:pt x="5872" y="6171"/>
                    <a:pt x="6005" y="6171"/>
                  </a:cubicBezTo>
                  <a:lnTo>
                    <a:pt x="10442" y="6171"/>
                  </a:lnTo>
                  <a:cubicBezTo>
                    <a:pt x="11075" y="6171"/>
                    <a:pt x="11376" y="6372"/>
                    <a:pt x="11442" y="6772"/>
                  </a:cubicBezTo>
                  <a:cubicBezTo>
                    <a:pt x="11542" y="7306"/>
                    <a:pt x="11275" y="7806"/>
                    <a:pt x="10808" y="8039"/>
                  </a:cubicBezTo>
                  <a:cubicBezTo>
                    <a:pt x="10708" y="8106"/>
                    <a:pt x="10508" y="8039"/>
                    <a:pt x="10475" y="8240"/>
                  </a:cubicBezTo>
                  <a:cubicBezTo>
                    <a:pt x="10475" y="8406"/>
                    <a:pt x="10675" y="8406"/>
                    <a:pt x="10775" y="8473"/>
                  </a:cubicBezTo>
                  <a:cubicBezTo>
                    <a:pt x="11309" y="8840"/>
                    <a:pt x="11209" y="9574"/>
                    <a:pt x="10608" y="10007"/>
                  </a:cubicBezTo>
                  <a:cubicBezTo>
                    <a:pt x="10442" y="10141"/>
                    <a:pt x="10175" y="10074"/>
                    <a:pt x="10141" y="10308"/>
                  </a:cubicBezTo>
                  <a:cubicBezTo>
                    <a:pt x="10141" y="10508"/>
                    <a:pt x="10408" y="10474"/>
                    <a:pt x="10542" y="10575"/>
                  </a:cubicBezTo>
                  <a:cubicBezTo>
                    <a:pt x="10975" y="11008"/>
                    <a:pt x="10775" y="11809"/>
                    <a:pt x="10141" y="12142"/>
                  </a:cubicBezTo>
                  <a:cubicBezTo>
                    <a:pt x="10041" y="12176"/>
                    <a:pt x="9941" y="12209"/>
                    <a:pt x="9874" y="12242"/>
                  </a:cubicBezTo>
                  <a:cubicBezTo>
                    <a:pt x="9808" y="12276"/>
                    <a:pt x="9708" y="12342"/>
                    <a:pt x="9874" y="12443"/>
                  </a:cubicBezTo>
                  <a:cubicBezTo>
                    <a:pt x="10508" y="12910"/>
                    <a:pt x="10508" y="13543"/>
                    <a:pt x="9874" y="14010"/>
                  </a:cubicBezTo>
                  <a:lnTo>
                    <a:pt x="9674" y="14144"/>
                  </a:lnTo>
                  <a:cubicBezTo>
                    <a:pt x="9441" y="14277"/>
                    <a:pt x="9174" y="14344"/>
                    <a:pt x="8907" y="14311"/>
                  </a:cubicBezTo>
                  <a:lnTo>
                    <a:pt x="1902" y="14311"/>
                  </a:lnTo>
                  <a:cubicBezTo>
                    <a:pt x="1702" y="14344"/>
                    <a:pt x="1468" y="14277"/>
                    <a:pt x="1302" y="1414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7148177" y="956335"/>
              <a:ext cx="106498" cy="167635"/>
            </a:xfrm>
            <a:custGeom>
              <a:avLst/>
              <a:gdLst/>
              <a:ahLst/>
              <a:cxnLst/>
              <a:rect l="l" t="t" r="r" b="b"/>
              <a:pathLst>
                <a:path w="4705" h="7406" extrusionOk="0">
                  <a:moveTo>
                    <a:pt x="34" y="3670"/>
                  </a:moveTo>
                  <a:lnTo>
                    <a:pt x="34" y="334"/>
                  </a:lnTo>
                  <a:cubicBezTo>
                    <a:pt x="34" y="101"/>
                    <a:pt x="34" y="1"/>
                    <a:pt x="335" y="1"/>
                  </a:cubicBezTo>
                  <a:cubicBezTo>
                    <a:pt x="1669" y="1"/>
                    <a:pt x="3036" y="1"/>
                    <a:pt x="4371" y="1"/>
                  </a:cubicBezTo>
                  <a:cubicBezTo>
                    <a:pt x="4638" y="1"/>
                    <a:pt x="4704" y="67"/>
                    <a:pt x="4704" y="301"/>
                  </a:cubicBezTo>
                  <a:lnTo>
                    <a:pt x="4704" y="7039"/>
                  </a:lnTo>
                  <a:cubicBezTo>
                    <a:pt x="4704" y="7306"/>
                    <a:pt x="4604" y="7406"/>
                    <a:pt x="4337" y="7406"/>
                  </a:cubicBezTo>
                  <a:lnTo>
                    <a:pt x="401" y="7406"/>
                  </a:lnTo>
                  <a:cubicBezTo>
                    <a:pt x="68" y="7406"/>
                    <a:pt x="1" y="7272"/>
                    <a:pt x="1" y="6972"/>
                  </a:cubicBezTo>
                  <a:cubicBezTo>
                    <a:pt x="34" y="5871"/>
                    <a:pt x="34" y="4771"/>
                    <a:pt x="34" y="36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8041399" y="1838218"/>
              <a:ext cx="119309" cy="113288"/>
            </a:xfrm>
            <a:custGeom>
              <a:avLst/>
              <a:gdLst/>
              <a:ahLst/>
              <a:cxnLst/>
              <a:rect l="l" t="t" r="r" b="b"/>
              <a:pathLst>
                <a:path w="5271" h="5005" extrusionOk="0">
                  <a:moveTo>
                    <a:pt x="2636" y="1"/>
                  </a:moveTo>
                  <a:lnTo>
                    <a:pt x="1835" y="1635"/>
                  </a:lnTo>
                  <a:lnTo>
                    <a:pt x="0" y="1902"/>
                  </a:lnTo>
                  <a:lnTo>
                    <a:pt x="1335" y="3203"/>
                  </a:lnTo>
                  <a:lnTo>
                    <a:pt x="1001" y="5004"/>
                  </a:lnTo>
                  <a:lnTo>
                    <a:pt x="2636" y="4137"/>
                  </a:lnTo>
                  <a:lnTo>
                    <a:pt x="4270" y="5004"/>
                  </a:lnTo>
                  <a:lnTo>
                    <a:pt x="3937" y="3203"/>
                  </a:lnTo>
                  <a:lnTo>
                    <a:pt x="5271" y="1902"/>
                  </a:lnTo>
                  <a:lnTo>
                    <a:pt x="3436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5143553" y="1632850"/>
              <a:ext cx="118562" cy="112519"/>
            </a:xfrm>
            <a:custGeom>
              <a:avLst/>
              <a:gdLst/>
              <a:ahLst/>
              <a:cxnLst/>
              <a:rect l="l" t="t" r="r" b="b"/>
              <a:pathLst>
                <a:path w="5238" h="4971" extrusionOk="0">
                  <a:moveTo>
                    <a:pt x="2636" y="1"/>
                  </a:moveTo>
                  <a:lnTo>
                    <a:pt x="1802" y="1635"/>
                  </a:lnTo>
                  <a:lnTo>
                    <a:pt x="1" y="1902"/>
                  </a:lnTo>
                  <a:lnTo>
                    <a:pt x="1302" y="3170"/>
                  </a:lnTo>
                  <a:lnTo>
                    <a:pt x="1001" y="4971"/>
                  </a:lnTo>
                  <a:lnTo>
                    <a:pt x="2636" y="4137"/>
                  </a:lnTo>
                  <a:lnTo>
                    <a:pt x="4237" y="4971"/>
                  </a:lnTo>
                  <a:lnTo>
                    <a:pt x="3937" y="3170"/>
                  </a:lnTo>
                  <a:lnTo>
                    <a:pt x="5238" y="1902"/>
                  </a:lnTo>
                  <a:lnTo>
                    <a:pt x="3437" y="1635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8355505" y="1647201"/>
              <a:ext cx="74016" cy="69489"/>
            </a:xfrm>
            <a:custGeom>
              <a:avLst/>
              <a:gdLst/>
              <a:ahLst/>
              <a:cxnLst/>
              <a:rect l="l" t="t" r="r" b="b"/>
              <a:pathLst>
                <a:path w="3270" h="3070" extrusionOk="0">
                  <a:moveTo>
                    <a:pt x="1635" y="0"/>
                  </a:moveTo>
                  <a:lnTo>
                    <a:pt x="1134" y="1001"/>
                  </a:lnTo>
                  <a:lnTo>
                    <a:pt x="0" y="1168"/>
                  </a:lnTo>
                  <a:lnTo>
                    <a:pt x="834" y="1969"/>
                  </a:lnTo>
                  <a:lnTo>
                    <a:pt x="634" y="3069"/>
                  </a:lnTo>
                  <a:lnTo>
                    <a:pt x="634" y="3069"/>
                  </a:lnTo>
                  <a:lnTo>
                    <a:pt x="1635" y="2536"/>
                  </a:lnTo>
                  <a:lnTo>
                    <a:pt x="2635" y="3069"/>
                  </a:lnTo>
                  <a:lnTo>
                    <a:pt x="2635" y="3069"/>
                  </a:lnTo>
                  <a:lnTo>
                    <a:pt x="2435" y="1969"/>
                  </a:lnTo>
                  <a:lnTo>
                    <a:pt x="3269" y="1168"/>
                  </a:lnTo>
                  <a:lnTo>
                    <a:pt x="2135" y="1001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5576198" y="1454667"/>
              <a:ext cx="74016" cy="70236"/>
            </a:xfrm>
            <a:custGeom>
              <a:avLst/>
              <a:gdLst/>
              <a:ahLst/>
              <a:cxnLst/>
              <a:rect l="l" t="t" r="r" b="b"/>
              <a:pathLst>
                <a:path w="3270" h="3103" extrusionOk="0">
                  <a:moveTo>
                    <a:pt x="1635" y="0"/>
                  </a:moveTo>
                  <a:lnTo>
                    <a:pt x="1135" y="1034"/>
                  </a:lnTo>
                  <a:lnTo>
                    <a:pt x="0" y="1168"/>
                  </a:lnTo>
                  <a:lnTo>
                    <a:pt x="834" y="1968"/>
                  </a:lnTo>
                  <a:lnTo>
                    <a:pt x="634" y="3103"/>
                  </a:lnTo>
                  <a:lnTo>
                    <a:pt x="1635" y="2569"/>
                  </a:lnTo>
                  <a:lnTo>
                    <a:pt x="2636" y="3103"/>
                  </a:lnTo>
                  <a:lnTo>
                    <a:pt x="2435" y="1968"/>
                  </a:lnTo>
                  <a:lnTo>
                    <a:pt x="3269" y="1168"/>
                  </a:lnTo>
                  <a:lnTo>
                    <a:pt x="2135" y="10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8258084" y="1450887"/>
              <a:ext cx="45338" cy="43052"/>
            </a:xfrm>
            <a:custGeom>
              <a:avLst/>
              <a:gdLst/>
              <a:ahLst/>
              <a:cxnLst/>
              <a:rect l="l" t="t" r="r" b="b"/>
              <a:pathLst>
                <a:path w="2003" h="1902" extrusionOk="0">
                  <a:moveTo>
                    <a:pt x="1002" y="1"/>
                  </a:moveTo>
                  <a:lnTo>
                    <a:pt x="701" y="634"/>
                  </a:lnTo>
                  <a:lnTo>
                    <a:pt x="1" y="734"/>
                  </a:lnTo>
                  <a:lnTo>
                    <a:pt x="501" y="1235"/>
                  </a:lnTo>
                  <a:lnTo>
                    <a:pt x="368" y="1902"/>
                  </a:lnTo>
                  <a:lnTo>
                    <a:pt x="1002" y="1602"/>
                  </a:lnTo>
                  <a:lnTo>
                    <a:pt x="1635" y="1902"/>
                  </a:lnTo>
                  <a:lnTo>
                    <a:pt x="1502" y="1235"/>
                  </a:lnTo>
                  <a:lnTo>
                    <a:pt x="2002" y="734"/>
                  </a:lnTo>
                  <a:lnTo>
                    <a:pt x="1302" y="634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5357997" y="1043163"/>
              <a:ext cx="45315" cy="43821"/>
            </a:xfrm>
            <a:custGeom>
              <a:avLst/>
              <a:gdLst/>
              <a:ahLst/>
              <a:cxnLst/>
              <a:rect l="l" t="t" r="r" b="b"/>
              <a:pathLst>
                <a:path w="2002" h="1936" extrusionOk="0">
                  <a:moveTo>
                    <a:pt x="1001" y="1"/>
                  </a:moveTo>
                  <a:lnTo>
                    <a:pt x="701" y="634"/>
                  </a:lnTo>
                  <a:lnTo>
                    <a:pt x="0" y="735"/>
                  </a:lnTo>
                  <a:lnTo>
                    <a:pt x="501" y="1235"/>
                  </a:lnTo>
                  <a:lnTo>
                    <a:pt x="400" y="1935"/>
                  </a:lnTo>
                  <a:lnTo>
                    <a:pt x="1001" y="1602"/>
                  </a:lnTo>
                  <a:lnTo>
                    <a:pt x="1635" y="1935"/>
                  </a:lnTo>
                  <a:lnTo>
                    <a:pt x="1635" y="1935"/>
                  </a:lnTo>
                  <a:lnTo>
                    <a:pt x="1501" y="1235"/>
                  </a:lnTo>
                  <a:lnTo>
                    <a:pt x="2002" y="735"/>
                  </a:lnTo>
                  <a:lnTo>
                    <a:pt x="1334" y="6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7536276" y="2399226"/>
              <a:ext cx="783760" cy="1294903"/>
            </a:xfrm>
            <a:custGeom>
              <a:avLst/>
              <a:gdLst/>
              <a:ahLst/>
              <a:cxnLst/>
              <a:rect l="l" t="t" r="r" b="b"/>
              <a:pathLst>
                <a:path w="34626" h="57208" extrusionOk="0">
                  <a:moveTo>
                    <a:pt x="31456" y="2769"/>
                  </a:moveTo>
                  <a:lnTo>
                    <a:pt x="31490" y="17646"/>
                  </a:lnTo>
                  <a:lnTo>
                    <a:pt x="3169" y="17646"/>
                  </a:lnTo>
                  <a:lnTo>
                    <a:pt x="3169" y="2769"/>
                  </a:lnTo>
                  <a:close/>
                  <a:moveTo>
                    <a:pt x="31456" y="21215"/>
                  </a:moveTo>
                  <a:lnTo>
                    <a:pt x="31490" y="36093"/>
                  </a:lnTo>
                  <a:lnTo>
                    <a:pt x="3169" y="36093"/>
                  </a:lnTo>
                  <a:lnTo>
                    <a:pt x="3169" y="21215"/>
                  </a:lnTo>
                  <a:close/>
                  <a:moveTo>
                    <a:pt x="1" y="0"/>
                  </a:moveTo>
                  <a:lnTo>
                    <a:pt x="1" y="57208"/>
                  </a:lnTo>
                  <a:lnTo>
                    <a:pt x="34625" y="57208"/>
                  </a:lnTo>
                  <a:lnTo>
                    <a:pt x="346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8320013" y="2398456"/>
              <a:ext cx="312612" cy="1295673"/>
            </a:xfrm>
            <a:custGeom>
              <a:avLst/>
              <a:gdLst/>
              <a:ahLst/>
              <a:cxnLst/>
              <a:rect l="l" t="t" r="r" b="b"/>
              <a:pathLst>
                <a:path w="13811" h="57242" extrusionOk="0">
                  <a:moveTo>
                    <a:pt x="0" y="1"/>
                  </a:moveTo>
                  <a:lnTo>
                    <a:pt x="0" y="57242"/>
                  </a:lnTo>
                  <a:lnTo>
                    <a:pt x="13810" y="57242"/>
                  </a:lnTo>
                  <a:lnTo>
                    <a:pt x="138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7608007" y="2461133"/>
              <a:ext cx="151790" cy="337533"/>
            </a:xfrm>
            <a:custGeom>
              <a:avLst/>
              <a:gdLst/>
              <a:ahLst/>
              <a:cxnLst/>
              <a:rect l="l" t="t" r="r" b="b"/>
              <a:pathLst>
                <a:path w="6706" h="14912" extrusionOk="0">
                  <a:moveTo>
                    <a:pt x="0" y="1"/>
                  </a:moveTo>
                  <a:lnTo>
                    <a:pt x="0" y="14911"/>
                  </a:lnTo>
                  <a:lnTo>
                    <a:pt x="6705" y="14911"/>
                  </a:lnTo>
                  <a:lnTo>
                    <a:pt x="6705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7607260" y="3287152"/>
              <a:ext cx="646320" cy="330720"/>
            </a:xfrm>
            <a:custGeom>
              <a:avLst/>
              <a:gdLst/>
              <a:ahLst/>
              <a:cxnLst/>
              <a:rect l="l" t="t" r="r" b="b"/>
              <a:pathLst>
                <a:path w="28554" h="14611" extrusionOk="0">
                  <a:moveTo>
                    <a:pt x="28120" y="401"/>
                  </a:moveTo>
                  <a:lnTo>
                    <a:pt x="28120" y="14210"/>
                  </a:lnTo>
                  <a:lnTo>
                    <a:pt x="400" y="14210"/>
                  </a:lnTo>
                  <a:lnTo>
                    <a:pt x="400" y="401"/>
                  </a:lnTo>
                  <a:close/>
                  <a:moveTo>
                    <a:pt x="0" y="0"/>
                  </a:moveTo>
                  <a:lnTo>
                    <a:pt x="0" y="14611"/>
                  </a:lnTo>
                  <a:lnTo>
                    <a:pt x="28554" y="14611"/>
                  </a:lnTo>
                  <a:lnTo>
                    <a:pt x="285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7839812" y="3382287"/>
              <a:ext cx="126869" cy="63446"/>
            </a:xfrm>
            <a:custGeom>
              <a:avLst/>
              <a:gdLst/>
              <a:ahLst/>
              <a:cxnLst/>
              <a:rect l="l" t="t" r="r" b="b"/>
              <a:pathLst>
                <a:path w="5605" h="2803" extrusionOk="0">
                  <a:moveTo>
                    <a:pt x="0" y="0"/>
                  </a:moveTo>
                  <a:lnTo>
                    <a:pt x="0" y="2802"/>
                  </a:lnTo>
                  <a:lnTo>
                    <a:pt x="5604" y="2802"/>
                  </a:lnTo>
                  <a:lnTo>
                    <a:pt x="56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7873017" y="3382287"/>
              <a:ext cx="135946" cy="63446"/>
            </a:xfrm>
            <a:custGeom>
              <a:avLst/>
              <a:gdLst/>
              <a:ahLst/>
              <a:cxnLst/>
              <a:rect l="l" t="t" r="r" b="b"/>
              <a:pathLst>
                <a:path w="6006" h="2803" extrusionOk="0">
                  <a:moveTo>
                    <a:pt x="5571" y="401"/>
                  </a:moveTo>
                  <a:lnTo>
                    <a:pt x="5571" y="2402"/>
                  </a:lnTo>
                  <a:lnTo>
                    <a:pt x="401" y="2402"/>
                  </a:lnTo>
                  <a:lnTo>
                    <a:pt x="401" y="401"/>
                  </a:lnTo>
                  <a:close/>
                  <a:moveTo>
                    <a:pt x="1" y="0"/>
                  </a:moveTo>
                  <a:lnTo>
                    <a:pt x="1" y="2802"/>
                  </a:lnTo>
                  <a:lnTo>
                    <a:pt x="6005" y="2802"/>
                  </a:lnTo>
                  <a:lnTo>
                    <a:pt x="60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7608007" y="2879428"/>
              <a:ext cx="151790" cy="336764"/>
            </a:xfrm>
            <a:custGeom>
              <a:avLst/>
              <a:gdLst/>
              <a:ahLst/>
              <a:cxnLst/>
              <a:rect l="l" t="t" r="r" b="b"/>
              <a:pathLst>
                <a:path w="6706" h="14878" extrusionOk="0">
                  <a:moveTo>
                    <a:pt x="0" y="0"/>
                  </a:moveTo>
                  <a:lnTo>
                    <a:pt x="0" y="14878"/>
                  </a:lnTo>
                  <a:lnTo>
                    <a:pt x="6705" y="14878"/>
                  </a:lnTo>
                  <a:lnTo>
                    <a:pt x="67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5586022" y="4039924"/>
              <a:ext cx="2206980" cy="348851"/>
            </a:xfrm>
            <a:custGeom>
              <a:avLst/>
              <a:gdLst/>
              <a:ahLst/>
              <a:cxnLst/>
              <a:rect l="l" t="t" r="r" b="b"/>
              <a:pathLst>
                <a:path w="97503" h="15412" extrusionOk="0">
                  <a:moveTo>
                    <a:pt x="48735" y="0"/>
                  </a:moveTo>
                  <a:cubicBezTo>
                    <a:pt x="21816" y="0"/>
                    <a:pt x="0" y="3436"/>
                    <a:pt x="0" y="7706"/>
                  </a:cubicBezTo>
                  <a:cubicBezTo>
                    <a:pt x="0" y="11942"/>
                    <a:pt x="21816" y="15411"/>
                    <a:pt x="48735" y="15411"/>
                  </a:cubicBezTo>
                  <a:cubicBezTo>
                    <a:pt x="75654" y="15411"/>
                    <a:pt x="97503" y="11942"/>
                    <a:pt x="97503" y="7706"/>
                  </a:cubicBezTo>
                  <a:cubicBezTo>
                    <a:pt x="97503" y="3436"/>
                    <a:pt x="75654" y="0"/>
                    <a:pt x="48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4587094" y="4135806"/>
              <a:ext cx="2062026" cy="325446"/>
            </a:xfrm>
            <a:custGeom>
              <a:avLst/>
              <a:gdLst/>
              <a:ahLst/>
              <a:cxnLst/>
              <a:rect l="l" t="t" r="r" b="b"/>
              <a:pathLst>
                <a:path w="91099" h="14378" extrusionOk="0">
                  <a:moveTo>
                    <a:pt x="45533" y="1"/>
                  </a:moveTo>
                  <a:cubicBezTo>
                    <a:pt x="20382" y="1"/>
                    <a:pt x="1" y="3203"/>
                    <a:pt x="1" y="7206"/>
                  </a:cubicBezTo>
                  <a:cubicBezTo>
                    <a:pt x="1" y="11175"/>
                    <a:pt x="20382" y="14378"/>
                    <a:pt x="45533" y="14378"/>
                  </a:cubicBezTo>
                  <a:cubicBezTo>
                    <a:pt x="70718" y="14378"/>
                    <a:pt x="91099" y="11175"/>
                    <a:pt x="91099" y="7206"/>
                  </a:cubicBezTo>
                  <a:cubicBezTo>
                    <a:pt x="91099" y="3203"/>
                    <a:pt x="70718" y="1"/>
                    <a:pt x="455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6874112" y="4135806"/>
              <a:ext cx="2062026" cy="325446"/>
            </a:xfrm>
            <a:custGeom>
              <a:avLst/>
              <a:gdLst/>
              <a:ahLst/>
              <a:cxnLst/>
              <a:rect l="l" t="t" r="r" b="b"/>
              <a:pathLst>
                <a:path w="91099" h="14378" extrusionOk="0">
                  <a:moveTo>
                    <a:pt x="45566" y="1"/>
                  </a:moveTo>
                  <a:cubicBezTo>
                    <a:pt x="20382" y="1"/>
                    <a:pt x="0" y="3203"/>
                    <a:pt x="0" y="7206"/>
                  </a:cubicBezTo>
                  <a:cubicBezTo>
                    <a:pt x="0" y="11175"/>
                    <a:pt x="20382" y="14378"/>
                    <a:pt x="45566" y="14378"/>
                  </a:cubicBezTo>
                  <a:cubicBezTo>
                    <a:pt x="70717" y="14378"/>
                    <a:pt x="91099" y="11175"/>
                    <a:pt x="91099" y="7206"/>
                  </a:cubicBezTo>
                  <a:cubicBezTo>
                    <a:pt x="91099" y="3203"/>
                    <a:pt x="70717" y="1"/>
                    <a:pt x="45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4571997" y="3689579"/>
              <a:ext cx="4379239" cy="9846"/>
            </a:xfrm>
            <a:custGeom>
              <a:avLst/>
              <a:gdLst/>
              <a:ahLst/>
              <a:cxnLst/>
              <a:rect l="l" t="t" r="r" b="b"/>
              <a:pathLst>
                <a:path w="193472" h="435" extrusionOk="0">
                  <a:moveTo>
                    <a:pt x="96736" y="1"/>
                  </a:moveTo>
                  <a:lnTo>
                    <a:pt x="48368" y="67"/>
                  </a:lnTo>
                  <a:lnTo>
                    <a:pt x="24184" y="101"/>
                  </a:lnTo>
                  <a:lnTo>
                    <a:pt x="0" y="234"/>
                  </a:lnTo>
                  <a:lnTo>
                    <a:pt x="24184" y="334"/>
                  </a:lnTo>
                  <a:lnTo>
                    <a:pt x="48368" y="368"/>
                  </a:lnTo>
                  <a:lnTo>
                    <a:pt x="96736" y="434"/>
                  </a:lnTo>
                  <a:lnTo>
                    <a:pt x="145104" y="368"/>
                  </a:lnTo>
                  <a:lnTo>
                    <a:pt x="169288" y="334"/>
                  </a:lnTo>
                  <a:lnTo>
                    <a:pt x="193472" y="234"/>
                  </a:lnTo>
                  <a:lnTo>
                    <a:pt x="169288" y="101"/>
                  </a:lnTo>
                  <a:lnTo>
                    <a:pt x="145104" y="67"/>
                  </a:lnTo>
                  <a:lnTo>
                    <a:pt x="967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7025110" y="2415071"/>
              <a:ext cx="343577" cy="371531"/>
            </a:xfrm>
            <a:custGeom>
              <a:avLst/>
              <a:gdLst/>
              <a:ahLst/>
              <a:cxnLst/>
              <a:rect l="l" t="t" r="r" b="b"/>
              <a:pathLst>
                <a:path w="15179" h="16414" extrusionOk="0">
                  <a:moveTo>
                    <a:pt x="9841" y="1"/>
                  </a:moveTo>
                  <a:lnTo>
                    <a:pt x="201" y="3637"/>
                  </a:lnTo>
                  <a:cubicBezTo>
                    <a:pt x="201" y="3637"/>
                    <a:pt x="1" y="6772"/>
                    <a:pt x="101" y="8373"/>
                  </a:cubicBezTo>
                  <a:cubicBezTo>
                    <a:pt x="165" y="9925"/>
                    <a:pt x="1859" y="14860"/>
                    <a:pt x="3148" y="14860"/>
                  </a:cubicBezTo>
                  <a:cubicBezTo>
                    <a:pt x="3189" y="14860"/>
                    <a:pt x="3230" y="14855"/>
                    <a:pt x="3270" y="14845"/>
                  </a:cubicBezTo>
                  <a:cubicBezTo>
                    <a:pt x="4604" y="14478"/>
                    <a:pt x="3270" y="10842"/>
                    <a:pt x="3170" y="9874"/>
                  </a:cubicBezTo>
                  <a:cubicBezTo>
                    <a:pt x="3079" y="9216"/>
                    <a:pt x="3143" y="8913"/>
                    <a:pt x="3319" y="8913"/>
                  </a:cubicBezTo>
                  <a:cubicBezTo>
                    <a:pt x="3402" y="8913"/>
                    <a:pt x="3509" y="8979"/>
                    <a:pt x="3637" y="9107"/>
                  </a:cubicBezTo>
                  <a:cubicBezTo>
                    <a:pt x="3904" y="9374"/>
                    <a:pt x="4904" y="11609"/>
                    <a:pt x="5138" y="12310"/>
                  </a:cubicBezTo>
                  <a:cubicBezTo>
                    <a:pt x="5698" y="13890"/>
                    <a:pt x="5120" y="16414"/>
                    <a:pt x="6292" y="16414"/>
                  </a:cubicBezTo>
                  <a:cubicBezTo>
                    <a:pt x="6307" y="16414"/>
                    <a:pt x="6323" y="16413"/>
                    <a:pt x="6339" y="16412"/>
                  </a:cubicBezTo>
                  <a:cubicBezTo>
                    <a:pt x="7473" y="16379"/>
                    <a:pt x="7706" y="14578"/>
                    <a:pt x="7706" y="14578"/>
                  </a:cubicBezTo>
                  <a:cubicBezTo>
                    <a:pt x="7706" y="14578"/>
                    <a:pt x="8041" y="16362"/>
                    <a:pt x="8991" y="16362"/>
                  </a:cubicBezTo>
                  <a:cubicBezTo>
                    <a:pt x="9080" y="16362"/>
                    <a:pt x="9174" y="16347"/>
                    <a:pt x="9274" y="16312"/>
                  </a:cubicBezTo>
                  <a:cubicBezTo>
                    <a:pt x="10475" y="15946"/>
                    <a:pt x="10342" y="13912"/>
                    <a:pt x="10341" y="13911"/>
                  </a:cubicBezTo>
                  <a:lnTo>
                    <a:pt x="10341" y="13911"/>
                  </a:lnTo>
                  <a:cubicBezTo>
                    <a:pt x="10342" y="13911"/>
                    <a:pt x="10527" y="15313"/>
                    <a:pt x="11392" y="15313"/>
                  </a:cubicBezTo>
                  <a:cubicBezTo>
                    <a:pt x="11499" y="15313"/>
                    <a:pt x="11615" y="15292"/>
                    <a:pt x="11742" y="15245"/>
                  </a:cubicBezTo>
                  <a:cubicBezTo>
                    <a:pt x="12910" y="14778"/>
                    <a:pt x="13110" y="13010"/>
                    <a:pt x="13110" y="13010"/>
                  </a:cubicBezTo>
                  <a:cubicBezTo>
                    <a:pt x="13110" y="13010"/>
                    <a:pt x="13241" y="13163"/>
                    <a:pt x="13484" y="13163"/>
                  </a:cubicBezTo>
                  <a:cubicBezTo>
                    <a:pt x="13666" y="13163"/>
                    <a:pt x="13911" y="13077"/>
                    <a:pt x="14211" y="12777"/>
                  </a:cubicBezTo>
                  <a:cubicBezTo>
                    <a:pt x="15178" y="11776"/>
                    <a:pt x="14745" y="8807"/>
                    <a:pt x="14178" y="7306"/>
                  </a:cubicBezTo>
                  <a:cubicBezTo>
                    <a:pt x="13577" y="5805"/>
                    <a:pt x="10341" y="768"/>
                    <a:pt x="9841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7166533" y="2608464"/>
              <a:ext cx="48122" cy="137078"/>
            </a:xfrm>
            <a:custGeom>
              <a:avLst/>
              <a:gdLst/>
              <a:ahLst/>
              <a:cxnLst/>
              <a:rect l="l" t="t" r="r" b="b"/>
              <a:pathLst>
                <a:path w="2126" h="6056" extrusionOk="0">
                  <a:moveTo>
                    <a:pt x="54" y="1"/>
                  </a:moveTo>
                  <a:cubicBezTo>
                    <a:pt x="26" y="1"/>
                    <a:pt x="1" y="40"/>
                    <a:pt x="24" y="63"/>
                  </a:cubicBezTo>
                  <a:cubicBezTo>
                    <a:pt x="1225" y="2264"/>
                    <a:pt x="1592" y="3399"/>
                    <a:pt x="1425" y="5967"/>
                  </a:cubicBezTo>
                  <a:cubicBezTo>
                    <a:pt x="1425" y="6021"/>
                    <a:pt x="1454" y="6055"/>
                    <a:pt x="1485" y="6055"/>
                  </a:cubicBezTo>
                  <a:cubicBezTo>
                    <a:pt x="1513" y="6055"/>
                    <a:pt x="1543" y="6029"/>
                    <a:pt x="1558" y="5967"/>
                  </a:cubicBezTo>
                  <a:cubicBezTo>
                    <a:pt x="2125" y="3432"/>
                    <a:pt x="1458" y="2064"/>
                    <a:pt x="91" y="30"/>
                  </a:cubicBezTo>
                  <a:cubicBezTo>
                    <a:pt x="80" y="9"/>
                    <a:pt x="67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7223687" y="2589179"/>
              <a:ext cx="44568" cy="145158"/>
            </a:xfrm>
            <a:custGeom>
              <a:avLst/>
              <a:gdLst/>
              <a:ahLst/>
              <a:cxnLst/>
              <a:rect l="l" t="t" r="r" b="b"/>
              <a:pathLst>
                <a:path w="1969" h="6413" extrusionOk="0">
                  <a:moveTo>
                    <a:pt x="39" y="0"/>
                  </a:moveTo>
                  <a:cubicBezTo>
                    <a:pt x="17" y="0"/>
                    <a:pt x="1" y="24"/>
                    <a:pt x="1" y="48"/>
                  </a:cubicBezTo>
                  <a:cubicBezTo>
                    <a:pt x="1101" y="2449"/>
                    <a:pt x="1468" y="3684"/>
                    <a:pt x="1535" y="6352"/>
                  </a:cubicBezTo>
                  <a:cubicBezTo>
                    <a:pt x="1535" y="6394"/>
                    <a:pt x="1559" y="6413"/>
                    <a:pt x="1586" y="6413"/>
                  </a:cubicBezTo>
                  <a:cubicBezTo>
                    <a:pt x="1623" y="6413"/>
                    <a:pt x="1669" y="6377"/>
                    <a:pt x="1669" y="6319"/>
                  </a:cubicBezTo>
                  <a:cubicBezTo>
                    <a:pt x="1969" y="3650"/>
                    <a:pt x="1302" y="2283"/>
                    <a:pt x="67" y="14"/>
                  </a:cubicBezTo>
                  <a:cubicBezTo>
                    <a:pt x="58" y="4"/>
                    <a:pt x="48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7276019" y="2568468"/>
              <a:ext cx="49616" cy="143280"/>
            </a:xfrm>
            <a:custGeom>
              <a:avLst/>
              <a:gdLst/>
              <a:ahLst/>
              <a:cxnLst/>
              <a:rect l="l" t="t" r="r" b="b"/>
              <a:pathLst>
                <a:path w="2192" h="6330" extrusionOk="0">
                  <a:moveTo>
                    <a:pt x="54" y="0"/>
                  </a:moveTo>
                  <a:cubicBezTo>
                    <a:pt x="25" y="0"/>
                    <a:pt x="1" y="39"/>
                    <a:pt x="24" y="62"/>
                  </a:cubicBezTo>
                  <a:cubicBezTo>
                    <a:pt x="1391" y="2264"/>
                    <a:pt x="1758" y="3631"/>
                    <a:pt x="1992" y="6233"/>
                  </a:cubicBezTo>
                  <a:cubicBezTo>
                    <a:pt x="2008" y="6296"/>
                    <a:pt x="2023" y="6329"/>
                    <a:pt x="2039" y="6329"/>
                  </a:cubicBezTo>
                  <a:cubicBezTo>
                    <a:pt x="2057" y="6329"/>
                    <a:pt x="2074" y="6288"/>
                    <a:pt x="2092" y="6200"/>
                  </a:cubicBezTo>
                  <a:cubicBezTo>
                    <a:pt x="2192" y="3831"/>
                    <a:pt x="1725" y="2097"/>
                    <a:pt x="90" y="29"/>
                  </a:cubicBezTo>
                  <a:cubicBezTo>
                    <a:pt x="80" y="8"/>
                    <a:pt x="67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6831988" y="1713272"/>
              <a:ext cx="434796" cy="821356"/>
            </a:xfrm>
            <a:custGeom>
              <a:avLst/>
              <a:gdLst/>
              <a:ahLst/>
              <a:cxnLst/>
              <a:rect l="l" t="t" r="r" b="b"/>
              <a:pathLst>
                <a:path w="19209" h="36287" extrusionOk="0">
                  <a:moveTo>
                    <a:pt x="1019" y="1"/>
                  </a:moveTo>
                  <a:cubicBezTo>
                    <a:pt x="328" y="1"/>
                    <a:pt x="0" y="1272"/>
                    <a:pt x="560" y="4320"/>
                  </a:cubicBezTo>
                  <a:cubicBezTo>
                    <a:pt x="2095" y="12426"/>
                    <a:pt x="8633" y="34241"/>
                    <a:pt x="9000" y="36009"/>
                  </a:cubicBezTo>
                  <a:cubicBezTo>
                    <a:pt x="9042" y="36201"/>
                    <a:pt x="9275" y="36287"/>
                    <a:pt x="9643" y="36287"/>
                  </a:cubicBezTo>
                  <a:cubicBezTo>
                    <a:pt x="11897" y="36287"/>
                    <a:pt x="19209" y="33074"/>
                    <a:pt x="18607" y="31439"/>
                  </a:cubicBezTo>
                  <a:cubicBezTo>
                    <a:pt x="17539" y="28637"/>
                    <a:pt x="8733" y="8890"/>
                    <a:pt x="2228" y="851"/>
                  </a:cubicBezTo>
                  <a:cubicBezTo>
                    <a:pt x="1780" y="304"/>
                    <a:pt x="1356" y="1"/>
                    <a:pt x="1019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6829747" y="1706278"/>
              <a:ext cx="440024" cy="786589"/>
            </a:xfrm>
            <a:custGeom>
              <a:avLst/>
              <a:gdLst/>
              <a:ahLst/>
              <a:cxnLst/>
              <a:rect l="l" t="t" r="r" b="b"/>
              <a:pathLst>
                <a:path w="19440" h="34751" extrusionOk="0">
                  <a:moveTo>
                    <a:pt x="1097" y="1"/>
                  </a:moveTo>
                  <a:cubicBezTo>
                    <a:pt x="43" y="1"/>
                    <a:pt x="0" y="2657"/>
                    <a:pt x="559" y="6664"/>
                  </a:cubicBezTo>
                  <a:cubicBezTo>
                    <a:pt x="1627" y="14102"/>
                    <a:pt x="8031" y="34751"/>
                    <a:pt x="8031" y="34751"/>
                  </a:cubicBezTo>
                  <a:lnTo>
                    <a:pt x="15637" y="31882"/>
                  </a:lnTo>
                  <a:lnTo>
                    <a:pt x="19439" y="30414"/>
                  </a:lnTo>
                  <a:cubicBezTo>
                    <a:pt x="19439" y="30414"/>
                    <a:pt x="8598" y="9799"/>
                    <a:pt x="4062" y="2961"/>
                  </a:cubicBezTo>
                  <a:cubicBezTo>
                    <a:pt x="3695" y="2427"/>
                    <a:pt x="3361" y="1994"/>
                    <a:pt x="3061" y="1593"/>
                  </a:cubicBezTo>
                  <a:cubicBezTo>
                    <a:pt x="2196" y="497"/>
                    <a:pt x="1552" y="1"/>
                    <a:pt x="10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7181405" y="2310135"/>
              <a:ext cx="6066" cy="36261"/>
            </a:xfrm>
            <a:custGeom>
              <a:avLst/>
              <a:gdLst/>
              <a:ahLst/>
              <a:cxnLst/>
              <a:rect l="l" t="t" r="r" b="b"/>
              <a:pathLst>
                <a:path w="268" h="1602" extrusionOk="0">
                  <a:moveTo>
                    <a:pt x="134" y="0"/>
                  </a:moveTo>
                  <a:cubicBezTo>
                    <a:pt x="1" y="534"/>
                    <a:pt x="1" y="1067"/>
                    <a:pt x="134" y="1601"/>
                  </a:cubicBezTo>
                  <a:cubicBezTo>
                    <a:pt x="268" y="1067"/>
                    <a:pt x="268" y="534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6870332" y="1720448"/>
              <a:ext cx="4550" cy="37008"/>
            </a:xfrm>
            <a:custGeom>
              <a:avLst/>
              <a:gdLst/>
              <a:ahLst/>
              <a:cxnLst/>
              <a:rect l="l" t="t" r="r" b="b"/>
              <a:pathLst>
                <a:path w="201" h="1635" extrusionOk="0">
                  <a:moveTo>
                    <a:pt x="101" y="0"/>
                  </a:moveTo>
                  <a:cubicBezTo>
                    <a:pt x="34" y="267"/>
                    <a:pt x="1" y="534"/>
                    <a:pt x="1" y="801"/>
                  </a:cubicBezTo>
                  <a:cubicBezTo>
                    <a:pt x="1" y="1101"/>
                    <a:pt x="34" y="1368"/>
                    <a:pt x="101" y="1635"/>
                  </a:cubicBezTo>
                  <a:cubicBezTo>
                    <a:pt x="167" y="1368"/>
                    <a:pt x="201" y="1101"/>
                    <a:pt x="201" y="801"/>
                  </a:cubicBezTo>
                  <a:cubicBezTo>
                    <a:pt x="201" y="534"/>
                    <a:pt x="167" y="267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7064382" y="2250673"/>
              <a:ext cx="37008" cy="5116"/>
            </a:xfrm>
            <a:custGeom>
              <a:avLst/>
              <a:gdLst/>
              <a:ahLst/>
              <a:cxnLst/>
              <a:rect l="l" t="t" r="r" b="b"/>
              <a:pathLst>
                <a:path w="1635" h="226" extrusionOk="0">
                  <a:moveTo>
                    <a:pt x="818" y="0"/>
                  </a:moveTo>
                  <a:cubicBezTo>
                    <a:pt x="542" y="0"/>
                    <a:pt x="267" y="42"/>
                    <a:pt x="0" y="125"/>
                  </a:cubicBezTo>
                  <a:cubicBezTo>
                    <a:pt x="267" y="192"/>
                    <a:pt x="542" y="225"/>
                    <a:pt x="818" y="225"/>
                  </a:cubicBezTo>
                  <a:cubicBezTo>
                    <a:pt x="1093" y="225"/>
                    <a:pt x="1368" y="192"/>
                    <a:pt x="1635" y="125"/>
                  </a:cubicBezTo>
                  <a:cubicBezTo>
                    <a:pt x="1368" y="42"/>
                    <a:pt x="1093" y="0"/>
                    <a:pt x="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6975290" y="2017917"/>
              <a:ext cx="37008" cy="4550"/>
            </a:xfrm>
            <a:custGeom>
              <a:avLst/>
              <a:gdLst/>
              <a:ahLst/>
              <a:cxnLst/>
              <a:rect l="l" t="t" r="r" b="b"/>
              <a:pathLst>
                <a:path w="1635" h="201" extrusionOk="0">
                  <a:moveTo>
                    <a:pt x="817" y="1"/>
                  </a:moveTo>
                  <a:cubicBezTo>
                    <a:pt x="542" y="1"/>
                    <a:pt x="267" y="34"/>
                    <a:pt x="0" y="101"/>
                  </a:cubicBezTo>
                  <a:cubicBezTo>
                    <a:pt x="267" y="168"/>
                    <a:pt x="534" y="201"/>
                    <a:pt x="834" y="201"/>
                  </a:cubicBezTo>
                  <a:cubicBezTo>
                    <a:pt x="1101" y="201"/>
                    <a:pt x="1368" y="168"/>
                    <a:pt x="1635" y="101"/>
                  </a:cubicBezTo>
                  <a:cubicBezTo>
                    <a:pt x="1368" y="34"/>
                    <a:pt x="1093" y="1"/>
                    <a:pt x="8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7087786" y="2128149"/>
              <a:ext cx="26438" cy="25713"/>
            </a:xfrm>
            <a:custGeom>
              <a:avLst/>
              <a:gdLst/>
              <a:ahLst/>
              <a:cxnLst/>
              <a:rect l="l" t="t" r="r" b="b"/>
              <a:pathLst>
                <a:path w="1168" h="1136" extrusionOk="0">
                  <a:moveTo>
                    <a:pt x="0" y="1"/>
                  </a:moveTo>
                  <a:cubicBezTo>
                    <a:pt x="134" y="234"/>
                    <a:pt x="334" y="435"/>
                    <a:pt x="501" y="635"/>
                  </a:cubicBezTo>
                  <a:cubicBezTo>
                    <a:pt x="701" y="835"/>
                    <a:pt x="934" y="1002"/>
                    <a:pt x="1168" y="1135"/>
                  </a:cubicBezTo>
                  <a:cubicBezTo>
                    <a:pt x="868" y="668"/>
                    <a:pt x="501" y="26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6907340" y="1841998"/>
              <a:ext cx="25691" cy="25691"/>
            </a:xfrm>
            <a:custGeom>
              <a:avLst/>
              <a:gdLst/>
              <a:ahLst/>
              <a:cxnLst/>
              <a:rect l="l" t="t" r="r" b="b"/>
              <a:pathLst>
                <a:path w="1135" h="1135" extrusionOk="0">
                  <a:moveTo>
                    <a:pt x="0" y="1"/>
                  </a:moveTo>
                  <a:lnTo>
                    <a:pt x="0" y="1"/>
                  </a:lnTo>
                  <a:cubicBezTo>
                    <a:pt x="133" y="234"/>
                    <a:pt x="300" y="434"/>
                    <a:pt x="500" y="634"/>
                  </a:cubicBezTo>
                  <a:cubicBezTo>
                    <a:pt x="701" y="835"/>
                    <a:pt x="901" y="1001"/>
                    <a:pt x="1134" y="1135"/>
                  </a:cubicBezTo>
                  <a:cubicBezTo>
                    <a:pt x="1001" y="901"/>
                    <a:pt x="834" y="668"/>
                    <a:pt x="634" y="501"/>
                  </a:cubicBezTo>
                  <a:cubicBezTo>
                    <a:pt x="467" y="301"/>
                    <a:pt x="234" y="13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6961687" y="2313145"/>
              <a:ext cx="25691" cy="25691"/>
            </a:xfrm>
            <a:custGeom>
              <a:avLst/>
              <a:gdLst/>
              <a:ahLst/>
              <a:cxnLst/>
              <a:rect l="l" t="t" r="r" b="b"/>
              <a:pathLst>
                <a:path w="1135" h="1135" extrusionOk="0">
                  <a:moveTo>
                    <a:pt x="1" y="0"/>
                  </a:moveTo>
                  <a:cubicBezTo>
                    <a:pt x="268" y="467"/>
                    <a:pt x="668" y="868"/>
                    <a:pt x="1135" y="1135"/>
                  </a:cubicBezTo>
                  <a:cubicBezTo>
                    <a:pt x="1001" y="901"/>
                    <a:pt x="835" y="668"/>
                    <a:pt x="635" y="501"/>
                  </a:cubicBezTo>
                  <a:cubicBezTo>
                    <a:pt x="434" y="301"/>
                    <a:pt x="234" y="134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6967730" y="2146280"/>
              <a:ext cx="26460" cy="25691"/>
            </a:xfrm>
            <a:custGeom>
              <a:avLst/>
              <a:gdLst/>
              <a:ahLst/>
              <a:cxnLst/>
              <a:rect l="l" t="t" r="r" b="b"/>
              <a:pathLst>
                <a:path w="1169" h="1135" extrusionOk="0">
                  <a:moveTo>
                    <a:pt x="1168" y="1"/>
                  </a:moveTo>
                  <a:cubicBezTo>
                    <a:pt x="668" y="267"/>
                    <a:pt x="267" y="668"/>
                    <a:pt x="1" y="1135"/>
                  </a:cubicBezTo>
                  <a:cubicBezTo>
                    <a:pt x="234" y="1001"/>
                    <a:pt x="468" y="834"/>
                    <a:pt x="668" y="634"/>
                  </a:cubicBezTo>
                  <a:cubicBezTo>
                    <a:pt x="835" y="468"/>
                    <a:pt x="1001" y="234"/>
                    <a:pt x="1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7081743" y="2401490"/>
              <a:ext cx="25691" cy="25691"/>
            </a:xfrm>
            <a:custGeom>
              <a:avLst/>
              <a:gdLst/>
              <a:ahLst/>
              <a:cxnLst/>
              <a:rect l="l" t="t" r="r" b="b"/>
              <a:pathLst>
                <a:path w="1135" h="1135" extrusionOk="0">
                  <a:moveTo>
                    <a:pt x="1135" y="0"/>
                  </a:moveTo>
                  <a:cubicBezTo>
                    <a:pt x="901" y="134"/>
                    <a:pt x="668" y="300"/>
                    <a:pt x="501" y="467"/>
                  </a:cubicBezTo>
                  <a:cubicBezTo>
                    <a:pt x="301" y="667"/>
                    <a:pt x="134" y="901"/>
                    <a:pt x="1" y="1134"/>
                  </a:cubicBezTo>
                  <a:cubicBezTo>
                    <a:pt x="468" y="834"/>
                    <a:pt x="868" y="467"/>
                    <a:pt x="1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6894483" y="1932606"/>
              <a:ext cx="25713" cy="25691"/>
            </a:xfrm>
            <a:custGeom>
              <a:avLst/>
              <a:gdLst/>
              <a:ahLst/>
              <a:cxnLst/>
              <a:rect l="l" t="t" r="r" b="b"/>
              <a:pathLst>
                <a:path w="1136" h="1135" extrusionOk="0">
                  <a:moveTo>
                    <a:pt x="1135" y="0"/>
                  </a:moveTo>
                  <a:lnTo>
                    <a:pt x="1135" y="0"/>
                  </a:lnTo>
                  <a:cubicBezTo>
                    <a:pt x="668" y="267"/>
                    <a:pt x="268" y="668"/>
                    <a:pt x="1" y="1135"/>
                  </a:cubicBezTo>
                  <a:cubicBezTo>
                    <a:pt x="468" y="834"/>
                    <a:pt x="868" y="467"/>
                    <a:pt x="1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7001253" y="2352191"/>
              <a:ext cx="238165" cy="91808"/>
            </a:xfrm>
            <a:custGeom>
              <a:avLst/>
              <a:gdLst/>
              <a:ahLst/>
              <a:cxnLst/>
              <a:rect l="l" t="t" r="r" b="b"/>
              <a:pathLst>
                <a:path w="10522" h="4056" extrusionOk="0">
                  <a:moveTo>
                    <a:pt x="10481" y="1"/>
                  </a:moveTo>
                  <a:cubicBezTo>
                    <a:pt x="10475" y="1"/>
                    <a:pt x="10468" y="3"/>
                    <a:pt x="10461" y="10"/>
                  </a:cubicBezTo>
                  <a:cubicBezTo>
                    <a:pt x="9594" y="344"/>
                    <a:pt x="4557" y="1878"/>
                    <a:pt x="54" y="3980"/>
                  </a:cubicBezTo>
                  <a:cubicBezTo>
                    <a:pt x="0" y="4007"/>
                    <a:pt x="12" y="4055"/>
                    <a:pt x="36" y="4055"/>
                  </a:cubicBezTo>
                  <a:cubicBezTo>
                    <a:pt x="41" y="4055"/>
                    <a:pt x="48" y="4053"/>
                    <a:pt x="54" y="4046"/>
                  </a:cubicBezTo>
                  <a:cubicBezTo>
                    <a:pt x="4057" y="2745"/>
                    <a:pt x="9628" y="344"/>
                    <a:pt x="10495" y="43"/>
                  </a:cubicBezTo>
                  <a:cubicBezTo>
                    <a:pt x="10522" y="43"/>
                    <a:pt x="10506" y="1"/>
                    <a:pt x="10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6830313" y="1706844"/>
              <a:ext cx="336017" cy="786023"/>
            </a:xfrm>
            <a:custGeom>
              <a:avLst/>
              <a:gdLst/>
              <a:ahLst/>
              <a:cxnLst/>
              <a:rect l="l" t="t" r="r" b="b"/>
              <a:pathLst>
                <a:path w="14845" h="34726" extrusionOk="0">
                  <a:moveTo>
                    <a:pt x="901" y="1"/>
                  </a:moveTo>
                  <a:cubicBezTo>
                    <a:pt x="1" y="301"/>
                    <a:pt x="1" y="2903"/>
                    <a:pt x="534" y="6639"/>
                  </a:cubicBezTo>
                  <a:cubicBezTo>
                    <a:pt x="1602" y="14077"/>
                    <a:pt x="8006" y="34726"/>
                    <a:pt x="8006" y="34726"/>
                  </a:cubicBezTo>
                  <a:lnTo>
                    <a:pt x="14845" y="32124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6720081" y="3724324"/>
              <a:ext cx="598017" cy="552136"/>
            </a:xfrm>
            <a:custGeom>
              <a:avLst/>
              <a:gdLst/>
              <a:ahLst/>
              <a:cxnLst/>
              <a:rect l="l" t="t" r="r" b="b"/>
              <a:pathLst>
                <a:path w="26420" h="24393" extrusionOk="0">
                  <a:moveTo>
                    <a:pt x="0" y="0"/>
                  </a:moveTo>
                  <a:lnTo>
                    <a:pt x="0" y="15411"/>
                  </a:lnTo>
                  <a:cubicBezTo>
                    <a:pt x="0" y="18347"/>
                    <a:pt x="0" y="20915"/>
                    <a:pt x="167" y="22249"/>
                  </a:cubicBezTo>
                  <a:cubicBezTo>
                    <a:pt x="134" y="22249"/>
                    <a:pt x="134" y="22283"/>
                    <a:pt x="167" y="22283"/>
                  </a:cubicBezTo>
                  <a:cubicBezTo>
                    <a:pt x="167" y="22583"/>
                    <a:pt x="234" y="22917"/>
                    <a:pt x="367" y="23183"/>
                  </a:cubicBezTo>
                  <a:cubicBezTo>
                    <a:pt x="1129" y="23711"/>
                    <a:pt x="19361" y="24392"/>
                    <a:pt x="24354" y="24392"/>
                  </a:cubicBezTo>
                  <a:cubicBezTo>
                    <a:pt x="25046" y="24392"/>
                    <a:pt x="25484" y="24379"/>
                    <a:pt x="25585" y="24351"/>
                  </a:cubicBezTo>
                  <a:cubicBezTo>
                    <a:pt x="26419" y="24084"/>
                    <a:pt x="25752" y="21716"/>
                    <a:pt x="24885" y="20948"/>
                  </a:cubicBezTo>
                  <a:cubicBezTo>
                    <a:pt x="23984" y="20215"/>
                    <a:pt x="15111" y="15878"/>
                    <a:pt x="15111" y="15878"/>
                  </a:cubicBezTo>
                  <a:lnTo>
                    <a:pt x="14978" y="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6720081" y="4001422"/>
              <a:ext cx="598017" cy="275038"/>
            </a:xfrm>
            <a:custGeom>
              <a:avLst/>
              <a:gdLst/>
              <a:ahLst/>
              <a:cxnLst/>
              <a:rect l="l" t="t" r="r" b="b"/>
              <a:pathLst>
                <a:path w="26420" h="12151" extrusionOk="0">
                  <a:moveTo>
                    <a:pt x="0" y="0"/>
                  </a:moveTo>
                  <a:lnTo>
                    <a:pt x="0" y="3169"/>
                  </a:lnTo>
                  <a:cubicBezTo>
                    <a:pt x="0" y="6105"/>
                    <a:pt x="0" y="8673"/>
                    <a:pt x="167" y="10007"/>
                  </a:cubicBezTo>
                  <a:cubicBezTo>
                    <a:pt x="167" y="10007"/>
                    <a:pt x="167" y="10041"/>
                    <a:pt x="167" y="10041"/>
                  </a:cubicBezTo>
                  <a:cubicBezTo>
                    <a:pt x="201" y="10341"/>
                    <a:pt x="267" y="10641"/>
                    <a:pt x="367" y="10941"/>
                  </a:cubicBezTo>
                  <a:cubicBezTo>
                    <a:pt x="1129" y="11469"/>
                    <a:pt x="19361" y="12150"/>
                    <a:pt x="24354" y="12150"/>
                  </a:cubicBezTo>
                  <a:cubicBezTo>
                    <a:pt x="25046" y="12150"/>
                    <a:pt x="25484" y="12137"/>
                    <a:pt x="25585" y="12109"/>
                  </a:cubicBezTo>
                  <a:cubicBezTo>
                    <a:pt x="26419" y="11842"/>
                    <a:pt x="25752" y="9474"/>
                    <a:pt x="24885" y="8706"/>
                  </a:cubicBezTo>
                  <a:cubicBezTo>
                    <a:pt x="23984" y="7973"/>
                    <a:pt x="15111" y="3636"/>
                    <a:pt x="15111" y="3636"/>
                  </a:cubicBezTo>
                  <a:lnTo>
                    <a:pt x="15178" y="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6719334" y="4070119"/>
              <a:ext cx="599511" cy="206590"/>
            </a:xfrm>
            <a:custGeom>
              <a:avLst/>
              <a:gdLst/>
              <a:ahLst/>
              <a:cxnLst/>
              <a:rect l="l" t="t" r="r" b="b"/>
              <a:pathLst>
                <a:path w="26486" h="9127" extrusionOk="0">
                  <a:moveTo>
                    <a:pt x="0" y="1"/>
                  </a:moveTo>
                  <a:lnTo>
                    <a:pt x="0" y="134"/>
                  </a:lnTo>
                  <a:cubicBezTo>
                    <a:pt x="0" y="4270"/>
                    <a:pt x="100" y="7706"/>
                    <a:pt x="434" y="7940"/>
                  </a:cubicBezTo>
                  <a:cubicBezTo>
                    <a:pt x="1183" y="8459"/>
                    <a:pt x="18841" y="9127"/>
                    <a:pt x="24167" y="9127"/>
                  </a:cubicBezTo>
                  <a:cubicBezTo>
                    <a:pt x="25006" y="9127"/>
                    <a:pt x="25538" y="9110"/>
                    <a:pt x="25652" y="9074"/>
                  </a:cubicBezTo>
                  <a:cubicBezTo>
                    <a:pt x="26486" y="8840"/>
                    <a:pt x="25819" y="6472"/>
                    <a:pt x="24918" y="5705"/>
                  </a:cubicBezTo>
                  <a:cubicBezTo>
                    <a:pt x="24051" y="4938"/>
                    <a:pt x="15178" y="601"/>
                    <a:pt x="15178" y="601"/>
                  </a:cubicBezTo>
                  <a:lnTo>
                    <a:pt x="15178" y="3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6753309" y="4238365"/>
              <a:ext cx="542878" cy="18266"/>
            </a:xfrm>
            <a:custGeom>
              <a:avLst/>
              <a:gdLst/>
              <a:ahLst/>
              <a:cxnLst/>
              <a:rect l="l" t="t" r="r" b="b"/>
              <a:pathLst>
                <a:path w="23984" h="807" extrusionOk="0">
                  <a:moveTo>
                    <a:pt x="782" y="1"/>
                  </a:moveTo>
                  <a:cubicBezTo>
                    <a:pt x="499" y="1"/>
                    <a:pt x="248" y="3"/>
                    <a:pt x="34" y="6"/>
                  </a:cubicBezTo>
                  <a:cubicBezTo>
                    <a:pt x="0" y="6"/>
                    <a:pt x="0" y="40"/>
                    <a:pt x="34" y="40"/>
                  </a:cubicBezTo>
                  <a:cubicBezTo>
                    <a:pt x="3936" y="340"/>
                    <a:pt x="19948" y="774"/>
                    <a:pt x="23884" y="807"/>
                  </a:cubicBezTo>
                  <a:cubicBezTo>
                    <a:pt x="23984" y="807"/>
                    <a:pt x="23984" y="740"/>
                    <a:pt x="23884" y="740"/>
                  </a:cubicBezTo>
                  <a:cubicBezTo>
                    <a:pt x="20164" y="520"/>
                    <a:pt x="5659" y="1"/>
                    <a:pt x="7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6984344" y="4082478"/>
              <a:ext cx="111002" cy="26166"/>
            </a:xfrm>
            <a:custGeom>
              <a:avLst/>
              <a:gdLst/>
              <a:ahLst/>
              <a:cxnLst/>
              <a:rect l="l" t="t" r="r" b="b"/>
              <a:pathLst>
                <a:path w="4904" h="1156" extrusionOk="0">
                  <a:moveTo>
                    <a:pt x="3307" y="1"/>
                  </a:moveTo>
                  <a:cubicBezTo>
                    <a:pt x="2129" y="1"/>
                    <a:pt x="934" y="306"/>
                    <a:pt x="67" y="1056"/>
                  </a:cubicBezTo>
                  <a:cubicBezTo>
                    <a:pt x="0" y="1089"/>
                    <a:pt x="67" y="1156"/>
                    <a:pt x="134" y="1156"/>
                  </a:cubicBezTo>
                  <a:cubicBezTo>
                    <a:pt x="1635" y="722"/>
                    <a:pt x="3169" y="455"/>
                    <a:pt x="4737" y="355"/>
                  </a:cubicBezTo>
                  <a:cubicBezTo>
                    <a:pt x="4871" y="355"/>
                    <a:pt x="4904" y="155"/>
                    <a:pt x="4771" y="155"/>
                  </a:cubicBezTo>
                  <a:cubicBezTo>
                    <a:pt x="4304" y="56"/>
                    <a:pt x="3807" y="1"/>
                    <a:pt x="3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7009537" y="4098345"/>
              <a:ext cx="109983" cy="26370"/>
            </a:xfrm>
            <a:custGeom>
              <a:avLst/>
              <a:gdLst/>
              <a:ahLst/>
              <a:cxnLst/>
              <a:rect l="l" t="t" r="r" b="b"/>
              <a:pathLst>
                <a:path w="4859" h="1165" extrusionOk="0">
                  <a:moveTo>
                    <a:pt x="3277" y="0"/>
                  </a:moveTo>
                  <a:cubicBezTo>
                    <a:pt x="2103" y="0"/>
                    <a:pt x="898" y="306"/>
                    <a:pt x="55" y="1055"/>
                  </a:cubicBezTo>
                  <a:cubicBezTo>
                    <a:pt x="1" y="1110"/>
                    <a:pt x="35" y="1164"/>
                    <a:pt x="68" y="1164"/>
                  </a:cubicBezTo>
                  <a:cubicBezTo>
                    <a:pt x="75" y="1164"/>
                    <a:pt x="82" y="1162"/>
                    <a:pt x="88" y="1155"/>
                  </a:cubicBezTo>
                  <a:cubicBezTo>
                    <a:pt x="1623" y="722"/>
                    <a:pt x="3157" y="455"/>
                    <a:pt x="4725" y="355"/>
                  </a:cubicBezTo>
                  <a:cubicBezTo>
                    <a:pt x="4858" y="355"/>
                    <a:pt x="4858" y="155"/>
                    <a:pt x="4725" y="155"/>
                  </a:cubicBezTo>
                  <a:cubicBezTo>
                    <a:pt x="4268" y="55"/>
                    <a:pt x="3775" y="0"/>
                    <a:pt x="3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7034187" y="4114959"/>
              <a:ext cx="110255" cy="26166"/>
            </a:xfrm>
            <a:custGeom>
              <a:avLst/>
              <a:gdLst/>
              <a:ahLst/>
              <a:cxnLst/>
              <a:rect l="l" t="t" r="r" b="b"/>
              <a:pathLst>
                <a:path w="4871" h="1156" extrusionOk="0">
                  <a:moveTo>
                    <a:pt x="3289" y="0"/>
                  </a:moveTo>
                  <a:cubicBezTo>
                    <a:pt x="2115" y="0"/>
                    <a:pt x="910" y="306"/>
                    <a:pt x="67" y="1055"/>
                  </a:cubicBezTo>
                  <a:cubicBezTo>
                    <a:pt x="0" y="1089"/>
                    <a:pt x="67" y="1155"/>
                    <a:pt x="133" y="1155"/>
                  </a:cubicBezTo>
                  <a:cubicBezTo>
                    <a:pt x="1635" y="722"/>
                    <a:pt x="3169" y="455"/>
                    <a:pt x="4737" y="355"/>
                  </a:cubicBezTo>
                  <a:cubicBezTo>
                    <a:pt x="4870" y="355"/>
                    <a:pt x="4870" y="155"/>
                    <a:pt x="4737" y="155"/>
                  </a:cubicBezTo>
                  <a:cubicBezTo>
                    <a:pt x="4280" y="55"/>
                    <a:pt x="3787" y="0"/>
                    <a:pt x="3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6689116" y="2221790"/>
              <a:ext cx="393396" cy="1865713"/>
            </a:xfrm>
            <a:custGeom>
              <a:avLst/>
              <a:gdLst/>
              <a:ahLst/>
              <a:cxnLst/>
              <a:rect l="l" t="t" r="r" b="b"/>
              <a:pathLst>
                <a:path w="17380" h="82426" extrusionOk="0">
                  <a:moveTo>
                    <a:pt x="134" y="0"/>
                  </a:moveTo>
                  <a:lnTo>
                    <a:pt x="1" y="9340"/>
                  </a:lnTo>
                  <a:lnTo>
                    <a:pt x="601" y="55340"/>
                  </a:lnTo>
                  <a:lnTo>
                    <a:pt x="935" y="82426"/>
                  </a:lnTo>
                  <a:lnTo>
                    <a:pt x="17380" y="82126"/>
                  </a:lnTo>
                  <a:lnTo>
                    <a:pt x="14178" y="8440"/>
                  </a:lnTo>
                  <a:lnTo>
                    <a:pt x="140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6724608" y="4017266"/>
              <a:ext cx="344324" cy="8081"/>
            </a:xfrm>
            <a:custGeom>
              <a:avLst/>
              <a:gdLst/>
              <a:ahLst/>
              <a:cxnLst/>
              <a:rect l="l" t="t" r="r" b="b"/>
              <a:pathLst>
                <a:path w="15212" h="357" extrusionOk="0">
                  <a:moveTo>
                    <a:pt x="10742" y="1"/>
                  </a:moveTo>
                  <a:cubicBezTo>
                    <a:pt x="9474" y="1"/>
                    <a:pt x="1201" y="34"/>
                    <a:pt x="34" y="234"/>
                  </a:cubicBezTo>
                  <a:cubicBezTo>
                    <a:pt x="1" y="234"/>
                    <a:pt x="1" y="268"/>
                    <a:pt x="34" y="268"/>
                  </a:cubicBezTo>
                  <a:cubicBezTo>
                    <a:pt x="434" y="334"/>
                    <a:pt x="1617" y="357"/>
                    <a:pt x="3062" y="357"/>
                  </a:cubicBezTo>
                  <a:cubicBezTo>
                    <a:pt x="5953" y="357"/>
                    <a:pt x="9897" y="268"/>
                    <a:pt x="10742" y="268"/>
                  </a:cubicBezTo>
                  <a:cubicBezTo>
                    <a:pt x="13310" y="234"/>
                    <a:pt x="12576" y="201"/>
                    <a:pt x="15145" y="134"/>
                  </a:cubicBezTo>
                  <a:cubicBezTo>
                    <a:pt x="15178" y="134"/>
                    <a:pt x="15211" y="34"/>
                    <a:pt x="15145" y="34"/>
                  </a:cubicBezTo>
                  <a:cubicBezTo>
                    <a:pt x="12576" y="34"/>
                    <a:pt x="13310" y="1"/>
                    <a:pt x="107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6899780" y="2497552"/>
              <a:ext cx="51359" cy="1495381"/>
            </a:xfrm>
            <a:custGeom>
              <a:avLst/>
              <a:gdLst/>
              <a:ahLst/>
              <a:cxnLst/>
              <a:rect l="l" t="t" r="r" b="b"/>
              <a:pathLst>
                <a:path w="2269" h="66065" extrusionOk="0">
                  <a:moveTo>
                    <a:pt x="101" y="1"/>
                  </a:moveTo>
                  <a:cubicBezTo>
                    <a:pt x="84" y="1"/>
                    <a:pt x="67" y="9"/>
                    <a:pt x="67" y="26"/>
                  </a:cubicBezTo>
                  <a:cubicBezTo>
                    <a:pt x="67" y="4829"/>
                    <a:pt x="0" y="9666"/>
                    <a:pt x="34" y="14470"/>
                  </a:cubicBezTo>
                  <a:cubicBezTo>
                    <a:pt x="67" y="23076"/>
                    <a:pt x="334" y="31682"/>
                    <a:pt x="668" y="40288"/>
                  </a:cubicBezTo>
                  <a:cubicBezTo>
                    <a:pt x="1001" y="48894"/>
                    <a:pt x="1602" y="57467"/>
                    <a:pt x="2202" y="66040"/>
                  </a:cubicBezTo>
                  <a:cubicBezTo>
                    <a:pt x="2219" y="66057"/>
                    <a:pt x="2235" y="66065"/>
                    <a:pt x="2248" y="66065"/>
                  </a:cubicBezTo>
                  <a:cubicBezTo>
                    <a:pt x="2260" y="66065"/>
                    <a:pt x="2269" y="66057"/>
                    <a:pt x="2269" y="66040"/>
                  </a:cubicBezTo>
                  <a:cubicBezTo>
                    <a:pt x="2002" y="61236"/>
                    <a:pt x="1768" y="56433"/>
                    <a:pt x="1602" y="51596"/>
                  </a:cubicBezTo>
                  <a:cubicBezTo>
                    <a:pt x="1268" y="42990"/>
                    <a:pt x="934" y="34417"/>
                    <a:pt x="701" y="25811"/>
                  </a:cubicBezTo>
                  <a:cubicBezTo>
                    <a:pt x="601" y="21508"/>
                    <a:pt x="467" y="17205"/>
                    <a:pt x="367" y="12902"/>
                  </a:cubicBezTo>
                  <a:cubicBezTo>
                    <a:pt x="267" y="8599"/>
                    <a:pt x="134" y="4296"/>
                    <a:pt x="134" y="26"/>
                  </a:cubicBezTo>
                  <a:cubicBezTo>
                    <a:pt x="134" y="9"/>
                    <a:pt x="117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6689116" y="2221790"/>
              <a:ext cx="262792" cy="1252621"/>
            </a:xfrm>
            <a:custGeom>
              <a:avLst/>
              <a:gdLst/>
              <a:ahLst/>
              <a:cxnLst/>
              <a:rect l="l" t="t" r="r" b="b"/>
              <a:pathLst>
                <a:path w="11610" h="55340" extrusionOk="0">
                  <a:moveTo>
                    <a:pt x="134" y="0"/>
                  </a:moveTo>
                  <a:lnTo>
                    <a:pt x="1" y="9340"/>
                  </a:lnTo>
                  <a:lnTo>
                    <a:pt x="601" y="55340"/>
                  </a:lnTo>
                  <a:lnTo>
                    <a:pt x="116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6001284" y="3726588"/>
              <a:ext cx="644079" cy="538441"/>
            </a:xfrm>
            <a:custGeom>
              <a:avLst/>
              <a:gdLst/>
              <a:ahLst/>
              <a:cxnLst/>
              <a:rect l="l" t="t" r="r" b="b"/>
              <a:pathLst>
                <a:path w="28455" h="23788" extrusionOk="0">
                  <a:moveTo>
                    <a:pt x="13844" y="0"/>
                  </a:moveTo>
                  <a:lnTo>
                    <a:pt x="11375" y="15345"/>
                  </a:lnTo>
                  <a:cubicBezTo>
                    <a:pt x="11375" y="15345"/>
                    <a:pt x="2436" y="19581"/>
                    <a:pt x="1568" y="20315"/>
                  </a:cubicBezTo>
                  <a:cubicBezTo>
                    <a:pt x="668" y="21082"/>
                    <a:pt x="0" y="23450"/>
                    <a:pt x="801" y="23717"/>
                  </a:cubicBezTo>
                  <a:cubicBezTo>
                    <a:pt x="953" y="23766"/>
                    <a:pt x="1854" y="23788"/>
                    <a:pt x="3233" y="23788"/>
                  </a:cubicBezTo>
                  <a:cubicBezTo>
                    <a:pt x="9439" y="23788"/>
                    <a:pt x="25316" y="23341"/>
                    <a:pt x="26052" y="22850"/>
                  </a:cubicBezTo>
                  <a:lnTo>
                    <a:pt x="26052" y="22817"/>
                  </a:lnTo>
                  <a:cubicBezTo>
                    <a:pt x="26186" y="22550"/>
                    <a:pt x="26253" y="22249"/>
                    <a:pt x="26253" y="21916"/>
                  </a:cubicBezTo>
                  <a:cubicBezTo>
                    <a:pt x="26419" y="20582"/>
                    <a:pt x="26519" y="17980"/>
                    <a:pt x="26519" y="15044"/>
                  </a:cubicBezTo>
                  <a:cubicBezTo>
                    <a:pt x="26519" y="15044"/>
                    <a:pt x="28454" y="367"/>
                    <a:pt x="28454" y="367"/>
                  </a:cubicBezTo>
                  <a:lnTo>
                    <a:pt x="13844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6000537" y="3996125"/>
              <a:ext cx="606301" cy="268904"/>
            </a:xfrm>
            <a:custGeom>
              <a:avLst/>
              <a:gdLst/>
              <a:ahLst/>
              <a:cxnLst/>
              <a:rect l="l" t="t" r="r" b="b"/>
              <a:pathLst>
                <a:path w="26786" h="11880" extrusionOk="0">
                  <a:moveTo>
                    <a:pt x="26786" y="1"/>
                  </a:moveTo>
                  <a:lnTo>
                    <a:pt x="11675" y="201"/>
                  </a:lnTo>
                  <a:lnTo>
                    <a:pt x="11375" y="3470"/>
                  </a:lnTo>
                  <a:cubicBezTo>
                    <a:pt x="11375" y="3470"/>
                    <a:pt x="2469" y="7673"/>
                    <a:pt x="1568" y="8440"/>
                  </a:cubicBezTo>
                  <a:cubicBezTo>
                    <a:pt x="667" y="9174"/>
                    <a:pt x="0" y="11542"/>
                    <a:pt x="834" y="11809"/>
                  </a:cubicBezTo>
                  <a:cubicBezTo>
                    <a:pt x="986" y="11858"/>
                    <a:pt x="1887" y="11880"/>
                    <a:pt x="3266" y="11880"/>
                  </a:cubicBezTo>
                  <a:cubicBezTo>
                    <a:pt x="9471" y="11880"/>
                    <a:pt x="25342" y="11433"/>
                    <a:pt x="26052" y="10942"/>
                  </a:cubicBezTo>
                  <a:cubicBezTo>
                    <a:pt x="26185" y="10642"/>
                    <a:pt x="26252" y="10341"/>
                    <a:pt x="26286" y="10041"/>
                  </a:cubicBezTo>
                  <a:cubicBezTo>
                    <a:pt x="26286" y="10008"/>
                    <a:pt x="26286" y="10008"/>
                    <a:pt x="26286" y="10008"/>
                  </a:cubicBezTo>
                  <a:cubicBezTo>
                    <a:pt x="26452" y="8674"/>
                    <a:pt x="26519" y="6105"/>
                    <a:pt x="26519" y="3136"/>
                  </a:cubicBezTo>
                  <a:cubicBezTo>
                    <a:pt x="26519" y="3136"/>
                    <a:pt x="26619" y="1835"/>
                    <a:pt x="2678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6000537" y="4064076"/>
              <a:ext cx="600280" cy="200954"/>
            </a:xfrm>
            <a:custGeom>
              <a:avLst/>
              <a:gdLst/>
              <a:ahLst/>
              <a:cxnLst/>
              <a:rect l="l" t="t" r="r" b="b"/>
              <a:pathLst>
                <a:path w="26520" h="8878" extrusionOk="0">
                  <a:moveTo>
                    <a:pt x="26519" y="1"/>
                  </a:moveTo>
                  <a:lnTo>
                    <a:pt x="11342" y="168"/>
                  </a:lnTo>
                  <a:lnTo>
                    <a:pt x="11342" y="435"/>
                  </a:lnTo>
                  <a:cubicBezTo>
                    <a:pt x="11342" y="435"/>
                    <a:pt x="2435" y="4671"/>
                    <a:pt x="1535" y="5405"/>
                  </a:cubicBezTo>
                  <a:cubicBezTo>
                    <a:pt x="634" y="6172"/>
                    <a:pt x="0" y="8540"/>
                    <a:pt x="834" y="8807"/>
                  </a:cubicBezTo>
                  <a:cubicBezTo>
                    <a:pt x="986" y="8856"/>
                    <a:pt x="1886" y="8878"/>
                    <a:pt x="3263" y="8878"/>
                  </a:cubicBezTo>
                  <a:cubicBezTo>
                    <a:pt x="9461" y="8878"/>
                    <a:pt x="25315" y="8431"/>
                    <a:pt x="26052" y="7940"/>
                  </a:cubicBezTo>
                  <a:cubicBezTo>
                    <a:pt x="26386" y="7706"/>
                    <a:pt x="26486" y="4304"/>
                    <a:pt x="26519" y="134"/>
                  </a:cubicBezTo>
                  <a:lnTo>
                    <a:pt x="26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6022425" y="4231846"/>
              <a:ext cx="542900" cy="12042"/>
            </a:xfrm>
            <a:custGeom>
              <a:avLst/>
              <a:gdLst/>
              <a:ahLst/>
              <a:cxnLst/>
              <a:rect l="l" t="t" r="r" b="b"/>
              <a:pathLst>
                <a:path w="23985" h="532" extrusionOk="0">
                  <a:moveTo>
                    <a:pt x="21712" y="1"/>
                  </a:moveTo>
                  <a:cubicBezTo>
                    <a:pt x="15842" y="1"/>
                    <a:pt x="3519" y="318"/>
                    <a:pt x="101" y="461"/>
                  </a:cubicBezTo>
                  <a:cubicBezTo>
                    <a:pt x="0" y="461"/>
                    <a:pt x="0" y="528"/>
                    <a:pt x="101" y="528"/>
                  </a:cubicBezTo>
                  <a:cubicBezTo>
                    <a:pt x="355" y="530"/>
                    <a:pt x="658" y="531"/>
                    <a:pt x="1005" y="531"/>
                  </a:cubicBezTo>
                  <a:cubicBezTo>
                    <a:pt x="6067" y="531"/>
                    <a:pt x="20300" y="309"/>
                    <a:pt x="23984" y="28"/>
                  </a:cubicBezTo>
                  <a:cubicBezTo>
                    <a:pt x="23438" y="9"/>
                    <a:pt x="22659" y="1"/>
                    <a:pt x="21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6216475" y="4066814"/>
              <a:ext cx="109961" cy="26936"/>
            </a:xfrm>
            <a:custGeom>
              <a:avLst/>
              <a:gdLst/>
              <a:ahLst/>
              <a:cxnLst/>
              <a:rect l="l" t="t" r="r" b="b"/>
              <a:pathLst>
                <a:path w="4858" h="1190" extrusionOk="0">
                  <a:moveTo>
                    <a:pt x="1515" y="0"/>
                  </a:moveTo>
                  <a:cubicBezTo>
                    <a:pt x="1040" y="0"/>
                    <a:pt x="570" y="52"/>
                    <a:pt x="134" y="147"/>
                  </a:cubicBezTo>
                  <a:cubicBezTo>
                    <a:pt x="0" y="147"/>
                    <a:pt x="0" y="347"/>
                    <a:pt x="134" y="347"/>
                  </a:cubicBezTo>
                  <a:cubicBezTo>
                    <a:pt x="1701" y="480"/>
                    <a:pt x="3236" y="747"/>
                    <a:pt x="4737" y="1181"/>
                  </a:cubicBezTo>
                  <a:cubicBezTo>
                    <a:pt x="4750" y="1187"/>
                    <a:pt x="4762" y="1190"/>
                    <a:pt x="4774" y="1190"/>
                  </a:cubicBezTo>
                  <a:cubicBezTo>
                    <a:pt x="4824" y="1190"/>
                    <a:pt x="4858" y="1141"/>
                    <a:pt x="4804" y="1114"/>
                  </a:cubicBezTo>
                  <a:cubicBezTo>
                    <a:pt x="3945" y="327"/>
                    <a:pt x="2710" y="0"/>
                    <a:pt x="1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6191056" y="4082636"/>
              <a:ext cx="109870" cy="26981"/>
            </a:xfrm>
            <a:custGeom>
              <a:avLst/>
              <a:gdLst/>
              <a:ahLst/>
              <a:cxnLst/>
              <a:rect l="l" t="t" r="r" b="b"/>
              <a:pathLst>
                <a:path w="4854" h="1192" extrusionOk="0">
                  <a:moveTo>
                    <a:pt x="1542" y="1"/>
                  </a:moveTo>
                  <a:cubicBezTo>
                    <a:pt x="1066" y="1"/>
                    <a:pt x="596" y="53"/>
                    <a:pt x="156" y="148"/>
                  </a:cubicBezTo>
                  <a:cubicBezTo>
                    <a:pt x="0" y="148"/>
                    <a:pt x="19" y="352"/>
                    <a:pt x="131" y="352"/>
                  </a:cubicBezTo>
                  <a:cubicBezTo>
                    <a:pt x="139" y="352"/>
                    <a:pt x="147" y="351"/>
                    <a:pt x="156" y="348"/>
                  </a:cubicBezTo>
                  <a:cubicBezTo>
                    <a:pt x="1724" y="482"/>
                    <a:pt x="3258" y="749"/>
                    <a:pt x="4759" y="1182"/>
                  </a:cubicBezTo>
                  <a:cubicBezTo>
                    <a:pt x="4771" y="1188"/>
                    <a:pt x="4783" y="1191"/>
                    <a:pt x="4792" y="1191"/>
                  </a:cubicBezTo>
                  <a:cubicBezTo>
                    <a:pt x="4836" y="1191"/>
                    <a:pt x="4853" y="1137"/>
                    <a:pt x="4826" y="1082"/>
                  </a:cubicBezTo>
                  <a:cubicBezTo>
                    <a:pt x="3946" y="321"/>
                    <a:pt x="2726" y="1"/>
                    <a:pt x="1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6165885" y="4098526"/>
              <a:ext cx="110255" cy="27502"/>
            </a:xfrm>
            <a:custGeom>
              <a:avLst/>
              <a:gdLst/>
              <a:ahLst/>
              <a:cxnLst/>
              <a:rect l="l" t="t" r="r" b="b"/>
              <a:pathLst>
                <a:path w="4871" h="1215" extrusionOk="0">
                  <a:moveTo>
                    <a:pt x="1531" y="0"/>
                  </a:moveTo>
                  <a:cubicBezTo>
                    <a:pt x="1053" y="0"/>
                    <a:pt x="580" y="52"/>
                    <a:pt x="134" y="147"/>
                  </a:cubicBezTo>
                  <a:cubicBezTo>
                    <a:pt x="0" y="147"/>
                    <a:pt x="0" y="380"/>
                    <a:pt x="134" y="380"/>
                  </a:cubicBezTo>
                  <a:cubicBezTo>
                    <a:pt x="1702" y="480"/>
                    <a:pt x="3269" y="747"/>
                    <a:pt x="4770" y="1214"/>
                  </a:cubicBezTo>
                  <a:cubicBezTo>
                    <a:pt x="4837" y="1214"/>
                    <a:pt x="4870" y="1147"/>
                    <a:pt x="4837" y="1114"/>
                  </a:cubicBezTo>
                  <a:cubicBezTo>
                    <a:pt x="3954" y="327"/>
                    <a:pt x="2730" y="0"/>
                    <a:pt x="15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6236099" y="2221790"/>
              <a:ext cx="738444" cy="1861955"/>
            </a:xfrm>
            <a:custGeom>
              <a:avLst/>
              <a:gdLst/>
              <a:ahLst/>
              <a:cxnLst/>
              <a:rect l="l" t="t" r="r" b="b"/>
              <a:pathLst>
                <a:path w="32624" h="82260" extrusionOk="0">
                  <a:moveTo>
                    <a:pt x="13177" y="0"/>
                  </a:moveTo>
                  <a:lnTo>
                    <a:pt x="1" y="81392"/>
                  </a:lnTo>
                  <a:lnTo>
                    <a:pt x="16446" y="82259"/>
                  </a:lnTo>
                  <a:lnTo>
                    <a:pt x="21316" y="50837"/>
                  </a:lnTo>
                  <a:lnTo>
                    <a:pt x="24985" y="15912"/>
                  </a:lnTo>
                  <a:cubicBezTo>
                    <a:pt x="25786" y="15578"/>
                    <a:pt x="28221" y="14511"/>
                    <a:pt x="28654" y="14244"/>
                  </a:cubicBezTo>
                  <a:cubicBezTo>
                    <a:pt x="29088" y="13977"/>
                    <a:pt x="29855" y="11509"/>
                    <a:pt x="30589" y="8673"/>
                  </a:cubicBezTo>
                  <a:cubicBezTo>
                    <a:pt x="31590" y="4804"/>
                    <a:pt x="32557" y="300"/>
                    <a:pt x="32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6264031" y="4000086"/>
              <a:ext cx="342807" cy="17203"/>
            </a:xfrm>
            <a:custGeom>
              <a:avLst/>
              <a:gdLst/>
              <a:ahLst/>
              <a:cxnLst/>
              <a:rect l="l" t="t" r="r" b="b"/>
              <a:pathLst>
                <a:path w="15145" h="760" extrusionOk="0">
                  <a:moveTo>
                    <a:pt x="845" y="1"/>
                  </a:moveTo>
                  <a:cubicBezTo>
                    <a:pt x="474" y="1"/>
                    <a:pt x="193" y="8"/>
                    <a:pt x="34" y="26"/>
                  </a:cubicBezTo>
                  <a:cubicBezTo>
                    <a:pt x="1" y="26"/>
                    <a:pt x="1" y="93"/>
                    <a:pt x="34" y="93"/>
                  </a:cubicBezTo>
                  <a:cubicBezTo>
                    <a:pt x="1202" y="326"/>
                    <a:pt x="9441" y="626"/>
                    <a:pt x="10708" y="660"/>
                  </a:cubicBezTo>
                  <a:cubicBezTo>
                    <a:pt x="13277" y="760"/>
                    <a:pt x="12543" y="693"/>
                    <a:pt x="15112" y="760"/>
                  </a:cubicBezTo>
                  <a:cubicBezTo>
                    <a:pt x="15145" y="760"/>
                    <a:pt x="15145" y="693"/>
                    <a:pt x="15112" y="693"/>
                  </a:cubicBezTo>
                  <a:cubicBezTo>
                    <a:pt x="12543" y="526"/>
                    <a:pt x="13277" y="526"/>
                    <a:pt x="10708" y="393"/>
                  </a:cubicBezTo>
                  <a:cubicBezTo>
                    <a:pt x="9637" y="335"/>
                    <a:pt x="3288" y="1"/>
                    <a:pt x="8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6368242" y="2526254"/>
              <a:ext cx="262770" cy="1443592"/>
            </a:xfrm>
            <a:custGeom>
              <a:avLst/>
              <a:gdLst/>
              <a:ahLst/>
              <a:cxnLst/>
              <a:rect l="l" t="t" r="r" b="b"/>
              <a:pathLst>
                <a:path w="11609" h="63777" extrusionOk="0">
                  <a:moveTo>
                    <a:pt x="11575" y="1"/>
                  </a:moveTo>
                  <a:cubicBezTo>
                    <a:pt x="11558" y="1"/>
                    <a:pt x="11542" y="9"/>
                    <a:pt x="11542" y="26"/>
                  </a:cubicBezTo>
                  <a:cubicBezTo>
                    <a:pt x="10741" y="5129"/>
                    <a:pt x="10774" y="4629"/>
                    <a:pt x="9840" y="9733"/>
                  </a:cubicBezTo>
                  <a:cubicBezTo>
                    <a:pt x="8173" y="18706"/>
                    <a:pt x="6505" y="27679"/>
                    <a:pt x="4837" y="36652"/>
                  </a:cubicBezTo>
                  <a:cubicBezTo>
                    <a:pt x="4003" y="41155"/>
                    <a:pt x="3169" y="45625"/>
                    <a:pt x="2335" y="50128"/>
                  </a:cubicBezTo>
                  <a:cubicBezTo>
                    <a:pt x="1935" y="52363"/>
                    <a:pt x="1534" y="54598"/>
                    <a:pt x="1134" y="56866"/>
                  </a:cubicBezTo>
                  <a:cubicBezTo>
                    <a:pt x="701" y="59135"/>
                    <a:pt x="367" y="61436"/>
                    <a:pt x="0" y="63738"/>
                  </a:cubicBezTo>
                  <a:cubicBezTo>
                    <a:pt x="0" y="63757"/>
                    <a:pt x="33" y="63776"/>
                    <a:pt x="62" y="63776"/>
                  </a:cubicBezTo>
                  <a:cubicBezTo>
                    <a:pt x="82" y="63776"/>
                    <a:pt x="100" y="63766"/>
                    <a:pt x="100" y="63738"/>
                  </a:cubicBezTo>
                  <a:cubicBezTo>
                    <a:pt x="634" y="61169"/>
                    <a:pt x="1201" y="58634"/>
                    <a:pt x="1701" y="56066"/>
                  </a:cubicBezTo>
                  <a:cubicBezTo>
                    <a:pt x="2202" y="53531"/>
                    <a:pt x="2669" y="51029"/>
                    <a:pt x="3169" y="48494"/>
                  </a:cubicBezTo>
                  <a:cubicBezTo>
                    <a:pt x="4870" y="39521"/>
                    <a:pt x="6538" y="30547"/>
                    <a:pt x="8173" y="21541"/>
                  </a:cubicBezTo>
                  <a:cubicBezTo>
                    <a:pt x="8973" y="17071"/>
                    <a:pt x="9740" y="12635"/>
                    <a:pt x="10474" y="8098"/>
                  </a:cubicBezTo>
                  <a:cubicBezTo>
                    <a:pt x="11175" y="3561"/>
                    <a:pt x="10808" y="4562"/>
                    <a:pt x="11608" y="26"/>
                  </a:cubicBezTo>
                  <a:cubicBezTo>
                    <a:pt x="11608" y="9"/>
                    <a:pt x="11592" y="1"/>
                    <a:pt x="11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4"/>
            <p:cNvSpPr/>
            <p:nvPr/>
          </p:nvSpPr>
          <p:spPr>
            <a:xfrm>
              <a:off x="6492056" y="2407194"/>
              <a:ext cx="152537" cy="130038"/>
            </a:xfrm>
            <a:custGeom>
              <a:avLst/>
              <a:gdLst/>
              <a:ahLst/>
              <a:cxnLst/>
              <a:rect l="l" t="t" r="r" b="b"/>
              <a:pathLst>
                <a:path w="6739" h="5745" extrusionOk="0">
                  <a:moveTo>
                    <a:pt x="6689" y="0"/>
                  </a:moveTo>
                  <a:cubicBezTo>
                    <a:pt x="6679" y="0"/>
                    <a:pt x="6672" y="4"/>
                    <a:pt x="6672" y="15"/>
                  </a:cubicBezTo>
                  <a:cubicBezTo>
                    <a:pt x="6572" y="249"/>
                    <a:pt x="6472" y="515"/>
                    <a:pt x="6338" y="716"/>
                  </a:cubicBezTo>
                  <a:cubicBezTo>
                    <a:pt x="6238" y="916"/>
                    <a:pt x="6172" y="1116"/>
                    <a:pt x="6072" y="1316"/>
                  </a:cubicBezTo>
                  <a:cubicBezTo>
                    <a:pt x="5905" y="1716"/>
                    <a:pt x="5705" y="2117"/>
                    <a:pt x="5538" y="2550"/>
                  </a:cubicBezTo>
                  <a:cubicBezTo>
                    <a:pt x="5304" y="3251"/>
                    <a:pt x="4871" y="3918"/>
                    <a:pt x="4337" y="4418"/>
                  </a:cubicBezTo>
                  <a:cubicBezTo>
                    <a:pt x="3770" y="4819"/>
                    <a:pt x="3136" y="5085"/>
                    <a:pt x="2469" y="5219"/>
                  </a:cubicBezTo>
                  <a:cubicBezTo>
                    <a:pt x="2102" y="5286"/>
                    <a:pt x="1769" y="5352"/>
                    <a:pt x="1402" y="5386"/>
                  </a:cubicBezTo>
                  <a:cubicBezTo>
                    <a:pt x="968" y="5452"/>
                    <a:pt x="501" y="5519"/>
                    <a:pt x="67" y="5619"/>
                  </a:cubicBezTo>
                  <a:cubicBezTo>
                    <a:pt x="1" y="5619"/>
                    <a:pt x="34" y="5719"/>
                    <a:pt x="101" y="5719"/>
                  </a:cubicBezTo>
                  <a:cubicBezTo>
                    <a:pt x="301" y="5736"/>
                    <a:pt x="509" y="5744"/>
                    <a:pt x="718" y="5744"/>
                  </a:cubicBezTo>
                  <a:cubicBezTo>
                    <a:pt x="926" y="5744"/>
                    <a:pt x="1135" y="5736"/>
                    <a:pt x="1335" y="5719"/>
                  </a:cubicBezTo>
                  <a:cubicBezTo>
                    <a:pt x="1702" y="5686"/>
                    <a:pt x="2035" y="5653"/>
                    <a:pt x="2369" y="5619"/>
                  </a:cubicBezTo>
                  <a:cubicBezTo>
                    <a:pt x="3503" y="5486"/>
                    <a:pt x="4671" y="5052"/>
                    <a:pt x="5304" y="4018"/>
                  </a:cubicBezTo>
                  <a:cubicBezTo>
                    <a:pt x="5638" y="3451"/>
                    <a:pt x="5905" y="2817"/>
                    <a:pt x="6072" y="2183"/>
                  </a:cubicBezTo>
                  <a:cubicBezTo>
                    <a:pt x="6172" y="1816"/>
                    <a:pt x="6305" y="1483"/>
                    <a:pt x="6405" y="1116"/>
                  </a:cubicBezTo>
                  <a:cubicBezTo>
                    <a:pt x="6472" y="949"/>
                    <a:pt x="6539" y="716"/>
                    <a:pt x="6572" y="549"/>
                  </a:cubicBezTo>
                  <a:cubicBezTo>
                    <a:pt x="6639" y="382"/>
                    <a:pt x="6672" y="182"/>
                    <a:pt x="6739" y="15"/>
                  </a:cubicBezTo>
                  <a:cubicBezTo>
                    <a:pt x="6739" y="15"/>
                    <a:pt x="6709" y="0"/>
                    <a:pt x="66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6800978" y="2529739"/>
              <a:ext cx="116751" cy="54641"/>
            </a:xfrm>
            <a:custGeom>
              <a:avLst/>
              <a:gdLst/>
              <a:ahLst/>
              <a:cxnLst/>
              <a:rect l="l" t="t" r="r" b="b"/>
              <a:pathLst>
                <a:path w="5158" h="2414" extrusionOk="0">
                  <a:moveTo>
                    <a:pt x="5000" y="1"/>
                  </a:moveTo>
                  <a:cubicBezTo>
                    <a:pt x="4989" y="1"/>
                    <a:pt x="4978" y="2"/>
                    <a:pt x="4966" y="5"/>
                  </a:cubicBezTo>
                  <a:cubicBezTo>
                    <a:pt x="3265" y="639"/>
                    <a:pt x="1630" y="1373"/>
                    <a:pt x="29" y="2307"/>
                  </a:cubicBezTo>
                  <a:cubicBezTo>
                    <a:pt x="0" y="2335"/>
                    <a:pt x="21" y="2413"/>
                    <a:pt x="70" y="2413"/>
                  </a:cubicBezTo>
                  <a:cubicBezTo>
                    <a:pt x="78" y="2413"/>
                    <a:pt x="86" y="2411"/>
                    <a:pt x="96" y="2407"/>
                  </a:cubicBezTo>
                  <a:cubicBezTo>
                    <a:pt x="1764" y="1673"/>
                    <a:pt x="3431" y="1006"/>
                    <a:pt x="5066" y="205"/>
                  </a:cubicBezTo>
                  <a:cubicBezTo>
                    <a:pt x="5157" y="144"/>
                    <a:pt x="5110" y="1"/>
                    <a:pt x="50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4"/>
            <p:cNvSpPr/>
            <p:nvPr/>
          </p:nvSpPr>
          <p:spPr>
            <a:xfrm>
              <a:off x="6837104" y="2271995"/>
              <a:ext cx="92894" cy="251294"/>
            </a:xfrm>
            <a:custGeom>
              <a:avLst/>
              <a:gdLst/>
              <a:ahLst/>
              <a:cxnLst/>
              <a:rect l="l" t="t" r="r" b="b"/>
              <a:pathLst>
                <a:path w="4104" h="11102" extrusionOk="0">
                  <a:moveTo>
                    <a:pt x="3820" y="1"/>
                  </a:moveTo>
                  <a:cubicBezTo>
                    <a:pt x="3795" y="1"/>
                    <a:pt x="3770" y="17"/>
                    <a:pt x="3770" y="51"/>
                  </a:cubicBezTo>
                  <a:cubicBezTo>
                    <a:pt x="3770" y="1885"/>
                    <a:pt x="3670" y="3753"/>
                    <a:pt x="3470" y="5588"/>
                  </a:cubicBezTo>
                  <a:cubicBezTo>
                    <a:pt x="3406" y="6391"/>
                    <a:pt x="2785" y="10812"/>
                    <a:pt x="1399" y="10812"/>
                  </a:cubicBezTo>
                  <a:cubicBezTo>
                    <a:pt x="1345" y="10812"/>
                    <a:pt x="1291" y="10805"/>
                    <a:pt x="1235" y="10792"/>
                  </a:cubicBezTo>
                  <a:cubicBezTo>
                    <a:pt x="1002" y="10758"/>
                    <a:pt x="868" y="10491"/>
                    <a:pt x="835" y="10124"/>
                  </a:cubicBezTo>
                  <a:cubicBezTo>
                    <a:pt x="835" y="9624"/>
                    <a:pt x="901" y="9157"/>
                    <a:pt x="1035" y="8690"/>
                  </a:cubicBezTo>
                  <a:cubicBezTo>
                    <a:pt x="1168" y="7689"/>
                    <a:pt x="1302" y="6689"/>
                    <a:pt x="1402" y="5721"/>
                  </a:cubicBezTo>
                  <a:cubicBezTo>
                    <a:pt x="1569" y="3853"/>
                    <a:pt x="1569" y="1985"/>
                    <a:pt x="1335" y="117"/>
                  </a:cubicBezTo>
                  <a:cubicBezTo>
                    <a:pt x="1335" y="101"/>
                    <a:pt x="1318" y="92"/>
                    <a:pt x="1298" y="92"/>
                  </a:cubicBezTo>
                  <a:cubicBezTo>
                    <a:pt x="1277" y="92"/>
                    <a:pt x="1252" y="101"/>
                    <a:pt x="1235" y="117"/>
                  </a:cubicBezTo>
                  <a:cubicBezTo>
                    <a:pt x="1302" y="2686"/>
                    <a:pt x="1135" y="5288"/>
                    <a:pt x="801" y="7823"/>
                  </a:cubicBezTo>
                  <a:cubicBezTo>
                    <a:pt x="601" y="9057"/>
                    <a:pt x="1" y="10892"/>
                    <a:pt x="1268" y="11092"/>
                  </a:cubicBezTo>
                  <a:cubicBezTo>
                    <a:pt x="1309" y="11098"/>
                    <a:pt x="1349" y="11101"/>
                    <a:pt x="1389" y="11101"/>
                  </a:cubicBezTo>
                  <a:cubicBezTo>
                    <a:pt x="2623" y="11101"/>
                    <a:pt x="3442" y="8164"/>
                    <a:pt x="3603" y="7356"/>
                  </a:cubicBezTo>
                  <a:cubicBezTo>
                    <a:pt x="4004" y="4921"/>
                    <a:pt x="4104" y="2486"/>
                    <a:pt x="3870" y="51"/>
                  </a:cubicBezTo>
                  <a:cubicBezTo>
                    <a:pt x="3870" y="17"/>
                    <a:pt x="3845" y="1"/>
                    <a:pt x="3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6855234" y="2517358"/>
              <a:ext cx="18629" cy="43074"/>
            </a:xfrm>
            <a:custGeom>
              <a:avLst/>
              <a:gdLst/>
              <a:ahLst/>
              <a:cxnLst/>
              <a:rect l="l" t="t" r="r" b="b"/>
              <a:pathLst>
                <a:path w="823" h="1903" extrusionOk="0">
                  <a:moveTo>
                    <a:pt x="614" y="1"/>
                  </a:moveTo>
                  <a:cubicBezTo>
                    <a:pt x="558" y="1"/>
                    <a:pt x="503" y="26"/>
                    <a:pt x="467" y="85"/>
                  </a:cubicBezTo>
                  <a:cubicBezTo>
                    <a:pt x="334" y="385"/>
                    <a:pt x="234" y="719"/>
                    <a:pt x="134" y="1052"/>
                  </a:cubicBezTo>
                  <a:cubicBezTo>
                    <a:pt x="67" y="1319"/>
                    <a:pt x="0" y="1586"/>
                    <a:pt x="0" y="1853"/>
                  </a:cubicBezTo>
                  <a:cubicBezTo>
                    <a:pt x="0" y="1886"/>
                    <a:pt x="25" y="1903"/>
                    <a:pt x="50" y="1903"/>
                  </a:cubicBezTo>
                  <a:cubicBezTo>
                    <a:pt x="75" y="1903"/>
                    <a:pt x="100" y="1886"/>
                    <a:pt x="100" y="1853"/>
                  </a:cubicBezTo>
                  <a:cubicBezTo>
                    <a:pt x="267" y="1619"/>
                    <a:pt x="367" y="1386"/>
                    <a:pt x="467" y="1119"/>
                  </a:cubicBezTo>
                  <a:cubicBezTo>
                    <a:pt x="567" y="819"/>
                    <a:pt x="668" y="519"/>
                    <a:pt x="801" y="218"/>
                  </a:cubicBezTo>
                  <a:cubicBezTo>
                    <a:pt x="823" y="89"/>
                    <a:pt x="718" y="1"/>
                    <a:pt x="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6477705" y="1669383"/>
              <a:ext cx="576876" cy="729187"/>
            </a:xfrm>
            <a:custGeom>
              <a:avLst/>
              <a:gdLst/>
              <a:ahLst/>
              <a:cxnLst/>
              <a:rect l="l" t="t" r="r" b="b"/>
              <a:pathLst>
                <a:path w="25486" h="32215" extrusionOk="0">
                  <a:moveTo>
                    <a:pt x="12779" y="1"/>
                  </a:moveTo>
                  <a:cubicBezTo>
                    <a:pt x="11716" y="1"/>
                    <a:pt x="10666" y="282"/>
                    <a:pt x="10041" y="922"/>
                  </a:cubicBezTo>
                  <a:cubicBezTo>
                    <a:pt x="6038" y="5091"/>
                    <a:pt x="5305" y="8094"/>
                    <a:pt x="4337" y="10862"/>
                  </a:cubicBezTo>
                  <a:cubicBezTo>
                    <a:pt x="3637" y="12930"/>
                    <a:pt x="2803" y="16433"/>
                    <a:pt x="2102" y="20002"/>
                  </a:cubicBezTo>
                  <a:cubicBezTo>
                    <a:pt x="935" y="25906"/>
                    <a:pt x="1" y="31977"/>
                    <a:pt x="234" y="32211"/>
                  </a:cubicBezTo>
                  <a:cubicBezTo>
                    <a:pt x="236" y="32214"/>
                    <a:pt x="279" y="32215"/>
                    <a:pt x="362" y="32215"/>
                  </a:cubicBezTo>
                  <a:cubicBezTo>
                    <a:pt x="2271" y="32215"/>
                    <a:pt x="24994" y="31499"/>
                    <a:pt x="25185" y="31243"/>
                  </a:cubicBezTo>
                  <a:cubicBezTo>
                    <a:pt x="25486" y="30877"/>
                    <a:pt x="20182" y="6326"/>
                    <a:pt x="16012" y="1155"/>
                  </a:cubicBezTo>
                  <a:cubicBezTo>
                    <a:pt x="15439" y="435"/>
                    <a:pt x="14099" y="1"/>
                    <a:pt x="127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6873342" y="2230097"/>
              <a:ext cx="5319" cy="36261"/>
            </a:xfrm>
            <a:custGeom>
              <a:avLst/>
              <a:gdLst/>
              <a:ahLst/>
              <a:cxnLst/>
              <a:rect l="l" t="t" r="r" b="b"/>
              <a:pathLst>
                <a:path w="235" h="1602" extrusionOk="0">
                  <a:moveTo>
                    <a:pt x="101" y="0"/>
                  </a:moveTo>
                  <a:cubicBezTo>
                    <a:pt x="34" y="267"/>
                    <a:pt x="1" y="534"/>
                    <a:pt x="1" y="801"/>
                  </a:cubicBezTo>
                  <a:cubicBezTo>
                    <a:pt x="1" y="1068"/>
                    <a:pt x="34" y="1334"/>
                    <a:pt x="101" y="1601"/>
                  </a:cubicBezTo>
                  <a:cubicBezTo>
                    <a:pt x="234" y="1068"/>
                    <a:pt x="234" y="534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6808425" y="1974141"/>
              <a:ext cx="4550" cy="36261"/>
            </a:xfrm>
            <a:custGeom>
              <a:avLst/>
              <a:gdLst/>
              <a:ahLst/>
              <a:cxnLst/>
              <a:rect l="l" t="t" r="r" b="b"/>
              <a:pathLst>
                <a:path w="201" h="1602" extrusionOk="0">
                  <a:moveTo>
                    <a:pt x="100" y="0"/>
                  </a:moveTo>
                  <a:cubicBezTo>
                    <a:pt x="34" y="267"/>
                    <a:pt x="0" y="534"/>
                    <a:pt x="0" y="801"/>
                  </a:cubicBezTo>
                  <a:cubicBezTo>
                    <a:pt x="0" y="1068"/>
                    <a:pt x="34" y="1334"/>
                    <a:pt x="100" y="1601"/>
                  </a:cubicBezTo>
                  <a:cubicBezTo>
                    <a:pt x="167" y="1334"/>
                    <a:pt x="200" y="1068"/>
                    <a:pt x="200" y="801"/>
                  </a:cubicBezTo>
                  <a:cubicBezTo>
                    <a:pt x="200" y="534"/>
                    <a:pt x="167" y="267"/>
                    <a:pt x="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6632506" y="1872962"/>
              <a:ext cx="5297" cy="36261"/>
            </a:xfrm>
            <a:custGeom>
              <a:avLst/>
              <a:gdLst/>
              <a:ahLst/>
              <a:cxnLst/>
              <a:rect l="l" t="t" r="r" b="b"/>
              <a:pathLst>
                <a:path w="234" h="1602" extrusionOk="0">
                  <a:moveTo>
                    <a:pt x="133" y="0"/>
                  </a:moveTo>
                  <a:cubicBezTo>
                    <a:pt x="33" y="234"/>
                    <a:pt x="0" y="534"/>
                    <a:pt x="33" y="801"/>
                  </a:cubicBezTo>
                  <a:cubicBezTo>
                    <a:pt x="0" y="1068"/>
                    <a:pt x="33" y="1335"/>
                    <a:pt x="133" y="1601"/>
                  </a:cubicBezTo>
                  <a:cubicBezTo>
                    <a:pt x="200" y="1335"/>
                    <a:pt x="234" y="1068"/>
                    <a:pt x="234" y="801"/>
                  </a:cubicBezTo>
                  <a:cubicBezTo>
                    <a:pt x="234" y="534"/>
                    <a:pt x="200" y="234"/>
                    <a:pt x="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6634769" y="2180255"/>
              <a:ext cx="5297" cy="36261"/>
            </a:xfrm>
            <a:custGeom>
              <a:avLst/>
              <a:gdLst/>
              <a:ahLst/>
              <a:cxnLst/>
              <a:rect l="l" t="t" r="r" b="b"/>
              <a:pathLst>
                <a:path w="234" h="1602" extrusionOk="0">
                  <a:moveTo>
                    <a:pt x="134" y="1"/>
                  </a:moveTo>
                  <a:cubicBezTo>
                    <a:pt x="0" y="534"/>
                    <a:pt x="0" y="1068"/>
                    <a:pt x="134" y="1602"/>
                  </a:cubicBezTo>
                  <a:cubicBezTo>
                    <a:pt x="200" y="1335"/>
                    <a:pt x="234" y="1068"/>
                    <a:pt x="234" y="801"/>
                  </a:cubicBezTo>
                  <a:cubicBezTo>
                    <a:pt x="234" y="534"/>
                    <a:pt x="200" y="267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6740475" y="2164592"/>
              <a:ext cx="36261" cy="5116"/>
            </a:xfrm>
            <a:custGeom>
              <a:avLst/>
              <a:gdLst/>
              <a:ahLst/>
              <a:cxnLst/>
              <a:rect l="l" t="t" r="r" b="b"/>
              <a:pathLst>
                <a:path w="1602" h="226" extrusionOk="0">
                  <a:moveTo>
                    <a:pt x="801" y="0"/>
                  </a:moveTo>
                  <a:cubicBezTo>
                    <a:pt x="534" y="0"/>
                    <a:pt x="267" y="42"/>
                    <a:pt x="0" y="126"/>
                  </a:cubicBezTo>
                  <a:cubicBezTo>
                    <a:pt x="267" y="192"/>
                    <a:pt x="534" y="226"/>
                    <a:pt x="801" y="226"/>
                  </a:cubicBezTo>
                  <a:cubicBezTo>
                    <a:pt x="1068" y="226"/>
                    <a:pt x="1334" y="192"/>
                    <a:pt x="1601" y="126"/>
                  </a:cubicBezTo>
                  <a:cubicBezTo>
                    <a:pt x="1334" y="42"/>
                    <a:pt x="1068" y="0"/>
                    <a:pt x="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6610595" y="2013390"/>
              <a:ext cx="36261" cy="4550"/>
            </a:xfrm>
            <a:custGeom>
              <a:avLst/>
              <a:gdLst/>
              <a:ahLst/>
              <a:cxnLst/>
              <a:rect l="l" t="t" r="r" b="b"/>
              <a:pathLst>
                <a:path w="1602" h="201" extrusionOk="0">
                  <a:moveTo>
                    <a:pt x="814" y="1"/>
                  </a:moveTo>
                  <a:cubicBezTo>
                    <a:pt x="543" y="1"/>
                    <a:pt x="268" y="34"/>
                    <a:pt x="1" y="101"/>
                  </a:cubicBezTo>
                  <a:cubicBezTo>
                    <a:pt x="268" y="167"/>
                    <a:pt x="543" y="201"/>
                    <a:pt x="814" y="201"/>
                  </a:cubicBezTo>
                  <a:cubicBezTo>
                    <a:pt x="1085" y="201"/>
                    <a:pt x="1352" y="167"/>
                    <a:pt x="1602" y="101"/>
                  </a:cubicBezTo>
                  <a:cubicBezTo>
                    <a:pt x="1352" y="34"/>
                    <a:pt x="1085" y="1"/>
                    <a:pt x="8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6792558" y="1841998"/>
              <a:ext cx="36261" cy="4550"/>
            </a:xfrm>
            <a:custGeom>
              <a:avLst/>
              <a:gdLst/>
              <a:ahLst/>
              <a:cxnLst/>
              <a:rect l="l" t="t" r="r" b="b"/>
              <a:pathLst>
                <a:path w="1602" h="201" extrusionOk="0">
                  <a:moveTo>
                    <a:pt x="801" y="1"/>
                  </a:moveTo>
                  <a:cubicBezTo>
                    <a:pt x="534" y="1"/>
                    <a:pt x="268" y="34"/>
                    <a:pt x="1" y="101"/>
                  </a:cubicBezTo>
                  <a:cubicBezTo>
                    <a:pt x="268" y="167"/>
                    <a:pt x="534" y="201"/>
                    <a:pt x="801" y="201"/>
                  </a:cubicBezTo>
                  <a:cubicBezTo>
                    <a:pt x="1068" y="201"/>
                    <a:pt x="1335" y="167"/>
                    <a:pt x="1602" y="101"/>
                  </a:cubicBezTo>
                  <a:cubicBezTo>
                    <a:pt x="1335" y="34"/>
                    <a:pt x="1068" y="1"/>
                    <a:pt x="8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6597014" y="2328243"/>
              <a:ext cx="36261" cy="4550"/>
            </a:xfrm>
            <a:custGeom>
              <a:avLst/>
              <a:gdLst/>
              <a:ahLst/>
              <a:cxnLst/>
              <a:rect l="l" t="t" r="r" b="b"/>
              <a:pathLst>
                <a:path w="1602" h="201" extrusionOk="0">
                  <a:moveTo>
                    <a:pt x="788" y="1"/>
                  </a:moveTo>
                  <a:cubicBezTo>
                    <a:pt x="517" y="1"/>
                    <a:pt x="250" y="34"/>
                    <a:pt x="0" y="101"/>
                  </a:cubicBezTo>
                  <a:cubicBezTo>
                    <a:pt x="250" y="167"/>
                    <a:pt x="517" y="201"/>
                    <a:pt x="788" y="201"/>
                  </a:cubicBezTo>
                  <a:cubicBezTo>
                    <a:pt x="1059" y="201"/>
                    <a:pt x="1335" y="167"/>
                    <a:pt x="1601" y="101"/>
                  </a:cubicBezTo>
                  <a:cubicBezTo>
                    <a:pt x="1335" y="34"/>
                    <a:pt x="1059" y="1"/>
                    <a:pt x="7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6847674" y="2357691"/>
              <a:ext cx="36261" cy="4550"/>
            </a:xfrm>
            <a:custGeom>
              <a:avLst/>
              <a:gdLst/>
              <a:ahLst/>
              <a:cxnLst/>
              <a:rect l="l" t="t" r="r" b="b"/>
              <a:pathLst>
                <a:path w="1602" h="201" extrusionOk="0">
                  <a:moveTo>
                    <a:pt x="801" y="1"/>
                  </a:moveTo>
                  <a:cubicBezTo>
                    <a:pt x="535" y="1"/>
                    <a:pt x="268" y="34"/>
                    <a:pt x="1" y="101"/>
                  </a:cubicBezTo>
                  <a:cubicBezTo>
                    <a:pt x="268" y="167"/>
                    <a:pt x="535" y="201"/>
                    <a:pt x="801" y="201"/>
                  </a:cubicBezTo>
                  <a:cubicBezTo>
                    <a:pt x="1068" y="201"/>
                    <a:pt x="1368" y="167"/>
                    <a:pt x="1602" y="101"/>
                  </a:cubicBezTo>
                  <a:cubicBezTo>
                    <a:pt x="1368" y="34"/>
                    <a:pt x="1068" y="1"/>
                    <a:pt x="8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6745749" y="2304838"/>
              <a:ext cx="25691" cy="25691"/>
            </a:xfrm>
            <a:custGeom>
              <a:avLst/>
              <a:gdLst/>
              <a:ahLst/>
              <a:cxnLst/>
              <a:rect l="l" t="t" r="r" b="b"/>
              <a:pathLst>
                <a:path w="1135" h="1135" extrusionOk="0">
                  <a:moveTo>
                    <a:pt x="1" y="1"/>
                  </a:moveTo>
                  <a:cubicBezTo>
                    <a:pt x="134" y="234"/>
                    <a:pt x="301" y="468"/>
                    <a:pt x="501" y="634"/>
                  </a:cubicBezTo>
                  <a:cubicBezTo>
                    <a:pt x="668" y="834"/>
                    <a:pt x="901" y="1001"/>
                    <a:pt x="1135" y="1135"/>
                  </a:cubicBezTo>
                  <a:cubicBezTo>
                    <a:pt x="1001" y="901"/>
                    <a:pt x="835" y="701"/>
                    <a:pt x="634" y="501"/>
                  </a:cubicBezTo>
                  <a:cubicBezTo>
                    <a:pt x="468" y="301"/>
                    <a:pt x="234" y="13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6555479" y="2101734"/>
              <a:ext cx="25691" cy="25691"/>
            </a:xfrm>
            <a:custGeom>
              <a:avLst/>
              <a:gdLst/>
              <a:ahLst/>
              <a:cxnLst/>
              <a:rect l="l" t="t" r="r" b="b"/>
              <a:pathLst>
                <a:path w="1135" h="1135" extrusionOk="0">
                  <a:moveTo>
                    <a:pt x="1" y="0"/>
                  </a:moveTo>
                  <a:cubicBezTo>
                    <a:pt x="267" y="467"/>
                    <a:pt x="668" y="868"/>
                    <a:pt x="1135" y="1135"/>
                  </a:cubicBezTo>
                  <a:cubicBezTo>
                    <a:pt x="1001" y="901"/>
                    <a:pt x="835" y="668"/>
                    <a:pt x="668" y="501"/>
                  </a:cubicBezTo>
                  <a:cubicBezTo>
                    <a:pt x="468" y="301"/>
                    <a:pt x="234" y="13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6859761" y="2079846"/>
              <a:ext cx="25691" cy="25691"/>
            </a:xfrm>
            <a:custGeom>
              <a:avLst/>
              <a:gdLst/>
              <a:ahLst/>
              <a:cxnLst/>
              <a:rect l="l" t="t" r="r" b="b"/>
              <a:pathLst>
                <a:path w="1135" h="1135" extrusionOk="0">
                  <a:moveTo>
                    <a:pt x="1" y="0"/>
                  </a:moveTo>
                  <a:lnTo>
                    <a:pt x="1" y="0"/>
                  </a:lnTo>
                  <a:cubicBezTo>
                    <a:pt x="267" y="467"/>
                    <a:pt x="668" y="867"/>
                    <a:pt x="1135" y="1134"/>
                  </a:cubicBezTo>
                  <a:cubicBezTo>
                    <a:pt x="1001" y="901"/>
                    <a:pt x="834" y="667"/>
                    <a:pt x="634" y="467"/>
                  </a:cubicBezTo>
                  <a:cubicBezTo>
                    <a:pt x="434" y="300"/>
                    <a:pt x="234" y="13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6714784" y="1896367"/>
              <a:ext cx="25713" cy="25691"/>
            </a:xfrm>
            <a:custGeom>
              <a:avLst/>
              <a:gdLst/>
              <a:ahLst/>
              <a:cxnLst/>
              <a:rect l="l" t="t" r="r" b="b"/>
              <a:pathLst>
                <a:path w="1136" h="1135" extrusionOk="0">
                  <a:moveTo>
                    <a:pt x="1" y="0"/>
                  </a:moveTo>
                  <a:lnTo>
                    <a:pt x="1" y="0"/>
                  </a:lnTo>
                  <a:cubicBezTo>
                    <a:pt x="268" y="467"/>
                    <a:pt x="668" y="868"/>
                    <a:pt x="1135" y="1134"/>
                  </a:cubicBezTo>
                  <a:cubicBezTo>
                    <a:pt x="1002" y="901"/>
                    <a:pt x="835" y="701"/>
                    <a:pt x="635" y="501"/>
                  </a:cubicBezTo>
                  <a:cubicBezTo>
                    <a:pt x="435" y="301"/>
                    <a:pt x="234" y="13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6961687" y="2313145"/>
              <a:ext cx="25691" cy="25691"/>
            </a:xfrm>
            <a:custGeom>
              <a:avLst/>
              <a:gdLst/>
              <a:ahLst/>
              <a:cxnLst/>
              <a:rect l="l" t="t" r="r" b="b"/>
              <a:pathLst>
                <a:path w="1135" h="1135" extrusionOk="0">
                  <a:moveTo>
                    <a:pt x="1" y="0"/>
                  </a:moveTo>
                  <a:cubicBezTo>
                    <a:pt x="268" y="467"/>
                    <a:pt x="668" y="868"/>
                    <a:pt x="1135" y="1135"/>
                  </a:cubicBezTo>
                  <a:cubicBezTo>
                    <a:pt x="1001" y="901"/>
                    <a:pt x="835" y="668"/>
                    <a:pt x="635" y="501"/>
                  </a:cubicBezTo>
                  <a:cubicBezTo>
                    <a:pt x="434" y="301"/>
                    <a:pt x="234" y="13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6967730" y="2146280"/>
              <a:ext cx="26460" cy="25691"/>
            </a:xfrm>
            <a:custGeom>
              <a:avLst/>
              <a:gdLst/>
              <a:ahLst/>
              <a:cxnLst/>
              <a:rect l="l" t="t" r="r" b="b"/>
              <a:pathLst>
                <a:path w="1169" h="1135" extrusionOk="0">
                  <a:moveTo>
                    <a:pt x="1168" y="1"/>
                  </a:moveTo>
                  <a:cubicBezTo>
                    <a:pt x="668" y="267"/>
                    <a:pt x="267" y="668"/>
                    <a:pt x="1" y="1135"/>
                  </a:cubicBezTo>
                  <a:cubicBezTo>
                    <a:pt x="234" y="1001"/>
                    <a:pt x="468" y="834"/>
                    <a:pt x="668" y="634"/>
                  </a:cubicBezTo>
                  <a:cubicBezTo>
                    <a:pt x="835" y="468"/>
                    <a:pt x="1001" y="234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6698193" y="2072286"/>
              <a:ext cx="25691" cy="25691"/>
            </a:xfrm>
            <a:custGeom>
              <a:avLst/>
              <a:gdLst/>
              <a:ahLst/>
              <a:cxnLst/>
              <a:rect l="l" t="t" r="r" b="b"/>
              <a:pathLst>
                <a:path w="1135" h="1135" extrusionOk="0">
                  <a:moveTo>
                    <a:pt x="1134" y="1"/>
                  </a:moveTo>
                  <a:cubicBezTo>
                    <a:pt x="901" y="134"/>
                    <a:pt x="667" y="301"/>
                    <a:pt x="500" y="501"/>
                  </a:cubicBezTo>
                  <a:cubicBezTo>
                    <a:pt x="300" y="701"/>
                    <a:pt x="134" y="901"/>
                    <a:pt x="0" y="1135"/>
                  </a:cubicBezTo>
                  <a:cubicBezTo>
                    <a:pt x="467" y="868"/>
                    <a:pt x="867" y="468"/>
                    <a:pt x="1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6508670" y="2249722"/>
              <a:ext cx="25691" cy="25691"/>
            </a:xfrm>
            <a:custGeom>
              <a:avLst/>
              <a:gdLst/>
              <a:ahLst/>
              <a:cxnLst/>
              <a:rect l="l" t="t" r="r" b="b"/>
              <a:pathLst>
                <a:path w="1135" h="1135" extrusionOk="0">
                  <a:moveTo>
                    <a:pt x="1135" y="0"/>
                  </a:moveTo>
                  <a:lnTo>
                    <a:pt x="1135" y="0"/>
                  </a:lnTo>
                  <a:cubicBezTo>
                    <a:pt x="668" y="267"/>
                    <a:pt x="267" y="668"/>
                    <a:pt x="0" y="1135"/>
                  </a:cubicBezTo>
                  <a:cubicBezTo>
                    <a:pt x="467" y="868"/>
                    <a:pt x="868" y="467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6894483" y="1932606"/>
              <a:ext cx="25713" cy="25691"/>
            </a:xfrm>
            <a:custGeom>
              <a:avLst/>
              <a:gdLst/>
              <a:ahLst/>
              <a:cxnLst/>
              <a:rect l="l" t="t" r="r" b="b"/>
              <a:pathLst>
                <a:path w="1136" h="1135" extrusionOk="0">
                  <a:moveTo>
                    <a:pt x="1135" y="0"/>
                  </a:moveTo>
                  <a:lnTo>
                    <a:pt x="1135" y="0"/>
                  </a:lnTo>
                  <a:cubicBezTo>
                    <a:pt x="668" y="267"/>
                    <a:pt x="268" y="668"/>
                    <a:pt x="1" y="1135"/>
                  </a:cubicBezTo>
                  <a:cubicBezTo>
                    <a:pt x="468" y="834"/>
                    <a:pt x="868" y="467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6685359" y="1781607"/>
              <a:ext cx="25691" cy="26438"/>
            </a:xfrm>
            <a:custGeom>
              <a:avLst/>
              <a:gdLst/>
              <a:ahLst/>
              <a:cxnLst/>
              <a:rect l="l" t="t" r="r" b="b"/>
              <a:pathLst>
                <a:path w="1135" h="1168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901" y="133"/>
                    <a:pt x="667" y="300"/>
                    <a:pt x="500" y="500"/>
                  </a:cubicBezTo>
                  <a:cubicBezTo>
                    <a:pt x="300" y="701"/>
                    <a:pt x="133" y="901"/>
                    <a:pt x="0" y="1168"/>
                  </a:cubicBezTo>
                  <a:cubicBezTo>
                    <a:pt x="234" y="1001"/>
                    <a:pt x="434" y="834"/>
                    <a:pt x="634" y="667"/>
                  </a:cubicBezTo>
                  <a:cubicBezTo>
                    <a:pt x="834" y="467"/>
                    <a:pt x="1001" y="234"/>
                    <a:pt x="1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6704214" y="1574859"/>
              <a:ext cx="145000" cy="191288"/>
            </a:xfrm>
            <a:custGeom>
              <a:avLst/>
              <a:gdLst/>
              <a:ahLst/>
              <a:cxnLst/>
              <a:rect l="l" t="t" r="r" b="b"/>
              <a:pathLst>
                <a:path w="6406" h="8451" extrusionOk="0">
                  <a:moveTo>
                    <a:pt x="110" y="1"/>
                  </a:moveTo>
                  <a:cubicBezTo>
                    <a:pt x="45" y="1"/>
                    <a:pt x="1" y="17"/>
                    <a:pt x="1" y="61"/>
                  </a:cubicBezTo>
                  <a:cubicBezTo>
                    <a:pt x="101" y="961"/>
                    <a:pt x="168" y="1929"/>
                    <a:pt x="201" y="2796"/>
                  </a:cubicBezTo>
                  <a:cubicBezTo>
                    <a:pt x="168" y="3697"/>
                    <a:pt x="201" y="4597"/>
                    <a:pt x="268" y="5498"/>
                  </a:cubicBezTo>
                  <a:cubicBezTo>
                    <a:pt x="1306" y="6945"/>
                    <a:pt x="3529" y="8451"/>
                    <a:pt x="4619" y="8451"/>
                  </a:cubicBezTo>
                  <a:cubicBezTo>
                    <a:pt x="4685" y="8451"/>
                    <a:pt x="4747" y="8445"/>
                    <a:pt x="4804" y="8434"/>
                  </a:cubicBezTo>
                  <a:cubicBezTo>
                    <a:pt x="6406" y="8100"/>
                    <a:pt x="5872" y="5298"/>
                    <a:pt x="5672" y="4597"/>
                  </a:cubicBezTo>
                  <a:lnTo>
                    <a:pt x="5672" y="4531"/>
                  </a:lnTo>
                  <a:cubicBezTo>
                    <a:pt x="5638" y="4431"/>
                    <a:pt x="5605" y="4297"/>
                    <a:pt x="5605" y="4164"/>
                  </a:cubicBezTo>
                  <a:cubicBezTo>
                    <a:pt x="5505" y="3030"/>
                    <a:pt x="5538" y="1862"/>
                    <a:pt x="5705" y="728"/>
                  </a:cubicBezTo>
                  <a:lnTo>
                    <a:pt x="1802" y="261"/>
                  </a:lnTo>
                  <a:lnTo>
                    <a:pt x="635" y="128"/>
                  </a:lnTo>
                  <a:cubicBezTo>
                    <a:pt x="635" y="128"/>
                    <a:pt x="291" y="1"/>
                    <a:pt x="1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6711027" y="1581514"/>
              <a:ext cx="121573" cy="100228"/>
            </a:xfrm>
            <a:custGeom>
              <a:avLst/>
              <a:gdLst/>
              <a:ahLst/>
              <a:cxnLst/>
              <a:rect l="l" t="t" r="r" b="b"/>
              <a:pathLst>
                <a:path w="5371" h="4428" extrusionOk="0">
                  <a:moveTo>
                    <a:pt x="1501" y="0"/>
                  </a:moveTo>
                  <a:lnTo>
                    <a:pt x="0" y="100"/>
                  </a:lnTo>
                  <a:cubicBezTo>
                    <a:pt x="0" y="100"/>
                    <a:pt x="982" y="4428"/>
                    <a:pt x="4359" y="4428"/>
                  </a:cubicBezTo>
                  <a:cubicBezTo>
                    <a:pt x="4503" y="4428"/>
                    <a:pt x="4651" y="4420"/>
                    <a:pt x="4804" y="4404"/>
                  </a:cubicBezTo>
                  <a:cubicBezTo>
                    <a:pt x="5004" y="4404"/>
                    <a:pt x="5204" y="4370"/>
                    <a:pt x="5371" y="4303"/>
                  </a:cubicBezTo>
                  <a:lnTo>
                    <a:pt x="5371" y="4270"/>
                  </a:lnTo>
                  <a:cubicBezTo>
                    <a:pt x="5337" y="4137"/>
                    <a:pt x="5304" y="4003"/>
                    <a:pt x="5271" y="3903"/>
                  </a:cubicBezTo>
                  <a:cubicBezTo>
                    <a:pt x="5171" y="2736"/>
                    <a:pt x="5204" y="1568"/>
                    <a:pt x="5371" y="434"/>
                  </a:cubicBezTo>
                  <a:lnTo>
                    <a:pt x="15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6667228" y="1335064"/>
              <a:ext cx="247672" cy="306795"/>
            </a:xfrm>
            <a:custGeom>
              <a:avLst/>
              <a:gdLst/>
              <a:ahLst/>
              <a:cxnLst/>
              <a:rect l="l" t="t" r="r" b="b"/>
              <a:pathLst>
                <a:path w="10942" h="13554" extrusionOk="0">
                  <a:moveTo>
                    <a:pt x="5330" y="1"/>
                  </a:moveTo>
                  <a:cubicBezTo>
                    <a:pt x="3320" y="1"/>
                    <a:pt x="1220" y="1199"/>
                    <a:pt x="601" y="3216"/>
                  </a:cubicBezTo>
                  <a:cubicBezTo>
                    <a:pt x="0" y="5184"/>
                    <a:pt x="1068" y="10888"/>
                    <a:pt x="2469" y="12156"/>
                  </a:cubicBezTo>
                  <a:cubicBezTo>
                    <a:pt x="3475" y="13048"/>
                    <a:pt x="4781" y="13554"/>
                    <a:pt x="6037" y="13554"/>
                  </a:cubicBezTo>
                  <a:cubicBezTo>
                    <a:pt x="7364" y="13554"/>
                    <a:pt x="8635" y="12990"/>
                    <a:pt x="9441" y="11722"/>
                  </a:cubicBezTo>
                  <a:cubicBezTo>
                    <a:pt x="10942" y="9354"/>
                    <a:pt x="9441" y="1915"/>
                    <a:pt x="7873" y="781"/>
                  </a:cubicBezTo>
                  <a:cubicBezTo>
                    <a:pt x="7142" y="249"/>
                    <a:pt x="6246" y="1"/>
                    <a:pt x="53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6791811" y="1477325"/>
              <a:ext cx="8330" cy="24921"/>
            </a:xfrm>
            <a:custGeom>
              <a:avLst/>
              <a:gdLst/>
              <a:ahLst/>
              <a:cxnLst/>
              <a:rect l="l" t="t" r="r" b="b"/>
              <a:pathLst>
                <a:path w="368" h="1101" extrusionOk="0">
                  <a:moveTo>
                    <a:pt x="167" y="0"/>
                  </a:moveTo>
                  <a:lnTo>
                    <a:pt x="167" y="0"/>
                  </a:lnTo>
                  <a:cubicBezTo>
                    <a:pt x="167" y="0"/>
                    <a:pt x="134" y="33"/>
                    <a:pt x="167" y="33"/>
                  </a:cubicBezTo>
                  <a:cubicBezTo>
                    <a:pt x="267" y="434"/>
                    <a:pt x="301" y="867"/>
                    <a:pt x="0" y="1067"/>
                  </a:cubicBezTo>
                  <a:lnTo>
                    <a:pt x="0" y="1101"/>
                  </a:lnTo>
                  <a:cubicBezTo>
                    <a:pt x="367" y="934"/>
                    <a:pt x="301" y="334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6771802" y="1469697"/>
              <a:ext cx="30987" cy="28837"/>
            </a:xfrm>
            <a:custGeom>
              <a:avLst/>
              <a:gdLst/>
              <a:ahLst/>
              <a:cxnLst/>
              <a:rect l="l" t="t" r="r" b="b"/>
              <a:pathLst>
                <a:path w="1369" h="1274" extrusionOk="0">
                  <a:moveTo>
                    <a:pt x="659" y="1"/>
                  </a:moveTo>
                  <a:cubicBezTo>
                    <a:pt x="645" y="1"/>
                    <a:pt x="632" y="2"/>
                    <a:pt x="618" y="3"/>
                  </a:cubicBezTo>
                  <a:cubicBezTo>
                    <a:pt x="0" y="101"/>
                    <a:pt x="206" y="1274"/>
                    <a:pt x="740" y="1274"/>
                  </a:cubicBezTo>
                  <a:cubicBezTo>
                    <a:pt x="755" y="1274"/>
                    <a:pt x="769" y="1273"/>
                    <a:pt x="784" y="1271"/>
                  </a:cubicBezTo>
                  <a:cubicBezTo>
                    <a:pt x="1369" y="1174"/>
                    <a:pt x="1163" y="1"/>
                    <a:pt x="6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6846927" y="1465985"/>
              <a:ext cx="12857" cy="21164"/>
            </a:xfrm>
            <a:custGeom>
              <a:avLst/>
              <a:gdLst/>
              <a:ahLst/>
              <a:cxnLst/>
              <a:rect l="l" t="t" r="r" b="b"/>
              <a:pathLst>
                <a:path w="568" h="935" extrusionOk="0">
                  <a:moveTo>
                    <a:pt x="0" y="1"/>
                  </a:moveTo>
                  <a:cubicBezTo>
                    <a:pt x="0" y="368"/>
                    <a:pt x="134" y="935"/>
                    <a:pt x="568" y="935"/>
                  </a:cubicBezTo>
                  <a:lnTo>
                    <a:pt x="568" y="901"/>
                  </a:lnTo>
                  <a:cubicBezTo>
                    <a:pt x="201" y="868"/>
                    <a:pt x="67" y="401"/>
                    <a:pt x="34" y="34"/>
                  </a:cubicBezTo>
                  <a:cubicBezTo>
                    <a:pt x="34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6841495" y="1455075"/>
              <a:ext cx="30308" cy="28520"/>
            </a:xfrm>
            <a:custGeom>
              <a:avLst/>
              <a:gdLst/>
              <a:ahLst/>
              <a:cxnLst/>
              <a:rect l="l" t="t" r="r" b="b"/>
              <a:pathLst>
                <a:path w="1339" h="1260" extrusionOk="0">
                  <a:moveTo>
                    <a:pt x="617" y="0"/>
                  </a:moveTo>
                  <a:cubicBezTo>
                    <a:pt x="582" y="0"/>
                    <a:pt x="545" y="5"/>
                    <a:pt x="507" y="16"/>
                  </a:cubicBezTo>
                  <a:cubicBezTo>
                    <a:pt x="1" y="142"/>
                    <a:pt x="215" y="1260"/>
                    <a:pt x="723" y="1260"/>
                  </a:cubicBezTo>
                  <a:cubicBezTo>
                    <a:pt x="750" y="1260"/>
                    <a:pt x="779" y="1257"/>
                    <a:pt x="808" y="1250"/>
                  </a:cubicBezTo>
                  <a:cubicBezTo>
                    <a:pt x="1339" y="1094"/>
                    <a:pt x="1138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6761978" y="1436741"/>
              <a:ext cx="30603" cy="23020"/>
            </a:xfrm>
            <a:custGeom>
              <a:avLst/>
              <a:gdLst/>
              <a:ahLst/>
              <a:cxnLst/>
              <a:rect l="l" t="t" r="r" b="b"/>
              <a:pathLst>
                <a:path w="1352" h="1017" extrusionOk="0">
                  <a:moveTo>
                    <a:pt x="944" y="0"/>
                  </a:moveTo>
                  <a:cubicBezTo>
                    <a:pt x="806" y="0"/>
                    <a:pt x="672" y="44"/>
                    <a:pt x="551" y="125"/>
                  </a:cubicBezTo>
                  <a:cubicBezTo>
                    <a:pt x="318" y="225"/>
                    <a:pt x="151" y="425"/>
                    <a:pt x="84" y="626"/>
                  </a:cubicBezTo>
                  <a:cubicBezTo>
                    <a:pt x="0" y="821"/>
                    <a:pt x="150" y="1016"/>
                    <a:pt x="338" y="1016"/>
                  </a:cubicBezTo>
                  <a:cubicBezTo>
                    <a:pt x="375" y="1016"/>
                    <a:pt x="413" y="1009"/>
                    <a:pt x="451" y="992"/>
                  </a:cubicBezTo>
                  <a:cubicBezTo>
                    <a:pt x="618" y="926"/>
                    <a:pt x="751" y="826"/>
                    <a:pt x="885" y="726"/>
                  </a:cubicBezTo>
                  <a:cubicBezTo>
                    <a:pt x="1052" y="659"/>
                    <a:pt x="1218" y="559"/>
                    <a:pt x="1318" y="392"/>
                  </a:cubicBezTo>
                  <a:cubicBezTo>
                    <a:pt x="1352" y="259"/>
                    <a:pt x="1318" y="125"/>
                    <a:pt x="1218" y="58"/>
                  </a:cubicBezTo>
                  <a:cubicBezTo>
                    <a:pt x="1126" y="19"/>
                    <a:pt x="1034" y="0"/>
                    <a:pt x="9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6834840" y="1425084"/>
              <a:ext cx="34767" cy="17519"/>
            </a:xfrm>
            <a:custGeom>
              <a:avLst/>
              <a:gdLst/>
              <a:ahLst/>
              <a:cxnLst/>
              <a:rect l="l" t="t" r="r" b="b"/>
              <a:pathLst>
                <a:path w="1536" h="774" extrusionOk="0">
                  <a:moveTo>
                    <a:pt x="579" y="0"/>
                  </a:moveTo>
                  <a:cubicBezTo>
                    <a:pt x="377" y="0"/>
                    <a:pt x="184" y="99"/>
                    <a:pt x="67" y="273"/>
                  </a:cubicBezTo>
                  <a:cubicBezTo>
                    <a:pt x="1" y="373"/>
                    <a:pt x="1" y="507"/>
                    <a:pt x="101" y="607"/>
                  </a:cubicBezTo>
                  <a:cubicBezTo>
                    <a:pt x="234" y="707"/>
                    <a:pt x="434" y="740"/>
                    <a:pt x="601" y="740"/>
                  </a:cubicBezTo>
                  <a:cubicBezTo>
                    <a:pt x="801" y="740"/>
                    <a:pt x="935" y="774"/>
                    <a:pt x="1135" y="774"/>
                  </a:cubicBezTo>
                  <a:cubicBezTo>
                    <a:pt x="1402" y="774"/>
                    <a:pt x="1535" y="473"/>
                    <a:pt x="1335" y="273"/>
                  </a:cubicBezTo>
                  <a:cubicBezTo>
                    <a:pt x="1168" y="106"/>
                    <a:pt x="935" y="6"/>
                    <a:pt x="668" y="6"/>
                  </a:cubicBezTo>
                  <a:cubicBezTo>
                    <a:pt x="638" y="2"/>
                    <a:pt x="609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6801635" y="1559603"/>
              <a:ext cx="18131" cy="6836"/>
            </a:xfrm>
            <a:custGeom>
              <a:avLst/>
              <a:gdLst/>
              <a:ahLst/>
              <a:cxnLst/>
              <a:rect l="l" t="t" r="r" b="b"/>
              <a:pathLst>
                <a:path w="801" h="302" extrusionOk="0">
                  <a:moveTo>
                    <a:pt x="0" y="1"/>
                  </a:moveTo>
                  <a:cubicBezTo>
                    <a:pt x="33" y="168"/>
                    <a:pt x="200" y="268"/>
                    <a:pt x="367" y="301"/>
                  </a:cubicBezTo>
                  <a:cubicBezTo>
                    <a:pt x="567" y="268"/>
                    <a:pt x="734" y="168"/>
                    <a:pt x="801" y="1"/>
                  </a:cubicBezTo>
                  <a:lnTo>
                    <a:pt x="801" y="1"/>
                  </a:lnTo>
                  <a:cubicBezTo>
                    <a:pt x="667" y="68"/>
                    <a:pt x="534" y="134"/>
                    <a:pt x="400" y="168"/>
                  </a:cubicBezTo>
                  <a:cubicBezTo>
                    <a:pt x="267" y="168"/>
                    <a:pt x="133" y="68"/>
                    <a:pt x="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6806365" y="1430199"/>
              <a:ext cx="50680" cy="111319"/>
            </a:xfrm>
            <a:custGeom>
              <a:avLst/>
              <a:gdLst/>
              <a:ahLst/>
              <a:cxnLst/>
              <a:rect l="l" t="t" r="r" b="b"/>
              <a:pathLst>
                <a:path w="2239" h="4918" extrusionOk="0">
                  <a:moveTo>
                    <a:pt x="945" y="0"/>
                  </a:moveTo>
                  <a:cubicBezTo>
                    <a:pt x="925" y="0"/>
                    <a:pt x="892" y="24"/>
                    <a:pt x="892" y="47"/>
                  </a:cubicBezTo>
                  <a:cubicBezTo>
                    <a:pt x="1159" y="1281"/>
                    <a:pt x="1626" y="2449"/>
                    <a:pt x="1893" y="3683"/>
                  </a:cubicBezTo>
                  <a:cubicBezTo>
                    <a:pt x="1692" y="3616"/>
                    <a:pt x="1459" y="3616"/>
                    <a:pt x="1225" y="3616"/>
                  </a:cubicBezTo>
                  <a:cubicBezTo>
                    <a:pt x="1192" y="3616"/>
                    <a:pt x="1459" y="4484"/>
                    <a:pt x="1492" y="4617"/>
                  </a:cubicBezTo>
                  <a:cubicBezTo>
                    <a:pt x="1321" y="4663"/>
                    <a:pt x="1149" y="4685"/>
                    <a:pt x="980" y="4685"/>
                  </a:cubicBezTo>
                  <a:cubicBezTo>
                    <a:pt x="656" y="4685"/>
                    <a:pt x="343" y="4604"/>
                    <a:pt x="58" y="4450"/>
                  </a:cubicBezTo>
                  <a:cubicBezTo>
                    <a:pt x="48" y="4441"/>
                    <a:pt x="38" y="4437"/>
                    <a:pt x="30" y="4437"/>
                  </a:cubicBezTo>
                  <a:cubicBezTo>
                    <a:pt x="11" y="4437"/>
                    <a:pt x="1" y="4460"/>
                    <a:pt x="25" y="4484"/>
                  </a:cubicBezTo>
                  <a:cubicBezTo>
                    <a:pt x="258" y="4751"/>
                    <a:pt x="625" y="4917"/>
                    <a:pt x="992" y="4917"/>
                  </a:cubicBezTo>
                  <a:cubicBezTo>
                    <a:pt x="1159" y="4917"/>
                    <a:pt x="1325" y="4884"/>
                    <a:pt x="1459" y="4851"/>
                  </a:cubicBezTo>
                  <a:cubicBezTo>
                    <a:pt x="1492" y="4851"/>
                    <a:pt x="1526" y="4817"/>
                    <a:pt x="1559" y="4817"/>
                  </a:cubicBezTo>
                  <a:lnTo>
                    <a:pt x="1626" y="4784"/>
                  </a:lnTo>
                  <a:cubicBezTo>
                    <a:pt x="1692" y="4784"/>
                    <a:pt x="1692" y="4717"/>
                    <a:pt x="1692" y="4684"/>
                  </a:cubicBezTo>
                  <a:cubicBezTo>
                    <a:pt x="1692" y="4684"/>
                    <a:pt x="1692" y="4651"/>
                    <a:pt x="1692" y="4651"/>
                  </a:cubicBezTo>
                  <a:lnTo>
                    <a:pt x="1692" y="4617"/>
                  </a:lnTo>
                  <a:cubicBezTo>
                    <a:pt x="1659" y="4317"/>
                    <a:pt x="1526" y="3883"/>
                    <a:pt x="1526" y="3883"/>
                  </a:cubicBezTo>
                  <a:lnTo>
                    <a:pt x="1526" y="3883"/>
                  </a:lnTo>
                  <a:cubicBezTo>
                    <a:pt x="1610" y="3904"/>
                    <a:pt x="1881" y="3965"/>
                    <a:pt x="2060" y="3965"/>
                  </a:cubicBezTo>
                  <a:cubicBezTo>
                    <a:pt x="2165" y="3965"/>
                    <a:pt x="2238" y="3945"/>
                    <a:pt x="2226" y="3883"/>
                  </a:cubicBezTo>
                  <a:cubicBezTo>
                    <a:pt x="1926" y="2582"/>
                    <a:pt x="1526" y="1281"/>
                    <a:pt x="959" y="14"/>
                  </a:cubicBezTo>
                  <a:cubicBezTo>
                    <a:pt x="959" y="4"/>
                    <a:pt x="953" y="0"/>
                    <a:pt x="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6804645" y="1531672"/>
              <a:ext cx="30218" cy="21458"/>
            </a:xfrm>
            <a:custGeom>
              <a:avLst/>
              <a:gdLst/>
              <a:ahLst/>
              <a:cxnLst/>
              <a:rect l="l" t="t" r="r" b="b"/>
              <a:pathLst>
                <a:path w="1335" h="948" extrusionOk="0">
                  <a:moveTo>
                    <a:pt x="101" y="1"/>
                  </a:moveTo>
                  <a:cubicBezTo>
                    <a:pt x="67" y="134"/>
                    <a:pt x="34" y="268"/>
                    <a:pt x="34" y="401"/>
                  </a:cubicBezTo>
                  <a:cubicBezTo>
                    <a:pt x="0" y="635"/>
                    <a:pt x="67" y="935"/>
                    <a:pt x="401" y="935"/>
                  </a:cubicBezTo>
                  <a:cubicBezTo>
                    <a:pt x="434" y="943"/>
                    <a:pt x="470" y="947"/>
                    <a:pt x="506" y="947"/>
                  </a:cubicBezTo>
                  <a:cubicBezTo>
                    <a:pt x="613" y="947"/>
                    <a:pt x="726" y="910"/>
                    <a:pt x="801" y="835"/>
                  </a:cubicBezTo>
                  <a:cubicBezTo>
                    <a:pt x="1035" y="701"/>
                    <a:pt x="1201" y="468"/>
                    <a:pt x="1335" y="234"/>
                  </a:cubicBezTo>
                  <a:lnTo>
                    <a:pt x="1335" y="234"/>
                  </a:lnTo>
                  <a:cubicBezTo>
                    <a:pt x="1244" y="248"/>
                    <a:pt x="1154" y="255"/>
                    <a:pt x="1064" y="255"/>
                  </a:cubicBezTo>
                  <a:cubicBezTo>
                    <a:pt x="723" y="255"/>
                    <a:pt x="391" y="159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6643167" y="1308830"/>
              <a:ext cx="258899" cy="196517"/>
            </a:xfrm>
            <a:custGeom>
              <a:avLst/>
              <a:gdLst/>
              <a:ahLst/>
              <a:cxnLst/>
              <a:rect l="l" t="t" r="r" b="b"/>
              <a:pathLst>
                <a:path w="11438" h="8682" extrusionOk="0">
                  <a:moveTo>
                    <a:pt x="8829" y="1"/>
                  </a:moveTo>
                  <a:cubicBezTo>
                    <a:pt x="8551" y="1"/>
                    <a:pt x="8369" y="639"/>
                    <a:pt x="8369" y="639"/>
                  </a:cubicBezTo>
                  <a:cubicBezTo>
                    <a:pt x="7610" y="531"/>
                    <a:pt x="6842" y="471"/>
                    <a:pt x="6069" y="471"/>
                  </a:cubicBezTo>
                  <a:cubicBezTo>
                    <a:pt x="5415" y="471"/>
                    <a:pt x="4757" y="514"/>
                    <a:pt x="4099" y="606"/>
                  </a:cubicBezTo>
                  <a:cubicBezTo>
                    <a:pt x="2131" y="973"/>
                    <a:pt x="1464" y="3108"/>
                    <a:pt x="1464" y="3108"/>
                  </a:cubicBezTo>
                  <a:cubicBezTo>
                    <a:pt x="1464" y="3108"/>
                    <a:pt x="463" y="3508"/>
                    <a:pt x="230" y="4308"/>
                  </a:cubicBezTo>
                  <a:cubicBezTo>
                    <a:pt x="0" y="5095"/>
                    <a:pt x="1509" y="8682"/>
                    <a:pt x="2385" y="8682"/>
                  </a:cubicBezTo>
                  <a:cubicBezTo>
                    <a:pt x="2400" y="8682"/>
                    <a:pt x="2416" y="8681"/>
                    <a:pt x="2431" y="8678"/>
                  </a:cubicBezTo>
                  <a:cubicBezTo>
                    <a:pt x="3732" y="8478"/>
                    <a:pt x="3632" y="6043"/>
                    <a:pt x="3632" y="6043"/>
                  </a:cubicBezTo>
                  <a:cubicBezTo>
                    <a:pt x="3632" y="6043"/>
                    <a:pt x="5834" y="5309"/>
                    <a:pt x="5900" y="3575"/>
                  </a:cubicBezTo>
                  <a:cubicBezTo>
                    <a:pt x="5900" y="3575"/>
                    <a:pt x="7033" y="4076"/>
                    <a:pt x="8262" y="4076"/>
                  </a:cubicBezTo>
                  <a:cubicBezTo>
                    <a:pt x="8797" y="4076"/>
                    <a:pt x="9351" y="3981"/>
                    <a:pt x="9836" y="3708"/>
                  </a:cubicBezTo>
                  <a:cubicBezTo>
                    <a:pt x="11438" y="2841"/>
                    <a:pt x="10770" y="1006"/>
                    <a:pt x="10537" y="606"/>
                  </a:cubicBezTo>
                  <a:cubicBezTo>
                    <a:pt x="10492" y="544"/>
                    <a:pt x="10431" y="518"/>
                    <a:pt x="10362" y="518"/>
                  </a:cubicBezTo>
                  <a:cubicBezTo>
                    <a:pt x="10022" y="518"/>
                    <a:pt x="9469" y="1140"/>
                    <a:pt x="9469" y="1140"/>
                  </a:cubicBezTo>
                  <a:cubicBezTo>
                    <a:pt x="9469" y="1140"/>
                    <a:pt x="9203" y="72"/>
                    <a:pt x="8869" y="5"/>
                  </a:cubicBezTo>
                  <a:cubicBezTo>
                    <a:pt x="8855" y="2"/>
                    <a:pt x="8842" y="1"/>
                    <a:pt x="8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6711774" y="1377641"/>
              <a:ext cx="68358" cy="72772"/>
            </a:xfrm>
            <a:custGeom>
              <a:avLst/>
              <a:gdLst/>
              <a:ahLst/>
              <a:cxnLst/>
              <a:rect l="l" t="t" r="r" b="b"/>
              <a:pathLst>
                <a:path w="3020" h="3215" extrusionOk="0">
                  <a:moveTo>
                    <a:pt x="2803" y="1"/>
                  </a:moveTo>
                  <a:cubicBezTo>
                    <a:pt x="2836" y="1735"/>
                    <a:pt x="1835" y="3070"/>
                    <a:pt x="67" y="3103"/>
                  </a:cubicBezTo>
                  <a:cubicBezTo>
                    <a:pt x="1" y="3103"/>
                    <a:pt x="1" y="3170"/>
                    <a:pt x="67" y="3170"/>
                  </a:cubicBezTo>
                  <a:cubicBezTo>
                    <a:pt x="216" y="3200"/>
                    <a:pt x="360" y="3215"/>
                    <a:pt x="500" y="3215"/>
                  </a:cubicBezTo>
                  <a:cubicBezTo>
                    <a:pt x="2052" y="3215"/>
                    <a:pt x="3020" y="1439"/>
                    <a:pt x="28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6637033" y="1378410"/>
              <a:ext cx="61069" cy="126258"/>
            </a:xfrm>
            <a:custGeom>
              <a:avLst/>
              <a:gdLst/>
              <a:ahLst/>
              <a:cxnLst/>
              <a:rect l="l" t="t" r="r" b="b"/>
              <a:pathLst>
                <a:path w="2698" h="5578" extrusionOk="0">
                  <a:moveTo>
                    <a:pt x="1801" y="0"/>
                  </a:moveTo>
                  <a:cubicBezTo>
                    <a:pt x="667" y="467"/>
                    <a:pt x="0" y="1301"/>
                    <a:pt x="367" y="2535"/>
                  </a:cubicBezTo>
                  <a:cubicBezTo>
                    <a:pt x="667" y="3636"/>
                    <a:pt x="1501" y="5137"/>
                    <a:pt x="2635" y="5571"/>
                  </a:cubicBezTo>
                  <a:cubicBezTo>
                    <a:pt x="2640" y="5576"/>
                    <a:pt x="2645" y="5578"/>
                    <a:pt x="2650" y="5578"/>
                  </a:cubicBezTo>
                  <a:cubicBezTo>
                    <a:pt x="2677" y="5578"/>
                    <a:pt x="2697" y="5504"/>
                    <a:pt x="2669" y="5504"/>
                  </a:cubicBezTo>
                  <a:cubicBezTo>
                    <a:pt x="1735" y="5071"/>
                    <a:pt x="1034" y="3903"/>
                    <a:pt x="667" y="3002"/>
                  </a:cubicBezTo>
                  <a:cubicBezTo>
                    <a:pt x="400" y="2402"/>
                    <a:pt x="200" y="1701"/>
                    <a:pt x="534" y="1101"/>
                  </a:cubicBezTo>
                  <a:cubicBezTo>
                    <a:pt x="801" y="601"/>
                    <a:pt x="1334" y="334"/>
                    <a:pt x="1801" y="34"/>
                  </a:cubicBezTo>
                  <a:cubicBezTo>
                    <a:pt x="1835" y="34"/>
                    <a:pt x="1801" y="0"/>
                    <a:pt x="1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6818475" y="1322230"/>
              <a:ext cx="83591" cy="78317"/>
            </a:xfrm>
            <a:custGeom>
              <a:avLst/>
              <a:gdLst/>
              <a:ahLst/>
              <a:cxnLst/>
              <a:rect l="l" t="t" r="r" b="b"/>
              <a:pathLst>
                <a:path w="3693" h="3460" extrusionOk="0">
                  <a:moveTo>
                    <a:pt x="2760" y="1"/>
                  </a:moveTo>
                  <a:cubicBezTo>
                    <a:pt x="2730" y="1"/>
                    <a:pt x="2701" y="32"/>
                    <a:pt x="2725" y="81"/>
                  </a:cubicBezTo>
                  <a:cubicBezTo>
                    <a:pt x="3259" y="881"/>
                    <a:pt x="3626" y="1915"/>
                    <a:pt x="2792" y="2716"/>
                  </a:cubicBezTo>
                  <a:cubicBezTo>
                    <a:pt x="2316" y="3127"/>
                    <a:pt x="1714" y="3341"/>
                    <a:pt x="1104" y="3341"/>
                  </a:cubicBezTo>
                  <a:cubicBezTo>
                    <a:pt x="773" y="3341"/>
                    <a:pt x="440" y="3278"/>
                    <a:pt x="123" y="3149"/>
                  </a:cubicBezTo>
                  <a:cubicBezTo>
                    <a:pt x="116" y="3146"/>
                    <a:pt x="109" y="3144"/>
                    <a:pt x="102" y="3144"/>
                  </a:cubicBezTo>
                  <a:cubicBezTo>
                    <a:pt x="44" y="3144"/>
                    <a:pt x="1" y="3253"/>
                    <a:pt x="90" y="3283"/>
                  </a:cubicBezTo>
                  <a:cubicBezTo>
                    <a:pt x="379" y="3400"/>
                    <a:pt x="719" y="3460"/>
                    <a:pt x="1068" y="3460"/>
                  </a:cubicBezTo>
                  <a:cubicBezTo>
                    <a:pt x="1810" y="3460"/>
                    <a:pt x="2595" y="3193"/>
                    <a:pt x="3025" y="2649"/>
                  </a:cubicBezTo>
                  <a:cubicBezTo>
                    <a:pt x="3693" y="1882"/>
                    <a:pt x="3459" y="714"/>
                    <a:pt x="2792" y="14"/>
                  </a:cubicBezTo>
                  <a:cubicBezTo>
                    <a:pt x="2783" y="5"/>
                    <a:pt x="2772" y="1"/>
                    <a:pt x="2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6640790" y="1480856"/>
              <a:ext cx="76303" cy="82210"/>
            </a:xfrm>
            <a:custGeom>
              <a:avLst/>
              <a:gdLst/>
              <a:ahLst/>
              <a:cxnLst/>
              <a:rect l="l" t="t" r="r" b="b"/>
              <a:pathLst>
                <a:path w="3371" h="3632" extrusionOk="0">
                  <a:moveTo>
                    <a:pt x="1139" y="0"/>
                  </a:moveTo>
                  <a:cubicBezTo>
                    <a:pt x="1033" y="0"/>
                    <a:pt x="931" y="24"/>
                    <a:pt x="835" y="78"/>
                  </a:cubicBezTo>
                  <a:cubicBezTo>
                    <a:pt x="1" y="545"/>
                    <a:pt x="1068" y="3213"/>
                    <a:pt x="2036" y="3547"/>
                  </a:cubicBezTo>
                  <a:cubicBezTo>
                    <a:pt x="2168" y="3605"/>
                    <a:pt x="2304" y="3632"/>
                    <a:pt x="2437" y="3632"/>
                  </a:cubicBezTo>
                  <a:cubicBezTo>
                    <a:pt x="2842" y="3632"/>
                    <a:pt x="3219" y="3381"/>
                    <a:pt x="3370" y="2980"/>
                  </a:cubicBezTo>
                  <a:lnTo>
                    <a:pt x="3003" y="1412"/>
                  </a:lnTo>
                  <a:cubicBezTo>
                    <a:pt x="3003" y="1412"/>
                    <a:pt x="1957" y="0"/>
                    <a:pt x="11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6666481" y="1499213"/>
              <a:ext cx="38525" cy="51427"/>
            </a:xfrm>
            <a:custGeom>
              <a:avLst/>
              <a:gdLst/>
              <a:ahLst/>
              <a:cxnLst/>
              <a:rect l="l" t="t" r="r" b="b"/>
              <a:pathLst>
                <a:path w="1702" h="2272" extrusionOk="0">
                  <a:moveTo>
                    <a:pt x="33" y="0"/>
                  </a:moveTo>
                  <a:cubicBezTo>
                    <a:pt x="33" y="0"/>
                    <a:pt x="0" y="34"/>
                    <a:pt x="33" y="34"/>
                  </a:cubicBezTo>
                  <a:cubicBezTo>
                    <a:pt x="667" y="367"/>
                    <a:pt x="1168" y="901"/>
                    <a:pt x="1368" y="1602"/>
                  </a:cubicBezTo>
                  <a:cubicBezTo>
                    <a:pt x="1269" y="1424"/>
                    <a:pt x="1088" y="1328"/>
                    <a:pt x="902" y="1328"/>
                  </a:cubicBezTo>
                  <a:cubicBezTo>
                    <a:pt x="773" y="1328"/>
                    <a:pt x="643" y="1373"/>
                    <a:pt x="534" y="1468"/>
                  </a:cubicBezTo>
                  <a:cubicBezTo>
                    <a:pt x="534" y="1468"/>
                    <a:pt x="534" y="1501"/>
                    <a:pt x="534" y="1501"/>
                  </a:cubicBezTo>
                  <a:cubicBezTo>
                    <a:pt x="605" y="1475"/>
                    <a:pt x="677" y="1462"/>
                    <a:pt x="746" y="1462"/>
                  </a:cubicBezTo>
                  <a:cubicBezTo>
                    <a:pt x="937" y="1462"/>
                    <a:pt x="1112" y="1555"/>
                    <a:pt x="1234" y="1702"/>
                  </a:cubicBezTo>
                  <a:cubicBezTo>
                    <a:pt x="1368" y="1868"/>
                    <a:pt x="1468" y="2069"/>
                    <a:pt x="1568" y="2235"/>
                  </a:cubicBezTo>
                  <a:cubicBezTo>
                    <a:pt x="1581" y="2261"/>
                    <a:pt x="1603" y="2272"/>
                    <a:pt x="1624" y="2272"/>
                  </a:cubicBezTo>
                  <a:cubicBezTo>
                    <a:pt x="1658" y="2272"/>
                    <a:pt x="1689" y="2243"/>
                    <a:pt x="1668" y="2202"/>
                  </a:cubicBezTo>
                  <a:cubicBezTo>
                    <a:pt x="1701" y="1301"/>
                    <a:pt x="967" y="100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6685359" y="1678165"/>
              <a:ext cx="180469" cy="168631"/>
            </a:xfrm>
            <a:custGeom>
              <a:avLst/>
              <a:gdLst/>
              <a:ahLst/>
              <a:cxnLst/>
              <a:rect l="l" t="t" r="r" b="b"/>
              <a:pathLst>
                <a:path w="7973" h="7450" extrusionOk="0">
                  <a:moveTo>
                    <a:pt x="1034" y="0"/>
                  </a:moveTo>
                  <a:lnTo>
                    <a:pt x="0" y="1468"/>
                  </a:lnTo>
                  <a:cubicBezTo>
                    <a:pt x="0" y="1468"/>
                    <a:pt x="4518" y="7449"/>
                    <a:pt x="4698" y="7449"/>
                  </a:cubicBezTo>
                  <a:cubicBezTo>
                    <a:pt x="4702" y="7449"/>
                    <a:pt x="4704" y="7446"/>
                    <a:pt x="4703" y="7439"/>
                  </a:cubicBezTo>
                  <a:lnTo>
                    <a:pt x="5804" y="4437"/>
                  </a:lnTo>
                  <a:lnTo>
                    <a:pt x="7972" y="6238"/>
                  </a:lnTo>
                  <a:lnTo>
                    <a:pt x="7305" y="1234"/>
                  </a:lnTo>
                  <a:lnTo>
                    <a:pt x="6605" y="334"/>
                  </a:lnTo>
                  <a:lnTo>
                    <a:pt x="5604" y="3803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6683842" y="1706278"/>
              <a:ext cx="185765" cy="147082"/>
            </a:xfrm>
            <a:custGeom>
              <a:avLst/>
              <a:gdLst/>
              <a:ahLst/>
              <a:cxnLst/>
              <a:rect l="l" t="t" r="r" b="b"/>
              <a:pathLst>
                <a:path w="8207" h="6498" extrusionOk="0">
                  <a:moveTo>
                    <a:pt x="7422" y="1"/>
                  </a:moveTo>
                  <a:cubicBezTo>
                    <a:pt x="7414" y="1"/>
                    <a:pt x="7406" y="9"/>
                    <a:pt x="7406" y="26"/>
                  </a:cubicBezTo>
                  <a:cubicBezTo>
                    <a:pt x="7306" y="860"/>
                    <a:pt x="7839" y="3995"/>
                    <a:pt x="7906" y="4729"/>
                  </a:cubicBezTo>
                  <a:cubicBezTo>
                    <a:pt x="7840" y="4663"/>
                    <a:pt x="5947" y="3194"/>
                    <a:pt x="5905" y="3194"/>
                  </a:cubicBezTo>
                  <a:cubicBezTo>
                    <a:pt x="5905" y="3194"/>
                    <a:pt x="5905" y="3194"/>
                    <a:pt x="5905" y="3195"/>
                  </a:cubicBezTo>
                  <a:cubicBezTo>
                    <a:pt x="5638" y="3695"/>
                    <a:pt x="4837" y="5863"/>
                    <a:pt x="4804" y="6063"/>
                  </a:cubicBezTo>
                  <a:cubicBezTo>
                    <a:pt x="4037" y="5063"/>
                    <a:pt x="901" y="1160"/>
                    <a:pt x="67" y="226"/>
                  </a:cubicBezTo>
                  <a:cubicBezTo>
                    <a:pt x="57" y="216"/>
                    <a:pt x="48" y="212"/>
                    <a:pt x="39" y="212"/>
                  </a:cubicBezTo>
                  <a:cubicBezTo>
                    <a:pt x="17" y="212"/>
                    <a:pt x="0" y="236"/>
                    <a:pt x="0" y="259"/>
                  </a:cubicBezTo>
                  <a:cubicBezTo>
                    <a:pt x="665" y="1323"/>
                    <a:pt x="4711" y="6497"/>
                    <a:pt x="4803" y="6497"/>
                  </a:cubicBezTo>
                  <a:cubicBezTo>
                    <a:pt x="4803" y="6497"/>
                    <a:pt x="4804" y="6497"/>
                    <a:pt x="4804" y="6497"/>
                  </a:cubicBezTo>
                  <a:cubicBezTo>
                    <a:pt x="5237" y="5463"/>
                    <a:pt x="5604" y="4395"/>
                    <a:pt x="5905" y="3295"/>
                  </a:cubicBezTo>
                  <a:cubicBezTo>
                    <a:pt x="6258" y="3648"/>
                    <a:pt x="8063" y="5237"/>
                    <a:pt x="8198" y="5237"/>
                  </a:cubicBezTo>
                  <a:cubicBezTo>
                    <a:pt x="8203" y="5237"/>
                    <a:pt x="8206" y="5234"/>
                    <a:pt x="8206" y="5229"/>
                  </a:cubicBezTo>
                  <a:cubicBezTo>
                    <a:pt x="8139" y="4295"/>
                    <a:pt x="8039" y="3395"/>
                    <a:pt x="7873" y="2494"/>
                  </a:cubicBezTo>
                  <a:cubicBezTo>
                    <a:pt x="7739" y="1660"/>
                    <a:pt x="7606" y="826"/>
                    <a:pt x="7439" y="26"/>
                  </a:cubicBezTo>
                  <a:cubicBezTo>
                    <a:pt x="7439" y="9"/>
                    <a:pt x="7431" y="1"/>
                    <a:pt x="7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6465641" y="1076346"/>
              <a:ext cx="255210" cy="718390"/>
            </a:xfrm>
            <a:custGeom>
              <a:avLst/>
              <a:gdLst/>
              <a:ahLst/>
              <a:cxnLst/>
              <a:rect l="l" t="t" r="r" b="b"/>
              <a:pathLst>
                <a:path w="11275" h="31738" extrusionOk="0">
                  <a:moveTo>
                    <a:pt x="3462" y="0"/>
                  </a:moveTo>
                  <a:cubicBezTo>
                    <a:pt x="3279" y="0"/>
                    <a:pt x="3153" y="53"/>
                    <a:pt x="3102" y="169"/>
                  </a:cubicBezTo>
                  <a:cubicBezTo>
                    <a:pt x="2002" y="2671"/>
                    <a:pt x="200" y="12478"/>
                    <a:pt x="100" y="16047"/>
                  </a:cubicBezTo>
                  <a:cubicBezTo>
                    <a:pt x="0" y="20617"/>
                    <a:pt x="4603" y="28356"/>
                    <a:pt x="6605" y="30424"/>
                  </a:cubicBezTo>
                  <a:cubicBezTo>
                    <a:pt x="7470" y="31312"/>
                    <a:pt x="8298" y="31738"/>
                    <a:pt x="8951" y="31738"/>
                  </a:cubicBezTo>
                  <a:cubicBezTo>
                    <a:pt x="10163" y="31738"/>
                    <a:pt x="10774" y="30276"/>
                    <a:pt x="9907" y="27589"/>
                  </a:cubicBezTo>
                  <a:cubicBezTo>
                    <a:pt x="8439" y="22985"/>
                    <a:pt x="7806" y="17949"/>
                    <a:pt x="7972" y="16981"/>
                  </a:cubicBezTo>
                  <a:cubicBezTo>
                    <a:pt x="8306" y="14913"/>
                    <a:pt x="11275" y="6607"/>
                    <a:pt x="11241" y="5273"/>
                  </a:cubicBezTo>
                  <a:cubicBezTo>
                    <a:pt x="11182" y="4075"/>
                    <a:pt x="5073" y="0"/>
                    <a:pt x="34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6523767" y="864143"/>
              <a:ext cx="305052" cy="348941"/>
            </a:xfrm>
            <a:custGeom>
              <a:avLst/>
              <a:gdLst/>
              <a:ahLst/>
              <a:cxnLst/>
              <a:rect l="l" t="t" r="r" b="b"/>
              <a:pathLst>
                <a:path w="13477" h="15416" extrusionOk="0">
                  <a:moveTo>
                    <a:pt x="6247" y="0"/>
                  </a:moveTo>
                  <a:cubicBezTo>
                    <a:pt x="5144" y="0"/>
                    <a:pt x="3060" y="3179"/>
                    <a:pt x="2369" y="4374"/>
                  </a:cubicBezTo>
                  <a:cubicBezTo>
                    <a:pt x="1668" y="5641"/>
                    <a:pt x="201" y="10512"/>
                    <a:pt x="1" y="11612"/>
                  </a:cubicBezTo>
                  <a:lnTo>
                    <a:pt x="7706" y="15415"/>
                  </a:lnTo>
                  <a:cubicBezTo>
                    <a:pt x="7706" y="15415"/>
                    <a:pt x="10208" y="8810"/>
                    <a:pt x="10375" y="8477"/>
                  </a:cubicBezTo>
                  <a:cubicBezTo>
                    <a:pt x="11042" y="7009"/>
                    <a:pt x="13477" y="5008"/>
                    <a:pt x="12776" y="4007"/>
                  </a:cubicBezTo>
                  <a:cubicBezTo>
                    <a:pt x="12633" y="3796"/>
                    <a:pt x="12452" y="3718"/>
                    <a:pt x="12260" y="3718"/>
                  </a:cubicBezTo>
                  <a:cubicBezTo>
                    <a:pt x="11694" y="3718"/>
                    <a:pt x="11042" y="4407"/>
                    <a:pt x="11042" y="4407"/>
                  </a:cubicBezTo>
                  <a:cubicBezTo>
                    <a:pt x="11042" y="4407"/>
                    <a:pt x="12276" y="2906"/>
                    <a:pt x="11342" y="2306"/>
                  </a:cubicBezTo>
                  <a:cubicBezTo>
                    <a:pt x="11161" y="2200"/>
                    <a:pt x="10968" y="2157"/>
                    <a:pt x="10773" y="2157"/>
                  </a:cubicBezTo>
                  <a:cubicBezTo>
                    <a:pt x="9923" y="2157"/>
                    <a:pt x="9040" y="2973"/>
                    <a:pt x="9040" y="2973"/>
                  </a:cubicBezTo>
                  <a:cubicBezTo>
                    <a:pt x="9040" y="2973"/>
                    <a:pt x="10041" y="1338"/>
                    <a:pt x="9040" y="771"/>
                  </a:cubicBezTo>
                  <a:cubicBezTo>
                    <a:pt x="8874" y="682"/>
                    <a:pt x="8701" y="645"/>
                    <a:pt x="8530" y="645"/>
                  </a:cubicBezTo>
                  <a:cubicBezTo>
                    <a:pt x="7673" y="645"/>
                    <a:pt x="6839" y="1572"/>
                    <a:pt x="6839" y="1572"/>
                  </a:cubicBezTo>
                  <a:cubicBezTo>
                    <a:pt x="6839" y="1572"/>
                    <a:pt x="7439" y="471"/>
                    <a:pt x="6439" y="37"/>
                  </a:cubicBezTo>
                  <a:cubicBezTo>
                    <a:pt x="6379" y="12"/>
                    <a:pt x="6315" y="0"/>
                    <a:pt x="62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6707247" y="958395"/>
              <a:ext cx="70531" cy="106815"/>
            </a:xfrm>
            <a:custGeom>
              <a:avLst/>
              <a:gdLst/>
              <a:ahLst/>
              <a:cxnLst/>
              <a:rect l="l" t="t" r="r" b="b"/>
              <a:pathLst>
                <a:path w="3116" h="4719" extrusionOk="0">
                  <a:moveTo>
                    <a:pt x="3074" y="1"/>
                  </a:moveTo>
                  <a:cubicBezTo>
                    <a:pt x="3057" y="1"/>
                    <a:pt x="3033" y="13"/>
                    <a:pt x="3003" y="43"/>
                  </a:cubicBezTo>
                  <a:cubicBezTo>
                    <a:pt x="968" y="1211"/>
                    <a:pt x="501" y="2511"/>
                    <a:pt x="0" y="4680"/>
                  </a:cubicBezTo>
                  <a:cubicBezTo>
                    <a:pt x="0" y="4699"/>
                    <a:pt x="23" y="4718"/>
                    <a:pt x="41" y="4718"/>
                  </a:cubicBezTo>
                  <a:cubicBezTo>
                    <a:pt x="55" y="4718"/>
                    <a:pt x="67" y="4708"/>
                    <a:pt x="67" y="4680"/>
                  </a:cubicBezTo>
                  <a:cubicBezTo>
                    <a:pt x="768" y="2545"/>
                    <a:pt x="1301" y="1577"/>
                    <a:pt x="3069" y="110"/>
                  </a:cubicBezTo>
                  <a:cubicBezTo>
                    <a:pt x="3116" y="63"/>
                    <a:pt x="3114" y="1"/>
                    <a:pt x="3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6658921" y="926276"/>
              <a:ext cx="74899" cy="114239"/>
            </a:xfrm>
            <a:custGeom>
              <a:avLst/>
              <a:gdLst/>
              <a:ahLst/>
              <a:cxnLst/>
              <a:rect l="l" t="t" r="r" b="b"/>
              <a:pathLst>
                <a:path w="3309" h="5047" extrusionOk="0">
                  <a:moveTo>
                    <a:pt x="3216" y="1"/>
                  </a:moveTo>
                  <a:cubicBezTo>
                    <a:pt x="3192" y="1"/>
                    <a:pt x="3164" y="9"/>
                    <a:pt x="3136" y="28"/>
                  </a:cubicBezTo>
                  <a:cubicBezTo>
                    <a:pt x="1235" y="1495"/>
                    <a:pt x="701" y="2796"/>
                    <a:pt x="1" y="5031"/>
                  </a:cubicBezTo>
                  <a:cubicBezTo>
                    <a:pt x="1" y="5031"/>
                    <a:pt x="30" y="5046"/>
                    <a:pt x="50" y="5046"/>
                  </a:cubicBezTo>
                  <a:cubicBezTo>
                    <a:pt x="60" y="5046"/>
                    <a:pt x="67" y="5042"/>
                    <a:pt x="67" y="5031"/>
                  </a:cubicBezTo>
                  <a:cubicBezTo>
                    <a:pt x="968" y="2830"/>
                    <a:pt x="1535" y="1796"/>
                    <a:pt x="3236" y="128"/>
                  </a:cubicBezTo>
                  <a:cubicBezTo>
                    <a:pt x="3308" y="56"/>
                    <a:pt x="3276" y="1"/>
                    <a:pt x="3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6612429" y="899476"/>
              <a:ext cx="67000" cy="118924"/>
            </a:xfrm>
            <a:custGeom>
              <a:avLst/>
              <a:gdLst/>
              <a:ahLst/>
              <a:cxnLst/>
              <a:rect l="l" t="t" r="r" b="b"/>
              <a:pathLst>
                <a:path w="2960" h="5254" extrusionOk="0">
                  <a:moveTo>
                    <a:pt x="2940" y="0"/>
                  </a:moveTo>
                  <a:cubicBezTo>
                    <a:pt x="2927" y="0"/>
                    <a:pt x="2897" y="17"/>
                    <a:pt x="2855" y="44"/>
                  </a:cubicBezTo>
                  <a:cubicBezTo>
                    <a:pt x="1254" y="1312"/>
                    <a:pt x="220" y="3180"/>
                    <a:pt x="20" y="5215"/>
                  </a:cubicBezTo>
                  <a:cubicBezTo>
                    <a:pt x="0" y="5234"/>
                    <a:pt x="26" y="5253"/>
                    <a:pt x="50" y="5253"/>
                  </a:cubicBezTo>
                  <a:cubicBezTo>
                    <a:pt x="69" y="5253"/>
                    <a:pt x="86" y="5243"/>
                    <a:pt x="86" y="5215"/>
                  </a:cubicBezTo>
                  <a:cubicBezTo>
                    <a:pt x="687" y="2946"/>
                    <a:pt x="1354" y="1845"/>
                    <a:pt x="2888" y="111"/>
                  </a:cubicBezTo>
                  <a:cubicBezTo>
                    <a:pt x="2947" y="33"/>
                    <a:pt x="2960" y="0"/>
                    <a:pt x="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6588707" y="1032728"/>
              <a:ext cx="218224" cy="217341"/>
            </a:xfrm>
            <a:custGeom>
              <a:avLst/>
              <a:gdLst/>
              <a:ahLst/>
              <a:cxnLst/>
              <a:rect l="l" t="t" r="r" b="b"/>
              <a:pathLst>
                <a:path w="9641" h="9602" extrusionOk="0">
                  <a:moveTo>
                    <a:pt x="8346" y="1"/>
                  </a:moveTo>
                  <a:cubicBezTo>
                    <a:pt x="7054" y="1"/>
                    <a:pt x="6051" y="2610"/>
                    <a:pt x="5704" y="3998"/>
                  </a:cubicBezTo>
                  <a:cubicBezTo>
                    <a:pt x="5704" y="3998"/>
                    <a:pt x="5046" y="3841"/>
                    <a:pt x="4211" y="3841"/>
                  </a:cubicBezTo>
                  <a:cubicBezTo>
                    <a:pt x="3193" y="3841"/>
                    <a:pt x="1912" y="4073"/>
                    <a:pt x="1235" y="5098"/>
                  </a:cubicBezTo>
                  <a:cubicBezTo>
                    <a:pt x="0" y="6933"/>
                    <a:pt x="5271" y="9602"/>
                    <a:pt x="5271" y="9602"/>
                  </a:cubicBezTo>
                  <a:cubicBezTo>
                    <a:pt x="5271" y="9602"/>
                    <a:pt x="7439" y="7600"/>
                    <a:pt x="8106" y="6499"/>
                  </a:cubicBezTo>
                  <a:cubicBezTo>
                    <a:pt x="8773" y="5365"/>
                    <a:pt x="9641" y="262"/>
                    <a:pt x="8573" y="28"/>
                  </a:cubicBezTo>
                  <a:cubicBezTo>
                    <a:pt x="8496" y="10"/>
                    <a:pt x="8421" y="1"/>
                    <a:pt x="83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6614375" y="1033362"/>
              <a:ext cx="158581" cy="112519"/>
            </a:xfrm>
            <a:custGeom>
              <a:avLst/>
              <a:gdLst/>
              <a:ahLst/>
              <a:cxnLst/>
              <a:rect l="l" t="t" r="r" b="b"/>
              <a:pathLst>
                <a:path w="7006" h="4971" extrusionOk="0">
                  <a:moveTo>
                    <a:pt x="7005" y="0"/>
                  </a:moveTo>
                  <a:cubicBezTo>
                    <a:pt x="5338" y="367"/>
                    <a:pt x="4871" y="2302"/>
                    <a:pt x="4470" y="3736"/>
                  </a:cubicBezTo>
                  <a:cubicBezTo>
                    <a:pt x="4066" y="3648"/>
                    <a:pt x="3634" y="3600"/>
                    <a:pt x="3199" y="3600"/>
                  </a:cubicBezTo>
                  <a:cubicBezTo>
                    <a:pt x="1984" y="3600"/>
                    <a:pt x="746" y="3979"/>
                    <a:pt x="34" y="4937"/>
                  </a:cubicBezTo>
                  <a:cubicBezTo>
                    <a:pt x="0" y="4937"/>
                    <a:pt x="67" y="4970"/>
                    <a:pt x="101" y="4970"/>
                  </a:cubicBezTo>
                  <a:cubicBezTo>
                    <a:pt x="834" y="4213"/>
                    <a:pt x="2055" y="3959"/>
                    <a:pt x="3191" y="3959"/>
                  </a:cubicBezTo>
                  <a:cubicBezTo>
                    <a:pt x="3656" y="3959"/>
                    <a:pt x="4106" y="4002"/>
                    <a:pt x="4504" y="4070"/>
                  </a:cubicBezTo>
                  <a:cubicBezTo>
                    <a:pt x="4529" y="4078"/>
                    <a:pt x="4554" y="4082"/>
                    <a:pt x="4578" y="4082"/>
                  </a:cubicBezTo>
                  <a:cubicBezTo>
                    <a:pt x="4650" y="4082"/>
                    <a:pt x="4712" y="4045"/>
                    <a:pt x="4737" y="3970"/>
                  </a:cubicBezTo>
                  <a:cubicBezTo>
                    <a:pt x="5171" y="2602"/>
                    <a:pt x="5504" y="634"/>
                    <a:pt x="7005" y="33"/>
                  </a:cubicBezTo>
                  <a:cubicBezTo>
                    <a:pt x="7005" y="33"/>
                    <a:pt x="7005" y="0"/>
                    <a:pt x="70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6456564" y="1159439"/>
              <a:ext cx="256024" cy="723799"/>
            </a:xfrm>
            <a:custGeom>
              <a:avLst/>
              <a:gdLst/>
              <a:ahLst/>
              <a:cxnLst/>
              <a:rect l="l" t="t" r="r" b="b"/>
              <a:pathLst>
                <a:path w="11311" h="31977" extrusionOk="0">
                  <a:moveTo>
                    <a:pt x="1669" y="1"/>
                  </a:moveTo>
                  <a:cubicBezTo>
                    <a:pt x="1669" y="1"/>
                    <a:pt x="1" y="10375"/>
                    <a:pt x="234" y="13844"/>
                  </a:cubicBezTo>
                  <a:cubicBezTo>
                    <a:pt x="501" y="17346"/>
                    <a:pt x="5705" y="27620"/>
                    <a:pt x="6072" y="31023"/>
                  </a:cubicBezTo>
                  <a:cubicBezTo>
                    <a:pt x="6150" y="31696"/>
                    <a:pt x="6402" y="31976"/>
                    <a:pt x="6753" y="31976"/>
                  </a:cubicBezTo>
                  <a:cubicBezTo>
                    <a:pt x="8193" y="31976"/>
                    <a:pt x="11310" y="27268"/>
                    <a:pt x="11042" y="25686"/>
                  </a:cubicBezTo>
                  <a:cubicBezTo>
                    <a:pt x="10742" y="23751"/>
                    <a:pt x="8373" y="14578"/>
                    <a:pt x="8607" y="13277"/>
                  </a:cubicBezTo>
                  <a:cubicBezTo>
                    <a:pt x="8807" y="11976"/>
                    <a:pt x="11309" y="5004"/>
                    <a:pt x="11309" y="5004"/>
                  </a:cubicBezTo>
                  <a:lnTo>
                    <a:pt x="16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6627209" y="1513564"/>
              <a:ext cx="4550" cy="36261"/>
            </a:xfrm>
            <a:custGeom>
              <a:avLst/>
              <a:gdLst/>
              <a:ahLst/>
              <a:cxnLst/>
              <a:rect l="l" t="t" r="r" b="b"/>
              <a:pathLst>
                <a:path w="201" h="1602" extrusionOk="0">
                  <a:moveTo>
                    <a:pt x="101" y="0"/>
                  </a:moveTo>
                  <a:cubicBezTo>
                    <a:pt x="34" y="267"/>
                    <a:pt x="1" y="534"/>
                    <a:pt x="1" y="801"/>
                  </a:cubicBezTo>
                  <a:cubicBezTo>
                    <a:pt x="1" y="1068"/>
                    <a:pt x="34" y="1334"/>
                    <a:pt x="101" y="1601"/>
                  </a:cubicBezTo>
                  <a:cubicBezTo>
                    <a:pt x="167" y="1334"/>
                    <a:pt x="201" y="1068"/>
                    <a:pt x="201" y="801"/>
                  </a:cubicBezTo>
                  <a:cubicBezTo>
                    <a:pt x="201" y="534"/>
                    <a:pt x="167" y="267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6565303" y="1260618"/>
              <a:ext cx="6066" cy="36261"/>
            </a:xfrm>
            <a:custGeom>
              <a:avLst/>
              <a:gdLst/>
              <a:ahLst/>
              <a:cxnLst/>
              <a:rect l="l" t="t" r="r" b="b"/>
              <a:pathLst>
                <a:path w="268" h="1602" extrusionOk="0">
                  <a:moveTo>
                    <a:pt x="134" y="1"/>
                  </a:moveTo>
                  <a:cubicBezTo>
                    <a:pt x="0" y="534"/>
                    <a:pt x="0" y="1068"/>
                    <a:pt x="134" y="1602"/>
                  </a:cubicBezTo>
                  <a:cubicBezTo>
                    <a:pt x="267" y="1068"/>
                    <a:pt x="267" y="534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6650614" y="1632850"/>
              <a:ext cx="36261" cy="4550"/>
            </a:xfrm>
            <a:custGeom>
              <a:avLst/>
              <a:gdLst/>
              <a:ahLst/>
              <a:cxnLst/>
              <a:rect l="l" t="t" r="r" b="b"/>
              <a:pathLst>
                <a:path w="1602" h="201" extrusionOk="0">
                  <a:moveTo>
                    <a:pt x="801" y="1"/>
                  </a:moveTo>
                  <a:cubicBezTo>
                    <a:pt x="534" y="1"/>
                    <a:pt x="267" y="34"/>
                    <a:pt x="1" y="101"/>
                  </a:cubicBezTo>
                  <a:cubicBezTo>
                    <a:pt x="267" y="167"/>
                    <a:pt x="534" y="201"/>
                    <a:pt x="801" y="201"/>
                  </a:cubicBezTo>
                  <a:cubicBezTo>
                    <a:pt x="1068" y="201"/>
                    <a:pt x="1335" y="167"/>
                    <a:pt x="1602" y="101"/>
                  </a:cubicBezTo>
                  <a:cubicBezTo>
                    <a:pt x="1335" y="34"/>
                    <a:pt x="1068" y="1"/>
                    <a:pt x="8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6596245" y="1396314"/>
              <a:ext cx="36284" cy="4753"/>
            </a:xfrm>
            <a:custGeom>
              <a:avLst/>
              <a:gdLst/>
              <a:ahLst/>
              <a:cxnLst/>
              <a:rect l="l" t="t" r="r" b="b"/>
              <a:pathLst>
                <a:path w="1603" h="210" extrusionOk="0">
                  <a:moveTo>
                    <a:pt x="951" y="1"/>
                  </a:moveTo>
                  <a:cubicBezTo>
                    <a:pt x="901" y="1"/>
                    <a:pt x="850" y="4"/>
                    <a:pt x="801" y="10"/>
                  </a:cubicBezTo>
                  <a:cubicBezTo>
                    <a:pt x="535" y="10"/>
                    <a:pt x="268" y="43"/>
                    <a:pt x="1" y="110"/>
                  </a:cubicBezTo>
                  <a:cubicBezTo>
                    <a:pt x="268" y="177"/>
                    <a:pt x="535" y="210"/>
                    <a:pt x="801" y="210"/>
                  </a:cubicBezTo>
                  <a:cubicBezTo>
                    <a:pt x="1068" y="210"/>
                    <a:pt x="1369" y="177"/>
                    <a:pt x="1602" y="110"/>
                  </a:cubicBezTo>
                  <a:cubicBezTo>
                    <a:pt x="1411" y="55"/>
                    <a:pt x="1176" y="1"/>
                    <a:pt x="9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6609079" y="1712888"/>
              <a:ext cx="25713" cy="25691"/>
            </a:xfrm>
            <a:custGeom>
              <a:avLst/>
              <a:gdLst/>
              <a:ahLst/>
              <a:cxnLst/>
              <a:rect l="l" t="t" r="r" b="b"/>
              <a:pathLst>
                <a:path w="1136" h="1135" extrusionOk="0">
                  <a:moveTo>
                    <a:pt x="1" y="1"/>
                  </a:moveTo>
                  <a:lnTo>
                    <a:pt x="1" y="1"/>
                  </a:lnTo>
                  <a:cubicBezTo>
                    <a:pt x="268" y="468"/>
                    <a:pt x="668" y="868"/>
                    <a:pt x="1135" y="1135"/>
                  </a:cubicBezTo>
                  <a:cubicBezTo>
                    <a:pt x="1002" y="901"/>
                    <a:pt x="835" y="701"/>
                    <a:pt x="635" y="501"/>
                  </a:cubicBezTo>
                  <a:cubicBezTo>
                    <a:pt x="468" y="301"/>
                    <a:pt x="234" y="13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6530558" y="1476556"/>
              <a:ext cx="25691" cy="25691"/>
            </a:xfrm>
            <a:custGeom>
              <a:avLst/>
              <a:gdLst/>
              <a:ahLst/>
              <a:cxnLst/>
              <a:rect l="l" t="t" r="r" b="b"/>
              <a:pathLst>
                <a:path w="1135" h="1135" extrusionOk="0">
                  <a:moveTo>
                    <a:pt x="1" y="1"/>
                  </a:moveTo>
                  <a:cubicBezTo>
                    <a:pt x="268" y="468"/>
                    <a:pt x="668" y="868"/>
                    <a:pt x="1135" y="1135"/>
                  </a:cubicBezTo>
                  <a:cubicBezTo>
                    <a:pt x="1002" y="901"/>
                    <a:pt x="835" y="701"/>
                    <a:pt x="635" y="501"/>
                  </a:cubicBezTo>
                  <a:cubicBezTo>
                    <a:pt x="434" y="301"/>
                    <a:pt x="234" y="13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6685359" y="1781607"/>
              <a:ext cx="25691" cy="26438"/>
            </a:xfrm>
            <a:custGeom>
              <a:avLst/>
              <a:gdLst/>
              <a:ahLst/>
              <a:cxnLst/>
              <a:rect l="l" t="t" r="r" b="b"/>
              <a:pathLst>
                <a:path w="1135" h="1168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901" y="133"/>
                    <a:pt x="667" y="300"/>
                    <a:pt x="500" y="500"/>
                  </a:cubicBezTo>
                  <a:cubicBezTo>
                    <a:pt x="300" y="701"/>
                    <a:pt x="133" y="901"/>
                    <a:pt x="0" y="1168"/>
                  </a:cubicBezTo>
                  <a:cubicBezTo>
                    <a:pt x="234" y="1001"/>
                    <a:pt x="434" y="834"/>
                    <a:pt x="634" y="667"/>
                  </a:cubicBezTo>
                  <a:cubicBezTo>
                    <a:pt x="834" y="467"/>
                    <a:pt x="1001" y="234"/>
                    <a:pt x="1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6543392" y="1611709"/>
              <a:ext cx="25713" cy="25691"/>
            </a:xfrm>
            <a:custGeom>
              <a:avLst/>
              <a:gdLst/>
              <a:ahLst/>
              <a:cxnLst/>
              <a:rect l="l" t="t" r="r" b="b"/>
              <a:pathLst>
                <a:path w="1136" h="1135" extrusionOk="0">
                  <a:moveTo>
                    <a:pt x="1135" y="1"/>
                  </a:moveTo>
                  <a:lnTo>
                    <a:pt x="1135" y="1"/>
                  </a:lnTo>
                  <a:cubicBezTo>
                    <a:pt x="668" y="267"/>
                    <a:pt x="268" y="668"/>
                    <a:pt x="1" y="1135"/>
                  </a:cubicBezTo>
                  <a:cubicBezTo>
                    <a:pt x="234" y="1001"/>
                    <a:pt x="435" y="835"/>
                    <a:pt x="635" y="634"/>
                  </a:cubicBezTo>
                  <a:cubicBezTo>
                    <a:pt x="835" y="468"/>
                    <a:pt x="1002" y="234"/>
                    <a:pt x="1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6670238" y="1293076"/>
              <a:ext cx="25713" cy="25713"/>
            </a:xfrm>
            <a:custGeom>
              <a:avLst/>
              <a:gdLst/>
              <a:ahLst/>
              <a:cxnLst/>
              <a:rect l="l" t="t" r="r" b="b"/>
              <a:pathLst>
                <a:path w="1136" h="1136" extrusionOk="0">
                  <a:moveTo>
                    <a:pt x="1135" y="1"/>
                  </a:moveTo>
                  <a:lnTo>
                    <a:pt x="1135" y="1"/>
                  </a:lnTo>
                  <a:cubicBezTo>
                    <a:pt x="668" y="268"/>
                    <a:pt x="301" y="668"/>
                    <a:pt x="1" y="1135"/>
                  </a:cubicBezTo>
                  <a:cubicBezTo>
                    <a:pt x="468" y="835"/>
                    <a:pt x="868" y="468"/>
                    <a:pt x="1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6499616" y="1216072"/>
              <a:ext cx="188753" cy="90019"/>
            </a:xfrm>
            <a:custGeom>
              <a:avLst/>
              <a:gdLst/>
              <a:ahLst/>
              <a:cxnLst/>
              <a:rect l="l" t="t" r="r" b="b"/>
              <a:pathLst>
                <a:path w="8339" h="3977" extrusionOk="0">
                  <a:moveTo>
                    <a:pt x="67" y="0"/>
                  </a:moveTo>
                  <a:cubicBezTo>
                    <a:pt x="0" y="0"/>
                    <a:pt x="0" y="34"/>
                    <a:pt x="34" y="34"/>
                  </a:cubicBezTo>
                  <a:cubicBezTo>
                    <a:pt x="701" y="334"/>
                    <a:pt x="5137" y="2636"/>
                    <a:pt x="8273" y="3970"/>
                  </a:cubicBezTo>
                  <a:cubicBezTo>
                    <a:pt x="8282" y="3975"/>
                    <a:pt x="8290" y="3977"/>
                    <a:pt x="8297" y="3977"/>
                  </a:cubicBezTo>
                  <a:cubicBezTo>
                    <a:pt x="8339" y="3977"/>
                    <a:pt x="8335" y="3903"/>
                    <a:pt x="8306" y="3903"/>
                  </a:cubicBezTo>
                  <a:cubicBezTo>
                    <a:pt x="5638" y="2436"/>
                    <a:pt x="2869" y="1135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7104400" y="3777177"/>
              <a:ext cx="600280" cy="528935"/>
            </a:xfrm>
            <a:custGeom>
              <a:avLst/>
              <a:gdLst/>
              <a:ahLst/>
              <a:cxnLst/>
              <a:rect l="l" t="t" r="r" b="b"/>
              <a:pathLst>
                <a:path w="26520" h="23368" extrusionOk="0">
                  <a:moveTo>
                    <a:pt x="11308" y="0"/>
                  </a:moveTo>
                  <a:lnTo>
                    <a:pt x="11308" y="9140"/>
                  </a:lnTo>
                  <a:lnTo>
                    <a:pt x="11308" y="12409"/>
                  </a:lnTo>
                  <a:lnTo>
                    <a:pt x="11375" y="15144"/>
                  </a:lnTo>
                  <a:cubicBezTo>
                    <a:pt x="11375" y="15144"/>
                    <a:pt x="2502" y="19147"/>
                    <a:pt x="1601" y="19881"/>
                  </a:cubicBezTo>
                  <a:cubicBezTo>
                    <a:pt x="701" y="20615"/>
                    <a:pt x="0" y="22950"/>
                    <a:pt x="801" y="23217"/>
                  </a:cubicBezTo>
                  <a:cubicBezTo>
                    <a:pt x="1106" y="23315"/>
                    <a:pt x="4422" y="23368"/>
                    <a:pt x="8543" y="23368"/>
                  </a:cubicBezTo>
                  <a:cubicBezTo>
                    <a:pt x="15668" y="23368"/>
                    <a:pt x="25203" y="23209"/>
                    <a:pt x="25752" y="22850"/>
                  </a:cubicBezTo>
                  <a:cubicBezTo>
                    <a:pt x="26086" y="22650"/>
                    <a:pt x="26286" y="19247"/>
                    <a:pt x="26386" y="15144"/>
                  </a:cubicBezTo>
                  <a:cubicBezTo>
                    <a:pt x="26419" y="14277"/>
                    <a:pt x="26419" y="13343"/>
                    <a:pt x="26452" y="12409"/>
                  </a:cubicBezTo>
                  <a:cubicBezTo>
                    <a:pt x="26452" y="11308"/>
                    <a:pt x="26486" y="10207"/>
                    <a:pt x="26486" y="9140"/>
                  </a:cubicBezTo>
                  <a:cubicBezTo>
                    <a:pt x="26519" y="4270"/>
                    <a:pt x="26452" y="0"/>
                    <a:pt x="264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7104400" y="3984038"/>
              <a:ext cx="599511" cy="322073"/>
            </a:xfrm>
            <a:custGeom>
              <a:avLst/>
              <a:gdLst/>
              <a:ahLst/>
              <a:cxnLst/>
              <a:rect l="l" t="t" r="r" b="b"/>
              <a:pathLst>
                <a:path w="26486" h="14229" extrusionOk="0">
                  <a:moveTo>
                    <a:pt x="11308" y="1"/>
                  </a:moveTo>
                  <a:lnTo>
                    <a:pt x="11308" y="3270"/>
                  </a:lnTo>
                  <a:lnTo>
                    <a:pt x="11408" y="6005"/>
                  </a:lnTo>
                  <a:cubicBezTo>
                    <a:pt x="11408" y="6005"/>
                    <a:pt x="2502" y="10008"/>
                    <a:pt x="1601" y="10742"/>
                  </a:cubicBezTo>
                  <a:cubicBezTo>
                    <a:pt x="701" y="11476"/>
                    <a:pt x="0" y="13811"/>
                    <a:pt x="801" y="14078"/>
                  </a:cubicBezTo>
                  <a:cubicBezTo>
                    <a:pt x="1106" y="14176"/>
                    <a:pt x="4422" y="14229"/>
                    <a:pt x="8543" y="14229"/>
                  </a:cubicBezTo>
                  <a:cubicBezTo>
                    <a:pt x="15668" y="14229"/>
                    <a:pt x="25203" y="14070"/>
                    <a:pt x="25752" y="13711"/>
                  </a:cubicBezTo>
                  <a:cubicBezTo>
                    <a:pt x="26086" y="13511"/>
                    <a:pt x="26286" y="10108"/>
                    <a:pt x="26386" y="6005"/>
                  </a:cubicBezTo>
                  <a:cubicBezTo>
                    <a:pt x="26419" y="5138"/>
                    <a:pt x="26419" y="4204"/>
                    <a:pt x="26452" y="3270"/>
                  </a:cubicBezTo>
                  <a:cubicBezTo>
                    <a:pt x="26452" y="2169"/>
                    <a:pt x="26486" y="1068"/>
                    <a:pt x="264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7102884" y="4058055"/>
              <a:ext cx="601797" cy="248781"/>
            </a:xfrm>
            <a:custGeom>
              <a:avLst/>
              <a:gdLst/>
              <a:ahLst/>
              <a:cxnLst/>
              <a:rect l="l" t="t" r="r" b="b"/>
              <a:pathLst>
                <a:path w="26587" h="10991" extrusionOk="0">
                  <a:moveTo>
                    <a:pt x="11375" y="0"/>
                  </a:moveTo>
                  <a:lnTo>
                    <a:pt x="11475" y="2735"/>
                  </a:lnTo>
                  <a:cubicBezTo>
                    <a:pt x="11475" y="2735"/>
                    <a:pt x="2536" y="6772"/>
                    <a:pt x="1602" y="7472"/>
                  </a:cubicBezTo>
                  <a:cubicBezTo>
                    <a:pt x="701" y="8206"/>
                    <a:pt x="1" y="10574"/>
                    <a:pt x="801" y="10841"/>
                  </a:cubicBezTo>
                  <a:cubicBezTo>
                    <a:pt x="1112" y="10938"/>
                    <a:pt x="4604" y="10990"/>
                    <a:pt x="8890" y="10990"/>
                  </a:cubicBezTo>
                  <a:cubicBezTo>
                    <a:pt x="11961" y="10990"/>
                    <a:pt x="15439" y="10964"/>
                    <a:pt x="18447" y="10908"/>
                  </a:cubicBezTo>
                  <a:cubicBezTo>
                    <a:pt x="20115" y="10874"/>
                    <a:pt x="21649" y="10808"/>
                    <a:pt x="22884" y="10774"/>
                  </a:cubicBezTo>
                  <a:cubicBezTo>
                    <a:pt x="24585" y="10674"/>
                    <a:pt x="25719" y="10574"/>
                    <a:pt x="25886" y="10474"/>
                  </a:cubicBezTo>
                  <a:cubicBezTo>
                    <a:pt x="26319" y="10207"/>
                    <a:pt x="26486" y="5237"/>
                    <a:pt x="2658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7127103" y="4279991"/>
              <a:ext cx="536042" cy="5251"/>
            </a:xfrm>
            <a:custGeom>
              <a:avLst/>
              <a:gdLst/>
              <a:ahLst/>
              <a:cxnLst/>
              <a:rect l="l" t="t" r="r" b="b"/>
              <a:pathLst>
                <a:path w="23682" h="232" extrusionOk="0">
                  <a:moveTo>
                    <a:pt x="13662" y="1"/>
                  </a:moveTo>
                  <a:cubicBezTo>
                    <a:pt x="8193" y="1"/>
                    <a:pt x="2268" y="46"/>
                    <a:pt x="65" y="102"/>
                  </a:cubicBezTo>
                  <a:cubicBezTo>
                    <a:pt x="11" y="102"/>
                    <a:pt x="1" y="145"/>
                    <a:pt x="33" y="145"/>
                  </a:cubicBezTo>
                  <a:cubicBezTo>
                    <a:pt x="41" y="145"/>
                    <a:pt x="51" y="142"/>
                    <a:pt x="65" y="135"/>
                  </a:cubicBezTo>
                  <a:cubicBezTo>
                    <a:pt x="2140" y="188"/>
                    <a:pt x="7516" y="232"/>
                    <a:pt x="12702" y="232"/>
                  </a:cubicBezTo>
                  <a:cubicBezTo>
                    <a:pt x="17353" y="232"/>
                    <a:pt x="21852" y="197"/>
                    <a:pt x="23682" y="102"/>
                  </a:cubicBezTo>
                  <a:cubicBezTo>
                    <a:pt x="21978" y="29"/>
                    <a:pt x="17961" y="1"/>
                    <a:pt x="13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4"/>
            <p:cNvSpPr/>
            <p:nvPr/>
          </p:nvSpPr>
          <p:spPr>
            <a:xfrm>
              <a:off x="7347523" y="4097598"/>
              <a:ext cx="107086" cy="27864"/>
            </a:xfrm>
            <a:custGeom>
              <a:avLst/>
              <a:gdLst/>
              <a:ahLst/>
              <a:cxnLst/>
              <a:rect l="l" t="t" r="r" b="b"/>
              <a:pathLst>
                <a:path w="4731" h="1231" extrusionOk="0">
                  <a:moveTo>
                    <a:pt x="1353" y="1"/>
                  </a:moveTo>
                  <a:cubicBezTo>
                    <a:pt x="923" y="1"/>
                    <a:pt x="499" y="43"/>
                    <a:pt x="100" y="121"/>
                  </a:cubicBezTo>
                  <a:cubicBezTo>
                    <a:pt x="0" y="121"/>
                    <a:pt x="0" y="288"/>
                    <a:pt x="100" y="288"/>
                  </a:cubicBezTo>
                  <a:cubicBezTo>
                    <a:pt x="1635" y="455"/>
                    <a:pt x="3169" y="755"/>
                    <a:pt x="4637" y="1222"/>
                  </a:cubicBezTo>
                  <a:cubicBezTo>
                    <a:pt x="4650" y="1228"/>
                    <a:pt x="4661" y="1231"/>
                    <a:pt x="4671" y="1231"/>
                  </a:cubicBezTo>
                  <a:cubicBezTo>
                    <a:pt x="4714" y="1231"/>
                    <a:pt x="4731" y="1182"/>
                    <a:pt x="4704" y="1155"/>
                  </a:cubicBezTo>
                  <a:cubicBezTo>
                    <a:pt x="3840" y="341"/>
                    <a:pt x="2574" y="1"/>
                    <a:pt x="1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7321855" y="4112718"/>
              <a:ext cx="107992" cy="28407"/>
            </a:xfrm>
            <a:custGeom>
              <a:avLst/>
              <a:gdLst/>
              <a:ahLst/>
              <a:cxnLst/>
              <a:rect l="l" t="t" r="r" b="b"/>
              <a:pathLst>
                <a:path w="4771" h="1255" extrusionOk="0">
                  <a:moveTo>
                    <a:pt x="1381" y="0"/>
                  </a:moveTo>
                  <a:cubicBezTo>
                    <a:pt x="954" y="0"/>
                    <a:pt x="533" y="42"/>
                    <a:pt x="134" y="120"/>
                  </a:cubicBezTo>
                  <a:cubicBezTo>
                    <a:pt x="0" y="154"/>
                    <a:pt x="33" y="287"/>
                    <a:pt x="134" y="320"/>
                  </a:cubicBezTo>
                  <a:cubicBezTo>
                    <a:pt x="1668" y="454"/>
                    <a:pt x="3202" y="787"/>
                    <a:pt x="4670" y="1254"/>
                  </a:cubicBezTo>
                  <a:cubicBezTo>
                    <a:pt x="4737" y="1254"/>
                    <a:pt x="4770" y="1188"/>
                    <a:pt x="4737" y="1154"/>
                  </a:cubicBezTo>
                  <a:cubicBezTo>
                    <a:pt x="3848" y="340"/>
                    <a:pt x="2595" y="0"/>
                    <a:pt x="1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7296934" y="4128133"/>
              <a:ext cx="107245" cy="28090"/>
            </a:xfrm>
            <a:custGeom>
              <a:avLst/>
              <a:gdLst/>
              <a:ahLst/>
              <a:cxnLst/>
              <a:rect l="l" t="t" r="r" b="b"/>
              <a:pathLst>
                <a:path w="4738" h="1241" extrusionOk="0">
                  <a:moveTo>
                    <a:pt x="1358" y="0"/>
                  </a:moveTo>
                  <a:cubicBezTo>
                    <a:pt x="939" y="0"/>
                    <a:pt x="526" y="38"/>
                    <a:pt x="134" y="106"/>
                  </a:cubicBezTo>
                  <a:cubicBezTo>
                    <a:pt x="0" y="106"/>
                    <a:pt x="0" y="306"/>
                    <a:pt x="134" y="306"/>
                  </a:cubicBezTo>
                  <a:cubicBezTo>
                    <a:pt x="1668" y="473"/>
                    <a:pt x="3169" y="773"/>
                    <a:pt x="4637" y="1240"/>
                  </a:cubicBezTo>
                  <a:cubicBezTo>
                    <a:pt x="4704" y="1240"/>
                    <a:pt x="4737" y="1207"/>
                    <a:pt x="4704" y="1140"/>
                  </a:cubicBezTo>
                  <a:cubicBezTo>
                    <a:pt x="3834" y="321"/>
                    <a:pt x="2577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7272013" y="4143343"/>
              <a:ext cx="107720" cy="28181"/>
            </a:xfrm>
            <a:custGeom>
              <a:avLst/>
              <a:gdLst/>
              <a:ahLst/>
              <a:cxnLst/>
              <a:rect l="l" t="t" r="r" b="b"/>
              <a:pathLst>
                <a:path w="4759" h="1245" extrusionOk="0">
                  <a:moveTo>
                    <a:pt x="1285" y="0"/>
                  </a:moveTo>
                  <a:cubicBezTo>
                    <a:pt x="879" y="0"/>
                    <a:pt x="479" y="36"/>
                    <a:pt x="101" y="101"/>
                  </a:cubicBezTo>
                  <a:cubicBezTo>
                    <a:pt x="1" y="135"/>
                    <a:pt x="1" y="302"/>
                    <a:pt x="101" y="302"/>
                  </a:cubicBezTo>
                  <a:cubicBezTo>
                    <a:pt x="1635" y="468"/>
                    <a:pt x="3169" y="769"/>
                    <a:pt x="4637" y="1236"/>
                  </a:cubicBezTo>
                  <a:cubicBezTo>
                    <a:pt x="4649" y="1242"/>
                    <a:pt x="4662" y="1244"/>
                    <a:pt x="4673" y="1244"/>
                  </a:cubicBezTo>
                  <a:cubicBezTo>
                    <a:pt x="4724" y="1244"/>
                    <a:pt x="4758" y="1190"/>
                    <a:pt x="4704" y="1136"/>
                  </a:cubicBezTo>
                  <a:cubicBezTo>
                    <a:pt x="3824" y="331"/>
                    <a:pt x="2528" y="0"/>
                    <a:pt x="1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4"/>
            <p:cNvSpPr/>
            <p:nvPr/>
          </p:nvSpPr>
          <p:spPr>
            <a:xfrm>
              <a:off x="7271266" y="4008846"/>
              <a:ext cx="121573" cy="98440"/>
            </a:xfrm>
            <a:custGeom>
              <a:avLst/>
              <a:gdLst/>
              <a:ahLst/>
              <a:cxnLst/>
              <a:rect l="l" t="t" r="r" b="b"/>
              <a:pathLst>
                <a:path w="5371" h="4349" extrusionOk="0">
                  <a:moveTo>
                    <a:pt x="1473" y="425"/>
                  </a:moveTo>
                  <a:cubicBezTo>
                    <a:pt x="1972" y="425"/>
                    <a:pt x="2643" y="799"/>
                    <a:pt x="2902" y="1040"/>
                  </a:cubicBezTo>
                  <a:cubicBezTo>
                    <a:pt x="3202" y="1307"/>
                    <a:pt x="3503" y="1607"/>
                    <a:pt x="3736" y="1907"/>
                  </a:cubicBezTo>
                  <a:cubicBezTo>
                    <a:pt x="4270" y="2574"/>
                    <a:pt x="4737" y="3241"/>
                    <a:pt x="5171" y="3942"/>
                  </a:cubicBezTo>
                  <a:cubicBezTo>
                    <a:pt x="4570" y="3675"/>
                    <a:pt x="3936" y="3442"/>
                    <a:pt x="3303" y="3208"/>
                  </a:cubicBezTo>
                  <a:cubicBezTo>
                    <a:pt x="2569" y="2941"/>
                    <a:pt x="1068" y="2374"/>
                    <a:pt x="901" y="1440"/>
                  </a:cubicBezTo>
                  <a:lnTo>
                    <a:pt x="901" y="1407"/>
                  </a:lnTo>
                  <a:cubicBezTo>
                    <a:pt x="782" y="665"/>
                    <a:pt x="1073" y="425"/>
                    <a:pt x="1473" y="425"/>
                  </a:cubicBezTo>
                  <a:close/>
                  <a:moveTo>
                    <a:pt x="1567" y="0"/>
                  </a:moveTo>
                  <a:cubicBezTo>
                    <a:pt x="1202" y="0"/>
                    <a:pt x="854" y="140"/>
                    <a:pt x="601" y="506"/>
                  </a:cubicBezTo>
                  <a:cubicBezTo>
                    <a:pt x="0" y="1340"/>
                    <a:pt x="667" y="2174"/>
                    <a:pt x="1301" y="2674"/>
                  </a:cubicBezTo>
                  <a:cubicBezTo>
                    <a:pt x="2402" y="3508"/>
                    <a:pt x="3803" y="3875"/>
                    <a:pt x="5104" y="4342"/>
                  </a:cubicBezTo>
                  <a:cubicBezTo>
                    <a:pt x="5117" y="4347"/>
                    <a:pt x="5131" y="4349"/>
                    <a:pt x="5145" y="4349"/>
                  </a:cubicBezTo>
                  <a:cubicBezTo>
                    <a:pt x="5237" y="4349"/>
                    <a:pt x="5337" y="4258"/>
                    <a:pt x="5337" y="4142"/>
                  </a:cubicBezTo>
                  <a:cubicBezTo>
                    <a:pt x="5371" y="4142"/>
                    <a:pt x="5371" y="4109"/>
                    <a:pt x="5371" y="4109"/>
                  </a:cubicBezTo>
                  <a:cubicBezTo>
                    <a:pt x="4904" y="2741"/>
                    <a:pt x="4070" y="1507"/>
                    <a:pt x="2969" y="573"/>
                  </a:cubicBezTo>
                  <a:cubicBezTo>
                    <a:pt x="2602" y="264"/>
                    <a:pt x="2068" y="0"/>
                    <a:pt x="1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4"/>
            <p:cNvSpPr/>
            <p:nvPr/>
          </p:nvSpPr>
          <p:spPr>
            <a:xfrm>
              <a:off x="7384509" y="4030214"/>
              <a:ext cx="132913" cy="76936"/>
            </a:xfrm>
            <a:custGeom>
              <a:avLst/>
              <a:gdLst/>
              <a:ahLst/>
              <a:cxnLst/>
              <a:rect l="l" t="t" r="r" b="b"/>
              <a:pathLst>
                <a:path w="5872" h="3399" extrusionOk="0">
                  <a:moveTo>
                    <a:pt x="4293" y="478"/>
                  </a:moveTo>
                  <a:cubicBezTo>
                    <a:pt x="4884" y="478"/>
                    <a:pt x="5373" y="730"/>
                    <a:pt x="4971" y="1630"/>
                  </a:cubicBezTo>
                  <a:cubicBezTo>
                    <a:pt x="4604" y="2498"/>
                    <a:pt x="3003" y="2664"/>
                    <a:pt x="2202" y="2764"/>
                  </a:cubicBezTo>
                  <a:cubicBezTo>
                    <a:pt x="1535" y="2831"/>
                    <a:pt x="868" y="2898"/>
                    <a:pt x="234" y="2998"/>
                  </a:cubicBezTo>
                  <a:cubicBezTo>
                    <a:pt x="835" y="2431"/>
                    <a:pt x="1468" y="1897"/>
                    <a:pt x="2136" y="1397"/>
                  </a:cubicBezTo>
                  <a:cubicBezTo>
                    <a:pt x="2436" y="1163"/>
                    <a:pt x="2769" y="930"/>
                    <a:pt x="3136" y="730"/>
                  </a:cubicBezTo>
                  <a:cubicBezTo>
                    <a:pt x="3363" y="616"/>
                    <a:pt x="3856" y="478"/>
                    <a:pt x="4293" y="478"/>
                  </a:cubicBezTo>
                  <a:close/>
                  <a:moveTo>
                    <a:pt x="4282" y="1"/>
                  </a:moveTo>
                  <a:cubicBezTo>
                    <a:pt x="3904" y="1"/>
                    <a:pt x="3512" y="108"/>
                    <a:pt x="3203" y="263"/>
                  </a:cubicBezTo>
                  <a:cubicBezTo>
                    <a:pt x="1902" y="896"/>
                    <a:pt x="801" y="1864"/>
                    <a:pt x="1" y="3098"/>
                  </a:cubicBezTo>
                  <a:cubicBezTo>
                    <a:pt x="1" y="3098"/>
                    <a:pt x="1" y="3131"/>
                    <a:pt x="34" y="3131"/>
                  </a:cubicBezTo>
                  <a:cubicBezTo>
                    <a:pt x="1" y="3265"/>
                    <a:pt x="67" y="3398"/>
                    <a:pt x="201" y="3398"/>
                  </a:cubicBezTo>
                  <a:cubicBezTo>
                    <a:pt x="1569" y="3265"/>
                    <a:pt x="3036" y="3298"/>
                    <a:pt x="4304" y="2731"/>
                  </a:cubicBezTo>
                  <a:cubicBezTo>
                    <a:pt x="5038" y="2398"/>
                    <a:pt x="5872" y="1664"/>
                    <a:pt x="5505" y="763"/>
                  </a:cubicBezTo>
                  <a:cubicBezTo>
                    <a:pt x="5292" y="203"/>
                    <a:pt x="4801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4"/>
            <p:cNvSpPr/>
            <p:nvPr/>
          </p:nvSpPr>
          <p:spPr>
            <a:xfrm>
              <a:off x="7325612" y="2316925"/>
              <a:ext cx="491564" cy="1624853"/>
            </a:xfrm>
            <a:custGeom>
              <a:avLst/>
              <a:gdLst/>
              <a:ahLst/>
              <a:cxnLst/>
              <a:rect l="l" t="t" r="r" b="b"/>
              <a:pathLst>
                <a:path w="21717" h="71785" extrusionOk="0">
                  <a:moveTo>
                    <a:pt x="21716" y="0"/>
                  </a:moveTo>
                  <a:lnTo>
                    <a:pt x="7573" y="34"/>
                  </a:lnTo>
                  <a:cubicBezTo>
                    <a:pt x="7573" y="34"/>
                    <a:pt x="2536" y="32390"/>
                    <a:pt x="1735" y="40062"/>
                  </a:cubicBezTo>
                  <a:cubicBezTo>
                    <a:pt x="1102" y="46067"/>
                    <a:pt x="1" y="71785"/>
                    <a:pt x="1" y="71785"/>
                  </a:cubicBezTo>
                  <a:lnTo>
                    <a:pt x="16679" y="71785"/>
                  </a:lnTo>
                  <a:cubicBezTo>
                    <a:pt x="16679" y="71785"/>
                    <a:pt x="17247" y="50069"/>
                    <a:pt x="17447" y="43098"/>
                  </a:cubicBezTo>
                  <a:cubicBezTo>
                    <a:pt x="17480" y="41830"/>
                    <a:pt x="17547" y="41063"/>
                    <a:pt x="17547" y="40996"/>
                  </a:cubicBezTo>
                  <a:cubicBezTo>
                    <a:pt x="17647" y="40463"/>
                    <a:pt x="21716" y="0"/>
                    <a:pt x="21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4"/>
            <p:cNvSpPr/>
            <p:nvPr/>
          </p:nvSpPr>
          <p:spPr>
            <a:xfrm>
              <a:off x="7654069" y="2349565"/>
              <a:ext cx="122342" cy="1532005"/>
            </a:xfrm>
            <a:custGeom>
              <a:avLst/>
              <a:gdLst/>
              <a:ahLst/>
              <a:cxnLst/>
              <a:rect l="l" t="t" r="r" b="b"/>
              <a:pathLst>
                <a:path w="5405" h="67683" extrusionOk="0">
                  <a:moveTo>
                    <a:pt x="5371" y="1"/>
                  </a:moveTo>
                  <a:cubicBezTo>
                    <a:pt x="5354" y="1"/>
                    <a:pt x="5337" y="9"/>
                    <a:pt x="5337" y="26"/>
                  </a:cubicBezTo>
                  <a:cubicBezTo>
                    <a:pt x="4637" y="4930"/>
                    <a:pt x="3936" y="9833"/>
                    <a:pt x="3336" y="14737"/>
                  </a:cubicBezTo>
                  <a:cubicBezTo>
                    <a:pt x="2302" y="23443"/>
                    <a:pt x="1535" y="32182"/>
                    <a:pt x="1034" y="40955"/>
                  </a:cubicBezTo>
                  <a:cubicBezTo>
                    <a:pt x="501" y="49828"/>
                    <a:pt x="267" y="58735"/>
                    <a:pt x="0" y="67608"/>
                  </a:cubicBezTo>
                  <a:cubicBezTo>
                    <a:pt x="17" y="67658"/>
                    <a:pt x="59" y="67683"/>
                    <a:pt x="100" y="67683"/>
                  </a:cubicBezTo>
                  <a:cubicBezTo>
                    <a:pt x="142" y="67683"/>
                    <a:pt x="184" y="67658"/>
                    <a:pt x="200" y="67608"/>
                  </a:cubicBezTo>
                  <a:cubicBezTo>
                    <a:pt x="367" y="62604"/>
                    <a:pt x="501" y="57634"/>
                    <a:pt x="701" y="52630"/>
                  </a:cubicBezTo>
                  <a:cubicBezTo>
                    <a:pt x="1068" y="43857"/>
                    <a:pt x="1635" y="35051"/>
                    <a:pt x="2402" y="26278"/>
                  </a:cubicBezTo>
                  <a:cubicBezTo>
                    <a:pt x="3203" y="17539"/>
                    <a:pt x="4103" y="8732"/>
                    <a:pt x="5404" y="26"/>
                  </a:cubicBezTo>
                  <a:cubicBezTo>
                    <a:pt x="5404" y="9"/>
                    <a:pt x="5387" y="1"/>
                    <a:pt x="5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7348270" y="3876341"/>
              <a:ext cx="339797" cy="9869"/>
            </a:xfrm>
            <a:custGeom>
              <a:avLst/>
              <a:gdLst/>
              <a:ahLst/>
              <a:cxnLst/>
              <a:rect l="l" t="t" r="r" b="b"/>
              <a:pathLst>
                <a:path w="15012" h="436" extrusionOk="0">
                  <a:moveTo>
                    <a:pt x="8245" y="0"/>
                  </a:moveTo>
                  <a:cubicBezTo>
                    <a:pt x="7441" y="0"/>
                    <a:pt x="6640" y="8"/>
                    <a:pt x="5838" y="22"/>
                  </a:cubicBezTo>
                  <a:cubicBezTo>
                    <a:pt x="4837" y="22"/>
                    <a:pt x="3870" y="56"/>
                    <a:pt x="2903" y="89"/>
                  </a:cubicBezTo>
                  <a:cubicBezTo>
                    <a:pt x="2402" y="122"/>
                    <a:pt x="1869" y="122"/>
                    <a:pt x="1402" y="156"/>
                  </a:cubicBezTo>
                  <a:cubicBezTo>
                    <a:pt x="968" y="156"/>
                    <a:pt x="468" y="156"/>
                    <a:pt x="67" y="189"/>
                  </a:cubicBezTo>
                  <a:cubicBezTo>
                    <a:pt x="1" y="189"/>
                    <a:pt x="1" y="256"/>
                    <a:pt x="67" y="256"/>
                  </a:cubicBezTo>
                  <a:cubicBezTo>
                    <a:pt x="334" y="289"/>
                    <a:pt x="568" y="289"/>
                    <a:pt x="835" y="289"/>
                  </a:cubicBezTo>
                  <a:lnTo>
                    <a:pt x="1702" y="322"/>
                  </a:lnTo>
                  <a:lnTo>
                    <a:pt x="3303" y="356"/>
                  </a:lnTo>
                  <a:cubicBezTo>
                    <a:pt x="4719" y="405"/>
                    <a:pt x="6153" y="436"/>
                    <a:pt x="7579" y="436"/>
                  </a:cubicBezTo>
                  <a:cubicBezTo>
                    <a:pt x="8101" y="436"/>
                    <a:pt x="8622" y="431"/>
                    <a:pt x="9140" y="423"/>
                  </a:cubicBezTo>
                  <a:cubicBezTo>
                    <a:pt x="10108" y="423"/>
                    <a:pt x="11042" y="389"/>
                    <a:pt x="12043" y="356"/>
                  </a:cubicBezTo>
                  <a:cubicBezTo>
                    <a:pt x="13010" y="322"/>
                    <a:pt x="14011" y="256"/>
                    <a:pt x="14978" y="256"/>
                  </a:cubicBezTo>
                  <a:cubicBezTo>
                    <a:pt x="15011" y="256"/>
                    <a:pt x="15011" y="189"/>
                    <a:pt x="14978" y="189"/>
                  </a:cubicBezTo>
                  <a:cubicBezTo>
                    <a:pt x="14411" y="189"/>
                    <a:pt x="13844" y="156"/>
                    <a:pt x="13277" y="122"/>
                  </a:cubicBezTo>
                  <a:lnTo>
                    <a:pt x="11676" y="56"/>
                  </a:lnTo>
                  <a:cubicBezTo>
                    <a:pt x="10523" y="17"/>
                    <a:pt x="9381" y="0"/>
                    <a:pt x="8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7542320" y="2316925"/>
              <a:ext cx="274857" cy="975523"/>
            </a:xfrm>
            <a:custGeom>
              <a:avLst/>
              <a:gdLst/>
              <a:ahLst/>
              <a:cxnLst/>
              <a:rect l="l" t="t" r="r" b="b"/>
              <a:pathLst>
                <a:path w="12143" h="43098" extrusionOk="0">
                  <a:moveTo>
                    <a:pt x="0" y="0"/>
                  </a:moveTo>
                  <a:lnTo>
                    <a:pt x="7873" y="43098"/>
                  </a:lnTo>
                  <a:cubicBezTo>
                    <a:pt x="7906" y="41830"/>
                    <a:pt x="7973" y="41063"/>
                    <a:pt x="7973" y="40996"/>
                  </a:cubicBezTo>
                  <a:cubicBezTo>
                    <a:pt x="8073" y="40463"/>
                    <a:pt x="12142" y="0"/>
                    <a:pt x="12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8256590" y="3238079"/>
              <a:ext cx="614608" cy="769273"/>
            </a:xfrm>
            <a:custGeom>
              <a:avLst/>
              <a:gdLst/>
              <a:ahLst/>
              <a:cxnLst/>
              <a:rect l="l" t="t" r="r" b="b"/>
              <a:pathLst>
                <a:path w="27153" h="33986" extrusionOk="0">
                  <a:moveTo>
                    <a:pt x="9107" y="0"/>
                  </a:moveTo>
                  <a:lnTo>
                    <a:pt x="0" y="11575"/>
                  </a:lnTo>
                  <a:lnTo>
                    <a:pt x="7105" y="16812"/>
                  </a:lnTo>
                  <a:lnTo>
                    <a:pt x="10007" y="18980"/>
                  </a:lnTo>
                  <a:lnTo>
                    <a:pt x="12209" y="20581"/>
                  </a:lnTo>
                  <a:cubicBezTo>
                    <a:pt x="12209" y="20581"/>
                    <a:pt x="9874" y="30055"/>
                    <a:pt x="9874" y="31222"/>
                  </a:cubicBezTo>
                  <a:cubicBezTo>
                    <a:pt x="9874" y="32277"/>
                    <a:pt x="11018" y="33986"/>
                    <a:pt x="11755" y="33986"/>
                  </a:cubicBezTo>
                  <a:cubicBezTo>
                    <a:pt x="11834" y="33986"/>
                    <a:pt x="11908" y="33966"/>
                    <a:pt x="11975" y="33924"/>
                  </a:cubicBezTo>
                  <a:cubicBezTo>
                    <a:pt x="12709" y="33424"/>
                    <a:pt x="27020" y="15111"/>
                    <a:pt x="27120" y="14077"/>
                  </a:cubicBezTo>
                  <a:cubicBezTo>
                    <a:pt x="27153" y="13643"/>
                    <a:pt x="24618" y="11442"/>
                    <a:pt x="21482" y="8806"/>
                  </a:cubicBezTo>
                  <a:cubicBezTo>
                    <a:pt x="20782" y="8239"/>
                    <a:pt x="20115" y="7639"/>
                    <a:pt x="19347" y="7072"/>
                  </a:cubicBezTo>
                  <a:cubicBezTo>
                    <a:pt x="18413" y="6371"/>
                    <a:pt x="17479" y="5704"/>
                    <a:pt x="16545" y="5070"/>
                  </a:cubicBezTo>
                  <a:cubicBezTo>
                    <a:pt x="12576" y="2235"/>
                    <a:pt x="9107" y="0"/>
                    <a:pt x="91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4"/>
            <p:cNvSpPr/>
            <p:nvPr/>
          </p:nvSpPr>
          <p:spPr>
            <a:xfrm>
              <a:off x="8417411" y="3352839"/>
              <a:ext cx="453786" cy="654514"/>
            </a:xfrm>
            <a:custGeom>
              <a:avLst/>
              <a:gdLst/>
              <a:ahLst/>
              <a:cxnLst/>
              <a:rect l="l" t="t" r="r" b="b"/>
              <a:pathLst>
                <a:path w="20048" h="28916" extrusionOk="0">
                  <a:moveTo>
                    <a:pt x="9440" y="0"/>
                  </a:moveTo>
                  <a:cubicBezTo>
                    <a:pt x="6638" y="3536"/>
                    <a:pt x="2535" y="8607"/>
                    <a:pt x="0" y="11742"/>
                  </a:cubicBezTo>
                  <a:lnTo>
                    <a:pt x="2902" y="13910"/>
                  </a:lnTo>
                  <a:lnTo>
                    <a:pt x="5104" y="15511"/>
                  </a:lnTo>
                  <a:cubicBezTo>
                    <a:pt x="5104" y="15511"/>
                    <a:pt x="2769" y="24985"/>
                    <a:pt x="2769" y="26152"/>
                  </a:cubicBezTo>
                  <a:cubicBezTo>
                    <a:pt x="2769" y="27207"/>
                    <a:pt x="3913" y="28916"/>
                    <a:pt x="4650" y="28916"/>
                  </a:cubicBezTo>
                  <a:cubicBezTo>
                    <a:pt x="4729" y="28916"/>
                    <a:pt x="4803" y="28896"/>
                    <a:pt x="4870" y="28854"/>
                  </a:cubicBezTo>
                  <a:cubicBezTo>
                    <a:pt x="5604" y="28354"/>
                    <a:pt x="19915" y="10041"/>
                    <a:pt x="20015" y="9007"/>
                  </a:cubicBezTo>
                  <a:cubicBezTo>
                    <a:pt x="20048" y="8573"/>
                    <a:pt x="17513" y="6372"/>
                    <a:pt x="14377" y="3736"/>
                  </a:cubicBezTo>
                  <a:cubicBezTo>
                    <a:pt x="13677" y="3169"/>
                    <a:pt x="13010" y="2569"/>
                    <a:pt x="12242" y="2002"/>
                  </a:cubicBezTo>
                  <a:cubicBezTo>
                    <a:pt x="11308" y="1301"/>
                    <a:pt x="10374" y="634"/>
                    <a:pt x="9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4"/>
            <p:cNvSpPr/>
            <p:nvPr/>
          </p:nvSpPr>
          <p:spPr>
            <a:xfrm>
              <a:off x="8479318" y="3396637"/>
              <a:ext cx="394166" cy="612390"/>
            </a:xfrm>
            <a:custGeom>
              <a:avLst/>
              <a:gdLst/>
              <a:ahLst/>
              <a:cxnLst/>
              <a:rect l="l" t="t" r="r" b="b"/>
              <a:pathLst>
                <a:path w="17414" h="27055" extrusionOk="0">
                  <a:moveTo>
                    <a:pt x="9541" y="0"/>
                  </a:moveTo>
                  <a:lnTo>
                    <a:pt x="134" y="11942"/>
                  </a:lnTo>
                  <a:lnTo>
                    <a:pt x="2336" y="13576"/>
                  </a:lnTo>
                  <a:cubicBezTo>
                    <a:pt x="2336" y="13576"/>
                    <a:pt x="1" y="23117"/>
                    <a:pt x="1" y="24284"/>
                  </a:cubicBezTo>
                  <a:cubicBezTo>
                    <a:pt x="1" y="25305"/>
                    <a:pt x="1135" y="27055"/>
                    <a:pt x="1897" y="27055"/>
                  </a:cubicBezTo>
                  <a:cubicBezTo>
                    <a:pt x="1982" y="27055"/>
                    <a:pt x="2062" y="27033"/>
                    <a:pt x="2135" y="26986"/>
                  </a:cubicBezTo>
                  <a:cubicBezTo>
                    <a:pt x="2836" y="26486"/>
                    <a:pt x="17246" y="8073"/>
                    <a:pt x="17346" y="7038"/>
                  </a:cubicBezTo>
                  <a:cubicBezTo>
                    <a:pt x="17413" y="6538"/>
                    <a:pt x="13610" y="3302"/>
                    <a:pt x="9541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8515104" y="3567690"/>
              <a:ext cx="331852" cy="421735"/>
            </a:xfrm>
            <a:custGeom>
              <a:avLst/>
              <a:gdLst/>
              <a:ahLst/>
              <a:cxnLst/>
              <a:rect l="l" t="t" r="r" b="b"/>
              <a:pathLst>
                <a:path w="14661" h="18632" extrusionOk="0">
                  <a:moveTo>
                    <a:pt x="14653" y="0"/>
                  </a:moveTo>
                  <a:cubicBezTo>
                    <a:pt x="14650" y="0"/>
                    <a:pt x="14642" y="4"/>
                    <a:pt x="14631" y="15"/>
                  </a:cubicBezTo>
                  <a:cubicBezTo>
                    <a:pt x="14653" y="15"/>
                    <a:pt x="14661" y="0"/>
                    <a:pt x="14653" y="0"/>
                  </a:cubicBezTo>
                  <a:close/>
                  <a:moveTo>
                    <a:pt x="14631" y="15"/>
                  </a:moveTo>
                  <a:lnTo>
                    <a:pt x="14631" y="15"/>
                  </a:lnTo>
                  <a:cubicBezTo>
                    <a:pt x="12096" y="2951"/>
                    <a:pt x="2356" y="15426"/>
                    <a:pt x="21" y="18562"/>
                  </a:cubicBezTo>
                  <a:cubicBezTo>
                    <a:pt x="0" y="18603"/>
                    <a:pt x="5" y="18632"/>
                    <a:pt x="20" y="18632"/>
                  </a:cubicBezTo>
                  <a:cubicBezTo>
                    <a:pt x="29" y="18632"/>
                    <a:pt x="41" y="18621"/>
                    <a:pt x="54" y="18595"/>
                  </a:cubicBezTo>
                  <a:cubicBezTo>
                    <a:pt x="2556" y="15593"/>
                    <a:pt x="12396" y="3184"/>
                    <a:pt x="14631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4"/>
            <p:cNvSpPr/>
            <p:nvPr/>
          </p:nvSpPr>
          <p:spPr>
            <a:xfrm>
              <a:off x="8508359" y="3634463"/>
              <a:ext cx="85741" cy="70734"/>
            </a:xfrm>
            <a:custGeom>
              <a:avLst/>
              <a:gdLst/>
              <a:ahLst/>
              <a:cxnLst/>
              <a:rect l="l" t="t" r="r" b="b"/>
              <a:pathLst>
                <a:path w="3788" h="3125" extrusionOk="0">
                  <a:moveTo>
                    <a:pt x="3688" y="1"/>
                  </a:moveTo>
                  <a:cubicBezTo>
                    <a:pt x="2120" y="234"/>
                    <a:pt x="752" y="1602"/>
                    <a:pt x="52" y="2969"/>
                  </a:cubicBezTo>
                  <a:cubicBezTo>
                    <a:pt x="0" y="3047"/>
                    <a:pt x="69" y="3124"/>
                    <a:pt x="133" y="3124"/>
                  </a:cubicBezTo>
                  <a:cubicBezTo>
                    <a:pt x="152" y="3124"/>
                    <a:pt x="170" y="3118"/>
                    <a:pt x="185" y="3103"/>
                  </a:cubicBezTo>
                  <a:cubicBezTo>
                    <a:pt x="1253" y="1969"/>
                    <a:pt x="2454" y="968"/>
                    <a:pt x="3721" y="101"/>
                  </a:cubicBezTo>
                  <a:cubicBezTo>
                    <a:pt x="3788" y="67"/>
                    <a:pt x="3755" y="1"/>
                    <a:pt x="36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4"/>
            <p:cNvSpPr/>
            <p:nvPr/>
          </p:nvSpPr>
          <p:spPr>
            <a:xfrm>
              <a:off x="8505213" y="3663911"/>
              <a:ext cx="85130" cy="70101"/>
            </a:xfrm>
            <a:custGeom>
              <a:avLst/>
              <a:gdLst/>
              <a:ahLst/>
              <a:cxnLst/>
              <a:rect l="l" t="t" r="r" b="b"/>
              <a:pathLst>
                <a:path w="3761" h="3097" extrusionOk="0">
                  <a:moveTo>
                    <a:pt x="3693" y="1"/>
                  </a:moveTo>
                  <a:cubicBezTo>
                    <a:pt x="2092" y="234"/>
                    <a:pt x="758" y="1568"/>
                    <a:pt x="24" y="2969"/>
                  </a:cubicBezTo>
                  <a:cubicBezTo>
                    <a:pt x="0" y="3041"/>
                    <a:pt x="45" y="3096"/>
                    <a:pt x="110" y="3096"/>
                  </a:cubicBezTo>
                  <a:cubicBezTo>
                    <a:pt x="135" y="3096"/>
                    <a:pt x="163" y="3088"/>
                    <a:pt x="191" y="3069"/>
                  </a:cubicBezTo>
                  <a:cubicBezTo>
                    <a:pt x="1258" y="1969"/>
                    <a:pt x="2426" y="968"/>
                    <a:pt x="3727" y="101"/>
                  </a:cubicBezTo>
                  <a:cubicBezTo>
                    <a:pt x="3760" y="67"/>
                    <a:pt x="3727" y="1"/>
                    <a:pt x="3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4"/>
            <p:cNvSpPr/>
            <p:nvPr/>
          </p:nvSpPr>
          <p:spPr>
            <a:xfrm>
              <a:off x="8500912" y="3692613"/>
              <a:ext cx="85651" cy="71164"/>
            </a:xfrm>
            <a:custGeom>
              <a:avLst/>
              <a:gdLst/>
              <a:ahLst/>
              <a:cxnLst/>
              <a:rect l="l" t="t" r="r" b="b"/>
              <a:pathLst>
                <a:path w="3784" h="3144" extrusionOk="0">
                  <a:moveTo>
                    <a:pt x="3717" y="0"/>
                  </a:moveTo>
                  <a:cubicBezTo>
                    <a:pt x="2149" y="267"/>
                    <a:pt x="781" y="1601"/>
                    <a:pt x="47" y="3002"/>
                  </a:cubicBezTo>
                  <a:cubicBezTo>
                    <a:pt x="0" y="3073"/>
                    <a:pt x="53" y="3144"/>
                    <a:pt x="123" y="3144"/>
                  </a:cubicBezTo>
                  <a:cubicBezTo>
                    <a:pt x="153" y="3144"/>
                    <a:pt x="185" y="3132"/>
                    <a:pt x="214" y="3102"/>
                  </a:cubicBezTo>
                  <a:cubicBezTo>
                    <a:pt x="1282" y="1968"/>
                    <a:pt x="2449" y="967"/>
                    <a:pt x="3750" y="100"/>
                  </a:cubicBezTo>
                  <a:cubicBezTo>
                    <a:pt x="3783" y="67"/>
                    <a:pt x="3783" y="0"/>
                    <a:pt x="3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4"/>
            <p:cNvSpPr/>
            <p:nvPr/>
          </p:nvSpPr>
          <p:spPr>
            <a:xfrm>
              <a:off x="8497607" y="3722061"/>
              <a:ext cx="85176" cy="70712"/>
            </a:xfrm>
            <a:custGeom>
              <a:avLst/>
              <a:gdLst/>
              <a:ahLst/>
              <a:cxnLst/>
              <a:rect l="l" t="t" r="r" b="b"/>
              <a:pathLst>
                <a:path w="3763" h="3124" extrusionOk="0">
                  <a:moveTo>
                    <a:pt x="3696" y="0"/>
                  </a:moveTo>
                  <a:cubicBezTo>
                    <a:pt x="2128" y="234"/>
                    <a:pt x="760" y="1601"/>
                    <a:pt x="27" y="2969"/>
                  </a:cubicBezTo>
                  <a:cubicBezTo>
                    <a:pt x="1" y="3046"/>
                    <a:pt x="55" y="3124"/>
                    <a:pt x="127" y="3124"/>
                  </a:cubicBezTo>
                  <a:cubicBezTo>
                    <a:pt x="148" y="3124"/>
                    <a:pt x="171" y="3117"/>
                    <a:pt x="193" y="3102"/>
                  </a:cubicBezTo>
                  <a:cubicBezTo>
                    <a:pt x="1261" y="1968"/>
                    <a:pt x="2428" y="967"/>
                    <a:pt x="3729" y="100"/>
                  </a:cubicBezTo>
                  <a:cubicBezTo>
                    <a:pt x="3763" y="67"/>
                    <a:pt x="3763" y="0"/>
                    <a:pt x="36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8393237" y="3658343"/>
              <a:ext cx="146516" cy="65347"/>
            </a:xfrm>
            <a:custGeom>
              <a:avLst/>
              <a:gdLst/>
              <a:ahLst/>
              <a:cxnLst/>
              <a:rect l="l" t="t" r="r" b="b"/>
              <a:pathLst>
                <a:path w="6473" h="2887" extrusionOk="0">
                  <a:moveTo>
                    <a:pt x="3637" y="413"/>
                  </a:moveTo>
                  <a:cubicBezTo>
                    <a:pt x="4437" y="413"/>
                    <a:pt x="5271" y="447"/>
                    <a:pt x="6105" y="547"/>
                  </a:cubicBezTo>
                  <a:cubicBezTo>
                    <a:pt x="5505" y="847"/>
                    <a:pt x="4971" y="1214"/>
                    <a:pt x="4371" y="1547"/>
                  </a:cubicBezTo>
                  <a:cubicBezTo>
                    <a:pt x="3843" y="1864"/>
                    <a:pt x="2876" y="2453"/>
                    <a:pt x="2082" y="2453"/>
                  </a:cubicBezTo>
                  <a:cubicBezTo>
                    <a:pt x="1873" y="2453"/>
                    <a:pt x="1676" y="2412"/>
                    <a:pt x="1502" y="2315"/>
                  </a:cubicBezTo>
                  <a:cubicBezTo>
                    <a:pt x="1" y="1481"/>
                    <a:pt x="1802" y="613"/>
                    <a:pt x="2436" y="513"/>
                  </a:cubicBezTo>
                  <a:cubicBezTo>
                    <a:pt x="2836" y="447"/>
                    <a:pt x="3237" y="413"/>
                    <a:pt x="3637" y="413"/>
                  </a:cubicBezTo>
                  <a:close/>
                  <a:moveTo>
                    <a:pt x="3649" y="1"/>
                  </a:moveTo>
                  <a:cubicBezTo>
                    <a:pt x="3130" y="1"/>
                    <a:pt x="2612" y="49"/>
                    <a:pt x="2102" y="146"/>
                  </a:cubicBezTo>
                  <a:cubicBezTo>
                    <a:pt x="1268" y="313"/>
                    <a:pt x="268" y="980"/>
                    <a:pt x="568" y="1981"/>
                  </a:cubicBezTo>
                  <a:cubicBezTo>
                    <a:pt x="752" y="2673"/>
                    <a:pt x="1335" y="2886"/>
                    <a:pt x="1930" y="2886"/>
                  </a:cubicBezTo>
                  <a:cubicBezTo>
                    <a:pt x="2197" y="2886"/>
                    <a:pt x="2466" y="2844"/>
                    <a:pt x="2703" y="2782"/>
                  </a:cubicBezTo>
                  <a:cubicBezTo>
                    <a:pt x="4070" y="2448"/>
                    <a:pt x="5205" y="1514"/>
                    <a:pt x="6372" y="814"/>
                  </a:cubicBezTo>
                  <a:cubicBezTo>
                    <a:pt x="6472" y="747"/>
                    <a:pt x="6472" y="580"/>
                    <a:pt x="6372" y="513"/>
                  </a:cubicBezTo>
                  <a:cubicBezTo>
                    <a:pt x="6372" y="480"/>
                    <a:pt x="6372" y="447"/>
                    <a:pt x="6339" y="447"/>
                  </a:cubicBezTo>
                  <a:cubicBezTo>
                    <a:pt x="5468" y="150"/>
                    <a:pt x="4558" y="1"/>
                    <a:pt x="3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4"/>
            <p:cNvSpPr/>
            <p:nvPr/>
          </p:nvSpPr>
          <p:spPr>
            <a:xfrm>
              <a:off x="8517820" y="3542633"/>
              <a:ext cx="71006" cy="133569"/>
            </a:xfrm>
            <a:custGeom>
              <a:avLst/>
              <a:gdLst/>
              <a:ahLst/>
              <a:cxnLst/>
              <a:rect l="l" t="t" r="r" b="b"/>
              <a:pathLst>
                <a:path w="3137" h="5901" extrusionOk="0">
                  <a:moveTo>
                    <a:pt x="1803" y="406"/>
                  </a:moveTo>
                  <a:cubicBezTo>
                    <a:pt x="2028" y="406"/>
                    <a:pt x="2268" y="567"/>
                    <a:pt x="2503" y="989"/>
                  </a:cubicBezTo>
                  <a:cubicBezTo>
                    <a:pt x="2936" y="1823"/>
                    <a:pt x="2069" y="3190"/>
                    <a:pt x="1669" y="3891"/>
                  </a:cubicBezTo>
                  <a:cubicBezTo>
                    <a:pt x="1335" y="4458"/>
                    <a:pt x="968" y="4992"/>
                    <a:pt x="635" y="5592"/>
                  </a:cubicBezTo>
                  <a:cubicBezTo>
                    <a:pt x="568" y="4758"/>
                    <a:pt x="535" y="3924"/>
                    <a:pt x="535" y="3090"/>
                  </a:cubicBezTo>
                  <a:cubicBezTo>
                    <a:pt x="568" y="2690"/>
                    <a:pt x="601" y="2290"/>
                    <a:pt x="668" y="1889"/>
                  </a:cubicBezTo>
                  <a:cubicBezTo>
                    <a:pt x="740" y="1458"/>
                    <a:pt x="1226" y="406"/>
                    <a:pt x="1803" y="406"/>
                  </a:cubicBezTo>
                  <a:close/>
                  <a:moveTo>
                    <a:pt x="1788" y="0"/>
                  </a:moveTo>
                  <a:cubicBezTo>
                    <a:pt x="1002" y="0"/>
                    <a:pt x="447" y="855"/>
                    <a:pt x="301" y="1556"/>
                  </a:cubicBezTo>
                  <a:cubicBezTo>
                    <a:pt x="1" y="2990"/>
                    <a:pt x="101" y="4458"/>
                    <a:pt x="535" y="5826"/>
                  </a:cubicBezTo>
                  <a:cubicBezTo>
                    <a:pt x="535" y="5842"/>
                    <a:pt x="543" y="5851"/>
                    <a:pt x="555" y="5851"/>
                  </a:cubicBezTo>
                  <a:cubicBezTo>
                    <a:pt x="568" y="5851"/>
                    <a:pt x="585" y="5842"/>
                    <a:pt x="601" y="5826"/>
                  </a:cubicBezTo>
                  <a:cubicBezTo>
                    <a:pt x="635" y="5876"/>
                    <a:pt x="693" y="5901"/>
                    <a:pt x="756" y="5901"/>
                  </a:cubicBezTo>
                  <a:cubicBezTo>
                    <a:pt x="818" y="5901"/>
                    <a:pt x="885" y="5876"/>
                    <a:pt x="935" y="5826"/>
                  </a:cubicBezTo>
                  <a:cubicBezTo>
                    <a:pt x="1635" y="4691"/>
                    <a:pt x="2603" y="3557"/>
                    <a:pt x="2936" y="2223"/>
                  </a:cubicBezTo>
                  <a:cubicBezTo>
                    <a:pt x="3136" y="1456"/>
                    <a:pt x="3070" y="355"/>
                    <a:pt x="2136" y="55"/>
                  </a:cubicBezTo>
                  <a:cubicBezTo>
                    <a:pt x="2015" y="17"/>
                    <a:pt x="1899" y="0"/>
                    <a:pt x="1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4"/>
            <p:cNvSpPr/>
            <p:nvPr/>
          </p:nvSpPr>
          <p:spPr>
            <a:xfrm>
              <a:off x="7491731" y="2290487"/>
              <a:ext cx="1127291" cy="1303980"/>
            </a:xfrm>
            <a:custGeom>
              <a:avLst/>
              <a:gdLst/>
              <a:ahLst/>
              <a:cxnLst/>
              <a:rect l="l" t="t" r="r" b="b"/>
              <a:pathLst>
                <a:path w="49803" h="57609" extrusionOk="0">
                  <a:moveTo>
                    <a:pt x="20682" y="1"/>
                  </a:moveTo>
                  <a:lnTo>
                    <a:pt x="0" y="968"/>
                  </a:lnTo>
                  <a:cubicBezTo>
                    <a:pt x="0" y="968"/>
                    <a:pt x="1301" y="7039"/>
                    <a:pt x="5371" y="10008"/>
                  </a:cubicBezTo>
                  <a:cubicBezTo>
                    <a:pt x="5371" y="10008"/>
                    <a:pt x="15878" y="37528"/>
                    <a:pt x="18080" y="40430"/>
                  </a:cubicBezTo>
                  <a:cubicBezTo>
                    <a:pt x="21716" y="45233"/>
                    <a:pt x="39395" y="57609"/>
                    <a:pt x="39395" y="57609"/>
                  </a:cubicBezTo>
                  <a:lnTo>
                    <a:pt x="49803" y="44299"/>
                  </a:lnTo>
                  <a:cubicBezTo>
                    <a:pt x="49803" y="44299"/>
                    <a:pt x="32724" y="33325"/>
                    <a:pt x="31356" y="31590"/>
                  </a:cubicBezTo>
                  <a:cubicBezTo>
                    <a:pt x="30422" y="30423"/>
                    <a:pt x="23150" y="12743"/>
                    <a:pt x="23250" y="12109"/>
                  </a:cubicBezTo>
                  <a:cubicBezTo>
                    <a:pt x="24251" y="4637"/>
                    <a:pt x="20682" y="1"/>
                    <a:pt x="20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4"/>
            <p:cNvSpPr/>
            <p:nvPr/>
          </p:nvSpPr>
          <p:spPr>
            <a:xfrm>
              <a:off x="7930623" y="2316608"/>
              <a:ext cx="611032" cy="977696"/>
            </a:xfrm>
            <a:custGeom>
              <a:avLst/>
              <a:gdLst/>
              <a:ahLst/>
              <a:cxnLst/>
              <a:rect l="l" t="t" r="r" b="b"/>
              <a:pathLst>
                <a:path w="26995" h="43194" extrusionOk="0">
                  <a:moveTo>
                    <a:pt x="45" y="0"/>
                  </a:moveTo>
                  <a:cubicBezTo>
                    <a:pt x="27" y="0"/>
                    <a:pt x="1" y="24"/>
                    <a:pt x="24" y="48"/>
                  </a:cubicBezTo>
                  <a:cubicBezTo>
                    <a:pt x="224" y="448"/>
                    <a:pt x="425" y="815"/>
                    <a:pt x="625" y="1248"/>
                  </a:cubicBezTo>
                  <a:cubicBezTo>
                    <a:pt x="1292" y="2816"/>
                    <a:pt x="1726" y="4484"/>
                    <a:pt x="1859" y="6219"/>
                  </a:cubicBezTo>
                  <a:cubicBezTo>
                    <a:pt x="2026" y="7987"/>
                    <a:pt x="1726" y="9788"/>
                    <a:pt x="2059" y="11523"/>
                  </a:cubicBezTo>
                  <a:cubicBezTo>
                    <a:pt x="2259" y="12356"/>
                    <a:pt x="2526" y="13224"/>
                    <a:pt x="2826" y="14024"/>
                  </a:cubicBezTo>
                  <a:cubicBezTo>
                    <a:pt x="3127" y="14892"/>
                    <a:pt x="3427" y="15759"/>
                    <a:pt x="3727" y="16593"/>
                  </a:cubicBezTo>
                  <a:cubicBezTo>
                    <a:pt x="4361" y="18294"/>
                    <a:pt x="5028" y="19995"/>
                    <a:pt x="5695" y="21663"/>
                  </a:cubicBezTo>
                  <a:cubicBezTo>
                    <a:pt x="6362" y="23331"/>
                    <a:pt x="7063" y="24965"/>
                    <a:pt x="7830" y="26533"/>
                  </a:cubicBezTo>
                  <a:cubicBezTo>
                    <a:pt x="8197" y="27367"/>
                    <a:pt x="8564" y="28201"/>
                    <a:pt x="8964" y="29035"/>
                  </a:cubicBezTo>
                  <a:cubicBezTo>
                    <a:pt x="9298" y="29802"/>
                    <a:pt x="9665" y="30536"/>
                    <a:pt x="10098" y="31237"/>
                  </a:cubicBezTo>
                  <a:cubicBezTo>
                    <a:pt x="10532" y="31904"/>
                    <a:pt x="11066" y="32471"/>
                    <a:pt x="11733" y="32904"/>
                  </a:cubicBezTo>
                  <a:cubicBezTo>
                    <a:pt x="12433" y="33438"/>
                    <a:pt x="13200" y="33939"/>
                    <a:pt x="13934" y="34439"/>
                  </a:cubicBezTo>
                  <a:lnTo>
                    <a:pt x="18638" y="37608"/>
                  </a:lnTo>
                  <a:cubicBezTo>
                    <a:pt x="21740" y="39743"/>
                    <a:pt x="23708" y="41077"/>
                    <a:pt x="26810" y="43179"/>
                  </a:cubicBezTo>
                  <a:cubicBezTo>
                    <a:pt x="26826" y="43189"/>
                    <a:pt x="26842" y="43194"/>
                    <a:pt x="26858" y="43194"/>
                  </a:cubicBezTo>
                  <a:cubicBezTo>
                    <a:pt x="26937" y="43194"/>
                    <a:pt x="26994" y="43068"/>
                    <a:pt x="26910" y="43012"/>
                  </a:cubicBezTo>
                  <a:lnTo>
                    <a:pt x="26910" y="42978"/>
                  </a:lnTo>
                  <a:lnTo>
                    <a:pt x="17637" y="36674"/>
                  </a:lnTo>
                  <a:cubicBezTo>
                    <a:pt x="16102" y="35640"/>
                    <a:pt x="14568" y="34606"/>
                    <a:pt x="13034" y="33538"/>
                  </a:cubicBezTo>
                  <a:cubicBezTo>
                    <a:pt x="12266" y="33105"/>
                    <a:pt x="11599" y="32571"/>
                    <a:pt x="10932" y="32004"/>
                  </a:cubicBezTo>
                  <a:cubicBezTo>
                    <a:pt x="10398" y="31370"/>
                    <a:pt x="9931" y="30670"/>
                    <a:pt x="9631" y="29902"/>
                  </a:cubicBezTo>
                  <a:cubicBezTo>
                    <a:pt x="8063" y="26633"/>
                    <a:pt x="6629" y="23364"/>
                    <a:pt x="5295" y="20029"/>
                  </a:cubicBezTo>
                  <a:cubicBezTo>
                    <a:pt x="4628" y="18327"/>
                    <a:pt x="3994" y="16626"/>
                    <a:pt x="3393" y="14925"/>
                  </a:cubicBezTo>
                  <a:cubicBezTo>
                    <a:pt x="3127" y="14091"/>
                    <a:pt x="2826" y="13257"/>
                    <a:pt x="2559" y="12423"/>
                  </a:cubicBezTo>
                  <a:cubicBezTo>
                    <a:pt x="2293" y="11556"/>
                    <a:pt x="2159" y="10655"/>
                    <a:pt x="2159" y="9755"/>
                  </a:cubicBezTo>
                  <a:cubicBezTo>
                    <a:pt x="2159" y="8854"/>
                    <a:pt x="2193" y="7953"/>
                    <a:pt x="2159" y="7086"/>
                  </a:cubicBezTo>
                  <a:cubicBezTo>
                    <a:pt x="2092" y="6252"/>
                    <a:pt x="1992" y="5418"/>
                    <a:pt x="1826" y="4584"/>
                  </a:cubicBezTo>
                  <a:cubicBezTo>
                    <a:pt x="1459" y="2983"/>
                    <a:pt x="858" y="1449"/>
                    <a:pt x="58" y="14"/>
                  </a:cubicBezTo>
                  <a:cubicBezTo>
                    <a:pt x="58" y="5"/>
                    <a:pt x="52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4"/>
            <p:cNvSpPr/>
            <p:nvPr/>
          </p:nvSpPr>
          <p:spPr>
            <a:xfrm>
              <a:off x="7799023" y="2326613"/>
              <a:ext cx="138956" cy="103578"/>
            </a:xfrm>
            <a:custGeom>
              <a:avLst/>
              <a:gdLst/>
              <a:ahLst/>
              <a:cxnLst/>
              <a:rect l="l" t="t" r="r" b="b"/>
              <a:pathLst>
                <a:path w="6139" h="4576" extrusionOk="0">
                  <a:moveTo>
                    <a:pt x="69" y="1"/>
                  </a:moveTo>
                  <a:cubicBezTo>
                    <a:pt x="34" y="1"/>
                    <a:pt x="1" y="20"/>
                    <a:pt x="1" y="39"/>
                  </a:cubicBezTo>
                  <a:cubicBezTo>
                    <a:pt x="401" y="2875"/>
                    <a:pt x="3170" y="4576"/>
                    <a:pt x="5872" y="4576"/>
                  </a:cubicBezTo>
                  <a:cubicBezTo>
                    <a:pt x="6139" y="4576"/>
                    <a:pt x="6105" y="4242"/>
                    <a:pt x="5872" y="4242"/>
                  </a:cubicBezTo>
                  <a:cubicBezTo>
                    <a:pt x="4537" y="4176"/>
                    <a:pt x="3270" y="3742"/>
                    <a:pt x="2169" y="2975"/>
                  </a:cubicBezTo>
                  <a:cubicBezTo>
                    <a:pt x="1202" y="2241"/>
                    <a:pt x="468" y="1207"/>
                    <a:pt x="134" y="39"/>
                  </a:cubicBezTo>
                  <a:cubicBezTo>
                    <a:pt x="120" y="11"/>
                    <a:pt x="94" y="1"/>
                    <a:pt x="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4"/>
            <p:cNvSpPr/>
            <p:nvPr/>
          </p:nvSpPr>
          <p:spPr>
            <a:xfrm>
              <a:off x="7552890" y="2474714"/>
              <a:ext cx="126733" cy="78000"/>
            </a:xfrm>
            <a:custGeom>
              <a:avLst/>
              <a:gdLst/>
              <a:ahLst/>
              <a:cxnLst/>
              <a:rect l="l" t="t" r="r" b="b"/>
              <a:pathLst>
                <a:path w="5599" h="3446" extrusionOk="0">
                  <a:moveTo>
                    <a:pt x="67" y="1"/>
                  </a:moveTo>
                  <a:cubicBezTo>
                    <a:pt x="34" y="1"/>
                    <a:pt x="0" y="68"/>
                    <a:pt x="34" y="68"/>
                  </a:cubicBezTo>
                  <a:cubicBezTo>
                    <a:pt x="868" y="735"/>
                    <a:pt x="1735" y="1335"/>
                    <a:pt x="2669" y="1869"/>
                  </a:cubicBezTo>
                  <a:cubicBezTo>
                    <a:pt x="3603" y="2436"/>
                    <a:pt x="4604" y="2903"/>
                    <a:pt x="5538" y="3437"/>
                  </a:cubicBezTo>
                  <a:cubicBezTo>
                    <a:pt x="5544" y="3443"/>
                    <a:pt x="5550" y="3446"/>
                    <a:pt x="5556" y="3446"/>
                  </a:cubicBezTo>
                  <a:cubicBezTo>
                    <a:pt x="5581" y="3446"/>
                    <a:pt x="5598" y="3397"/>
                    <a:pt x="5571" y="3370"/>
                  </a:cubicBezTo>
                  <a:cubicBezTo>
                    <a:pt x="4670" y="2736"/>
                    <a:pt x="3803" y="2069"/>
                    <a:pt x="2869" y="1502"/>
                  </a:cubicBezTo>
                  <a:cubicBezTo>
                    <a:pt x="2002" y="902"/>
                    <a:pt x="1068" y="40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4"/>
            <p:cNvSpPr/>
            <p:nvPr/>
          </p:nvSpPr>
          <p:spPr>
            <a:xfrm>
              <a:off x="7543836" y="2346056"/>
              <a:ext cx="82323" cy="172298"/>
            </a:xfrm>
            <a:custGeom>
              <a:avLst/>
              <a:gdLst/>
              <a:ahLst/>
              <a:cxnLst/>
              <a:rect l="l" t="t" r="r" b="b"/>
              <a:pathLst>
                <a:path w="3637" h="7612" extrusionOk="0">
                  <a:moveTo>
                    <a:pt x="53" y="0"/>
                  </a:moveTo>
                  <a:cubicBezTo>
                    <a:pt x="33" y="0"/>
                    <a:pt x="0" y="24"/>
                    <a:pt x="0" y="48"/>
                  </a:cubicBezTo>
                  <a:cubicBezTo>
                    <a:pt x="134" y="748"/>
                    <a:pt x="234" y="1449"/>
                    <a:pt x="334" y="2149"/>
                  </a:cubicBezTo>
                  <a:cubicBezTo>
                    <a:pt x="400" y="2783"/>
                    <a:pt x="534" y="3350"/>
                    <a:pt x="734" y="3950"/>
                  </a:cubicBezTo>
                  <a:cubicBezTo>
                    <a:pt x="901" y="4484"/>
                    <a:pt x="1234" y="4951"/>
                    <a:pt x="1668" y="5318"/>
                  </a:cubicBezTo>
                  <a:cubicBezTo>
                    <a:pt x="1935" y="5485"/>
                    <a:pt x="2202" y="5652"/>
                    <a:pt x="2435" y="5818"/>
                  </a:cubicBezTo>
                  <a:cubicBezTo>
                    <a:pt x="2669" y="5985"/>
                    <a:pt x="2902" y="6185"/>
                    <a:pt x="3169" y="6319"/>
                  </a:cubicBezTo>
                  <a:lnTo>
                    <a:pt x="3202" y="6519"/>
                  </a:lnTo>
                  <a:cubicBezTo>
                    <a:pt x="3236" y="6686"/>
                    <a:pt x="3302" y="6852"/>
                    <a:pt x="3336" y="7053"/>
                  </a:cubicBezTo>
                  <a:cubicBezTo>
                    <a:pt x="3403" y="7219"/>
                    <a:pt x="3436" y="7420"/>
                    <a:pt x="3536" y="7586"/>
                  </a:cubicBezTo>
                  <a:cubicBezTo>
                    <a:pt x="3536" y="7603"/>
                    <a:pt x="3553" y="7611"/>
                    <a:pt x="3569" y="7611"/>
                  </a:cubicBezTo>
                  <a:cubicBezTo>
                    <a:pt x="3586" y="7611"/>
                    <a:pt x="3603" y="7603"/>
                    <a:pt x="3603" y="7586"/>
                  </a:cubicBezTo>
                  <a:cubicBezTo>
                    <a:pt x="3636" y="7386"/>
                    <a:pt x="3636" y="7186"/>
                    <a:pt x="3603" y="7019"/>
                  </a:cubicBezTo>
                  <a:cubicBezTo>
                    <a:pt x="3569" y="6819"/>
                    <a:pt x="3569" y="6652"/>
                    <a:pt x="3536" y="6452"/>
                  </a:cubicBezTo>
                  <a:cubicBezTo>
                    <a:pt x="3503" y="6285"/>
                    <a:pt x="3002" y="3817"/>
                    <a:pt x="2869" y="3317"/>
                  </a:cubicBezTo>
                  <a:cubicBezTo>
                    <a:pt x="2569" y="2282"/>
                    <a:pt x="2235" y="1282"/>
                    <a:pt x="1935" y="281"/>
                  </a:cubicBezTo>
                  <a:cubicBezTo>
                    <a:pt x="1952" y="264"/>
                    <a:pt x="1935" y="256"/>
                    <a:pt x="1914" y="256"/>
                  </a:cubicBezTo>
                  <a:cubicBezTo>
                    <a:pt x="1893" y="256"/>
                    <a:pt x="1868" y="264"/>
                    <a:pt x="1868" y="281"/>
                  </a:cubicBezTo>
                  <a:cubicBezTo>
                    <a:pt x="2135" y="1315"/>
                    <a:pt x="2335" y="2349"/>
                    <a:pt x="2535" y="3383"/>
                  </a:cubicBezTo>
                  <a:cubicBezTo>
                    <a:pt x="2669" y="3917"/>
                    <a:pt x="2769" y="4451"/>
                    <a:pt x="2869" y="4951"/>
                  </a:cubicBezTo>
                  <a:cubicBezTo>
                    <a:pt x="2936" y="5218"/>
                    <a:pt x="2969" y="5451"/>
                    <a:pt x="3036" y="5685"/>
                  </a:cubicBezTo>
                  <a:cubicBezTo>
                    <a:pt x="3036" y="5752"/>
                    <a:pt x="3069" y="5852"/>
                    <a:pt x="3102" y="5918"/>
                  </a:cubicBezTo>
                  <a:lnTo>
                    <a:pt x="2669" y="5618"/>
                  </a:lnTo>
                  <a:cubicBezTo>
                    <a:pt x="2402" y="5451"/>
                    <a:pt x="2168" y="5285"/>
                    <a:pt x="1901" y="5051"/>
                  </a:cubicBezTo>
                  <a:cubicBezTo>
                    <a:pt x="1501" y="4684"/>
                    <a:pt x="1168" y="4184"/>
                    <a:pt x="1034" y="3617"/>
                  </a:cubicBezTo>
                  <a:cubicBezTo>
                    <a:pt x="834" y="3050"/>
                    <a:pt x="734" y="2483"/>
                    <a:pt x="567" y="1882"/>
                  </a:cubicBezTo>
                  <a:cubicBezTo>
                    <a:pt x="400" y="1282"/>
                    <a:pt x="234" y="648"/>
                    <a:pt x="67" y="14"/>
                  </a:cubicBezTo>
                  <a:cubicBezTo>
                    <a:pt x="67" y="4"/>
                    <a:pt x="61" y="0"/>
                    <a:pt x="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4"/>
            <p:cNvSpPr/>
            <p:nvPr/>
          </p:nvSpPr>
          <p:spPr>
            <a:xfrm>
              <a:off x="8345138" y="3274748"/>
              <a:ext cx="211750" cy="266437"/>
            </a:xfrm>
            <a:custGeom>
              <a:avLst/>
              <a:gdLst/>
              <a:ahLst/>
              <a:cxnLst/>
              <a:rect l="l" t="t" r="r" b="b"/>
              <a:pathLst>
                <a:path w="9355" h="11771" extrusionOk="0">
                  <a:moveTo>
                    <a:pt x="9311" y="1"/>
                  </a:moveTo>
                  <a:cubicBezTo>
                    <a:pt x="9303" y="1"/>
                    <a:pt x="9298" y="5"/>
                    <a:pt x="9298" y="15"/>
                  </a:cubicBezTo>
                  <a:cubicBezTo>
                    <a:pt x="8931" y="482"/>
                    <a:pt x="8530" y="882"/>
                    <a:pt x="8164" y="1316"/>
                  </a:cubicBezTo>
                  <a:lnTo>
                    <a:pt x="7129" y="2516"/>
                  </a:lnTo>
                  <a:cubicBezTo>
                    <a:pt x="5862" y="4017"/>
                    <a:pt x="4661" y="5552"/>
                    <a:pt x="3460" y="7086"/>
                  </a:cubicBezTo>
                  <a:cubicBezTo>
                    <a:pt x="2860" y="7854"/>
                    <a:pt x="2293" y="8621"/>
                    <a:pt x="1726" y="9421"/>
                  </a:cubicBezTo>
                  <a:cubicBezTo>
                    <a:pt x="1425" y="9822"/>
                    <a:pt x="1092" y="10255"/>
                    <a:pt x="825" y="10622"/>
                  </a:cubicBezTo>
                  <a:cubicBezTo>
                    <a:pt x="558" y="10956"/>
                    <a:pt x="258" y="11323"/>
                    <a:pt x="24" y="11723"/>
                  </a:cubicBezTo>
                  <a:cubicBezTo>
                    <a:pt x="1" y="11747"/>
                    <a:pt x="11" y="11770"/>
                    <a:pt x="30" y="11770"/>
                  </a:cubicBezTo>
                  <a:cubicBezTo>
                    <a:pt x="38" y="11770"/>
                    <a:pt x="48" y="11766"/>
                    <a:pt x="58" y="11756"/>
                  </a:cubicBezTo>
                  <a:cubicBezTo>
                    <a:pt x="258" y="11590"/>
                    <a:pt x="391" y="11423"/>
                    <a:pt x="558" y="11189"/>
                  </a:cubicBezTo>
                  <a:cubicBezTo>
                    <a:pt x="758" y="10956"/>
                    <a:pt x="958" y="10756"/>
                    <a:pt x="1125" y="10555"/>
                  </a:cubicBezTo>
                  <a:cubicBezTo>
                    <a:pt x="1459" y="10122"/>
                    <a:pt x="1826" y="9722"/>
                    <a:pt x="2159" y="9288"/>
                  </a:cubicBezTo>
                  <a:cubicBezTo>
                    <a:pt x="3427" y="7820"/>
                    <a:pt x="4661" y="6286"/>
                    <a:pt x="5829" y="4751"/>
                  </a:cubicBezTo>
                  <a:cubicBezTo>
                    <a:pt x="6429" y="3984"/>
                    <a:pt x="6996" y="3217"/>
                    <a:pt x="7596" y="2416"/>
                  </a:cubicBezTo>
                  <a:cubicBezTo>
                    <a:pt x="8164" y="1616"/>
                    <a:pt x="8697" y="782"/>
                    <a:pt x="9331" y="48"/>
                  </a:cubicBezTo>
                  <a:cubicBezTo>
                    <a:pt x="9355" y="24"/>
                    <a:pt x="9328" y="1"/>
                    <a:pt x="9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4"/>
            <p:cNvSpPr/>
            <p:nvPr/>
          </p:nvSpPr>
          <p:spPr>
            <a:xfrm>
              <a:off x="7279573" y="1376282"/>
              <a:ext cx="474928" cy="492922"/>
            </a:xfrm>
            <a:custGeom>
              <a:avLst/>
              <a:gdLst/>
              <a:ahLst/>
              <a:cxnLst/>
              <a:rect l="l" t="t" r="r" b="b"/>
              <a:pathLst>
                <a:path w="20982" h="21777" extrusionOk="0">
                  <a:moveTo>
                    <a:pt x="8137" y="1"/>
                  </a:moveTo>
                  <a:cubicBezTo>
                    <a:pt x="5869" y="1"/>
                    <a:pt x="4197" y="1598"/>
                    <a:pt x="3703" y="3597"/>
                  </a:cubicBezTo>
                  <a:cubicBezTo>
                    <a:pt x="3603" y="3897"/>
                    <a:pt x="3536" y="4231"/>
                    <a:pt x="3503" y="4631"/>
                  </a:cubicBezTo>
                  <a:cubicBezTo>
                    <a:pt x="3269" y="5998"/>
                    <a:pt x="3136" y="7766"/>
                    <a:pt x="2969" y="9134"/>
                  </a:cubicBezTo>
                  <a:cubicBezTo>
                    <a:pt x="2902" y="9668"/>
                    <a:pt x="2835" y="10201"/>
                    <a:pt x="2702" y="10735"/>
                  </a:cubicBezTo>
                  <a:cubicBezTo>
                    <a:pt x="2035" y="13270"/>
                    <a:pt x="0" y="14938"/>
                    <a:pt x="400" y="21576"/>
                  </a:cubicBezTo>
                  <a:cubicBezTo>
                    <a:pt x="400" y="21676"/>
                    <a:pt x="467" y="21743"/>
                    <a:pt x="567" y="21776"/>
                  </a:cubicBezTo>
                  <a:lnTo>
                    <a:pt x="1334" y="21710"/>
                  </a:lnTo>
                  <a:cubicBezTo>
                    <a:pt x="1734" y="19998"/>
                    <a:pt x="2182" y="18580"/>
                    <a:pt x="2241" y="18580"/>
                  </a:cubicBezTo>
                  <a:cubicBezTo>
                    <a:pt x="2251" y="18580"/>
                    <a:pt x="2250" y="18621"/>
                    <a:pt x="2235" y="18708"/>
                  </a:cubicBezTo>
                  <a:cubicBezTo>
                    <a:pt x="2035" y="19675"/>
                    <a:pt x="2002" y="20676"/>
                    <a:pt x="2102" y="21643"/>
                  </a:cubicBezTo>
                  <a:lnTo>
                    <a:pt x="3603" y="21510"/>
                  </a:lnTo>
                  <a:cubicBezTo>
                    <a:pt x="3779" y="18487"/>
                    <a:pt x="4135" y="16136"/>
                    <a:pt x="4264" y="16136"/>
                  </a:cubicBezTo>
                  <a:cubicBezTo>
                    <a:pt x="4282" y="16136"/>
                    <a:pt x="4295" y="16180"/>
                    <a:pt x="4303" y="16273"/>
                  </a:cubicBezTo>
                  <a:cubicBezTo>
                    <a:pt x="4470" y="19375"/>
                    <a:pt x="4770" y="20342"/>
                    <a:pt x="5104" y="21376"/>
                  </a:cubicBezTo>
                  <a:cubicBezTo>
                    <a:pt x="8773" y="21076"/>
                    <a:pt x="13543" y="20542"/>
                    <a:pt x="16979" y="20142"/>
                  </a:cubicBezTo>
                  <a:cubicBezTo>
                    <a:pt x="17141" y="18299"/>
                    <a:pt x="17240" y="16300"/>
                    <a:pt x="17337" y="16300"/>
                  </a:cubicBezTo>
                  <a:cubicBezTo>
                    <a:pt x="17340" y="16300"/>
                    <a:pt x="17343" y="16302"/>
                    <a:pt x="17346" y="16306"/>
                  </a:cubicBezTo>
                  <a:cubicBezTo>
                    <a:pt x="17946" y="17273"/>
                    <a:pt x="18246" y="18808"/>
                    <a:pt x="18413" y="19942"/>
                  </a:cubicBezTo>
                  <a:cubicBezTo>
                    <a:pt x="19514" y="19808"/>
                    <a:pt x="20381" y="19675"/>
                    <a:pt x="20915" y="19542"/>
                  </a:cubicBezTo>
                  <a:cubicBezTo>
                    <a:pt x="20915" y="19542"/>
                    <a:pt x="20982" y="17940"/>
                    <a:pt x="20948" y="17440"/>
                  </a:cubicBezTo>
                  <a:cubicBezTo>
                    <a:pt x="20882" y="16106"/>
                    <a:pt x="20581" y="14805"/>
                    <a:pt x="20081" y="13604"/>
                  </a:cubicBezTo>
                  <a:cubicBezTo>
                    <a:pt x="19514" y="12403"/>
                    <a:pt x="18814" y="11236"/>
                    <a:pt x="18013" y="10201"/>
                  </a:cubicBezTo>
                  <a:lnTo>
                    <a:pt x="18013" y="10168"/>
                  </a:lnTo>
                  <a:cubicBezTo>
                    <a:pt x="17546" y="9434"/>
                    <a:pt x="17112" y="8667"/>
                    <a:pt x="16812" y="7866"/>
                  </a:cubicBezTo>
                  <a:cubicBezTo>
                    <a:pt x="16579" y="7299"/>
                    <a:pt x="16412" y="6666"/>
                    <a:pt x="16312" y="6065"/>
                  </a:cubicBezTo>
                  <a:cubicBezTo>
                    <a:pt x="15845" y="3797"/>
                    <a:pt x="14410" y="1962"/>
                    <a:pt x="12342" y="1662"/>
                  </a:cubicBezTo>
                  <a:cubicBezTo>
                    <a:pt x="10824" y="487"/>
                    <a:pt x="9389" y="1"/>
                    <a:pt x="8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4"/>
            <p:cNvSpPr/>
            <p:nvPr/>
          </p:nvSpPr>
          <p:spPr>
            <a:xfrm>
              <a:off x="7575820" y="1424359"/>
              <a:ext cx="188504" cy="392740"/>
            </a:xfrm>
            <a:custGeom>
              <a:avLst/>
              <a:gdLst/>
              <a:ahLst/>
              <a:cxnLst/>
              <a:rect l="l" t="t" r="r" b="b"/>
              <a:pathLst>
                <a:path w="8328" h="17351" extrusionOk="0">
                  <a:moveTo>
                    <a:pt x="162" y="1"/>
                  </a:moveTo>
                  <a:cubicBezTo>
                    <a:pt x="72" y="1"/>
                    <a:pt x="0" y="144"/>
                    <a:pt x="122" y="205"/>
                  </a:cubicBezTo>
                  <a:cubicBezTo>
                    <a:pt x="989" y="572"/>
                    <a:pt x="1723" y="1206"/>
                    <a:pt x="2223" y="2006"/>
                  </a:cubicBezTo>
                  <a:cubicBezTo>
                    <a:pt x="2623" y="2740"/>
                    <a:pt x="2723" y="3574"/>
                    <a:pt x="2924" y="4408"/>
                  </a:cubicBezTo>
                  <a:cubicBezTo>
                    <a:pt x="3224" y="5709"/>
                    <a:pt x="3891" y="6910"/>
                    <a:pt x="4792" y="7911"/>
                  </a:cubicBezTo>
                  <a:cubicBezTo>
                    <a:pt x="5959" y="9145"/>
                    <a:pt x="7060" y="10146"/>
                    <a:pt x="7560" y="11914"/>
                  </a:cubicBezTo>
                  <a:cubicBezTo>
                    <a:pt x="8061" y="13682"/>
                    <a:pt x="8227" y="15516"/>
                    <a:pt x="8061" y="17351"/>
                  </a:cubicBezTo>
                  <a:cubicBezTo>
                    <a:pt x="8327" y="15616"/>
                    <a:pt x="8261" y="13815"/>
                    <a:pt x="7860" y="12114"/>
                  </a:cubicBezTo>
                  <a:cubicBezTo>
                    <a:pt x="7527" y="10613"/>
                    <a:pt x="6760" y="9278"/>
                    <a:pt x="5625" y="8244"/>
                  </a:cubicBezTo>
                  <a:cubicBezTo>
                    <a:pt x="4925" y="7577"/>
                    <a:pt x="4291" y="6777"/>
                    <a:pt x="3824" y="5943"/>
                  </a:cubicBezTo>
                  <a:cubicBezTo>
                    <a:pt x="3424" y="5075"/>
                    <a:pt x="3124" y="4141"/>
                    <a:pt x="2924" y="3174"/>
                  </a:cubicBezTo>
                  <a:cubicBezTo>
                    <a:pt x="2623" y="1706"/>
                    <a:pt x="1589" y="505"/>
                    <a:pt x="188" y="5"/>
                  </a:cubicBezTo>
                  <a:cubicBezTo>
                    <a:pt x="179" y="2"/>
                    <a:pt x="170" y="1"/>
                    <a:pt x="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4"/>
            <p:cNvSpPr/>
            <p:nvPr/>
          </p:nvSpPr>
          <p:spPr>
            <a:xfrm>
              <a:off x="7261442" y="1479770"/>
              <a:ext cx="97421" cy="378480"/>
            </a:xfrm>
            <a:custGeom>
              <a:avLst/>
              <a:gdLst/>
              <a:ahLst/>
              <a:cxnLst/>
              <a:rect l="l" t="t" r="r" b="b"/>
              <a:pathLst>
                <a:path w="4304" h="16721" extrusionOk="0">
                  <a:moveTo>
                    <a:pt x="4287" y="0"/>
                  </a:moveTo>
                  <a:cubicBezTo>
                    <a:pt x="4279" y="0"/>
                    <a:pt x="4270" y="9"/>
                    <a:pt x="4270" y="25"/>
                  </a:cubicBezTo>
                  <a:cubicBezTo>
                    <a:pt x="3970" y="1560"/>
                    <a:pt x="3870" y="3161"/>
                    <a:pt x="3536" y="4695"/>
                  </a:cubicBezTo>
                  <a:cubicBezTo>
                    <a:pt x="3203" y="6363"/>
                    <a:pt x="2369" y="7631"/>
                    <a:pt x="1602" y="9065"/>
                  </a:cubicBezTo>
                  <a:cubicBezTo>
                    <a:pt x="367" y="11400"/>
                    <a:pt x="1" y="14069"/>
                    <a:pt x="534" y="16671"/>
                  </a:cubicBezTo>
                  <a:cubicBezTo>
                    <a:pt x="534" y="16704"/>
                    <a:pt x="551" y="16721"/>
                    <a:pt x="568" y="16721"/>
                  </a:cubicBezTo>
                  <a:cubicBezTo>
                    <a:pt x="584" y="16721"/>
                    <a:pt x="601" y="16704"/>
                    <a:pt x="601" y="16671"/>
                  </a:cubicBezTo>
                  <a:cubicBezTo>
                    <a:pt x="434" y="15036"/>
                    <a:pt x="534" y="13402"/>
                    <a:pt x="901" y="11834"/>
                  </a:cubicBezTo>
                  <a:cubicBezTo>
                    <a:pt x="1301" y="10333"/>
                    <a:pt x="2002" y="9099"/>
                    <a:pt x="2736" y="7798"/>
                  </a:cubicBezTo>
                  <a:cubicBezTo>
                    <a:pt x="4037" y="5396"/>
                    <a:pt x="3837" y="2727"/>
                    <a:pt x="4304" y="25"/>
                  </a:cubicBezTo>
                  <a:cubicBezTo>
                    <a:pt x="4304" y="9"/>
                    <a:pt x="4295" y="0"/>
                    <a:pt x="4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4"/>
            <p:cNvSpPr/>
            <p:nvPr/>
          </p:nvSpPr>
          <p:spPr>
            <a:xfrm>
              <a:off x="6861685" y="1260731"/>
              <a:ext cx="735773" cy="596047"/>
            </a:xfrm>
            <a:custGeom>
              <a:avLst/>
              <a:gdLst/>
              <a:ahLst/>
              <a:cxnLst/>
              <a:rect l="l" t="t" r="r" b="b"/>
              <a:pathLst>
                <a:path w="32506" h="26333" extrusionOk="0">
                  <a:moveTo>
                    <a:pt x="8398" y="1"/>
                  </a:moveTo>
                  <a:cubicBezTo>
                    <a:pt x="6277" y="1"/>
                    <a:pt x="0" y="3046"/>
                    <a:pt x="316" y="4165"/>
                  </a:cubicBezTo>
                  <a:cubicBezTo>
                    <a:pt x="1183" y="7134"/>
                    <a:pt x="4252" y="15006"/>
                    <a:pt x="8288" y="19443"/>
                  </a:cubicBezTo>
                  <a:cubicBezTo>
                    <a:pt x="10818" y="22189"/>
                    <a:pt x="23392" y="26333"/>
                    <a:pt x="28671" y="26333"/>
                  </a:cubicBezTo>
                  <a:cubicBezTo>
                    <a:pt x="29100" y="26333"/>
                    <a:pt x="29480" y="26305"/>
                    <a:pt x="29804" y="26248"/>
                  </a:cubicBezTo>
                  <a:cubicBezTo>
                    <a:pt x="31972" y="25881"/>
                    <a:pt x="32505" y="23579"/>
                    <a:pt x="26901" y="20610"/>
                  </a:cubicBezTo>
                  <a:cubicBezTo>
                    <a:pt x="22732" y="18409"/>
                    <a:pt x="15527" y="13405"/>
                    <a:pt x="14793" y="12571"/>
                  </a:cubicBezTo>
                  <a:cubicBezTo>
                    <a:pt x="14059" y="11771"/>
                    <a:pt x="10356" y="3064"/>
                    <a:pt x="9055" y="262"/>
                  </a:cubicBezTo>
                  <a:cubicBezTo>
                    <a:pt x="8976" y="81"/>
                    <a:pt x="8742" y="1"/>
                    <a:pt x="83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4"/>
            <p:cNvSpPr/>
            <p:nvPr/>
          </p:nvSpPr>
          <p:spPr>
            <a:xfrm>
              <a:off x="6783504" y="990967"/>
              <a:ext cx="303558" cy="427485"/>
            </a:xfrm>
            <a:custGeom>
              <a:avLst/>
              <a:gdLst/>
              <a:ahLst/>
              <a:cxnLst/>
              <a:rect l="l" t="t" r="r" b="b"/>
              <a:pathLst>
                <a:path w="13411" h="18886" extrusionOk="0">
                  <a:moveTo>
                    <a:pt x="1171" y="0"/>
                  </a:moveTo>
                  <a:cubicBezTo>
                    <a:pt x="1058" y="0"/>
                    <a:pt x="967" y="23"/>
                    <a:pt x="901" y="72"/>
                  </a:cubicBezTo>
                  <a:cubicBezTo>
                    <a:pt x="0" y="772"/>
                    <a:pt x="534" y="1940"/>
                    <a:pt x="3069" y="3874"/>
                  </a:cubicBezTo>
                  <a:cubicBezTo>
                    <a:pt x="5604" y="5809"/>
                    <a:pt x="5271" y="7711"/>
                    <a:pt x="4937" y="9011"/>
                  </a:cubicBezTo>
                  <a:cubicBezTo>
                    <a:pt x="4103" y="12247"/>
                    <a:pt x="4070" y="15650"/>
                    <a:pt x="4871" y="18885"/>
                  </a:cubicBezTo>
                  <a:cubicBezTo>
                    <a:pt x="4871" y="18885"/>
                    <a:pt x="13410" y="16483"/>
                    <a:pt x="13143" y="13982"/>
                  </a:cubicBezTo>
                  <a:cubicBezTo>
                    <a:pt x="13076" y="13348"/>
                    <a:pt x="11108" y="8544"/>
                    <a:pt x="10008" y="7010"/>
                  </a:cubicBezTo>
                  <a:cubicBezTo>
                    <a:pt x="8873" y="5342"/>
                    <a:pt x="7472" y="3874"/>
                    <a:pt x="5871" y="2674"/>
                  </a:cubicBezTo>
                  <a:cubicBezTo>
                    <a:pt x="3670" y="1022"/>
                    <a:pt x="1921" y="0"/>
                    <a:pt x="1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6783504" y="1088569"/>
              <a:ext cx="143234" cy="313789"/>
            </a:xfrm>
            <a:custGeom>
              <a:avLst/>
              <a:gdLst/>
              <a:ahLst/>
              <a:cxnLst/>
              <a:rect l="l" t="t" r="r" b="b"/>
              <a:pathLst>
                <a:path w="6328" h="13863" extrusionOk="0">
                  <a:moveTo>
                    <a:pt x="1091" y="0"/>
                  </a:moveTo>
                  <a:cubicBezTo>
                    <a:pt x="1" y="0"/>
                    <a:pt x="164" y="1412"/>
                    <a:pt x="701" y="2665"/>
                  </a:cubicBezTo>
                  <a:cubicBezTo>
                    <a:pt x="2736" y="7535"/>
                    <a:pt x="1835" y="10637"/>
                    <a:pt x="4237" y="13439"/>
                  </a:cubicBezTo>
                  <a:cubicBezTo>
                    <a:pt x="4488" y="13732"/>
                    <a:pt x="4695" y="13863"/>
                    <a:pt x="4866" y="13863"/>
                  </a:cubicBezTo>
                  <a:cubicBezTo>
                    <a:pt x="6328" y="13863"/>
                    <a:pt x="5071" y="4233"/>
                    <a:pt x="5071" y="4232"/>
                  </a:cubicBezTo>
                  <a:lnTo>
                    <a:pt x="5071" y="4232"/>
                  </a:lnTo>
                  <a:cubicBezTo>
                    <a:pt x="5035" y="4393"/>
                    <a:pt x="4981" y="4465"/>
                    <a:pt x="4909" y="4465"/>
                  </a:cubicBezTo>
                  <a:cubicBezTo>
                    <a:pt x="4373" y="4465"/>
                    <a:pt x="2889" y="445"/>
                    <a:pt x="1535" y="63"/>
                  </a:cubicBezTo>
                  <a:cubicBezTo>
                    <a:pt x="1368" y="20"/>
                    <a:pt x="1221" y="0"/>
                    <a:pt x="10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6883166" y="1308943"/>
              <a:ext cx="724433" cy="554648"/>
            </a:xfrm>
            <a:custGeom>
              <a:avLst/>
              <a:gdLst/>
              <a:ahLst/>
              <a:cxnLst/>
              <a:rect l="l" t="t" r="r" b="b"/>
              <a:pathLst>
                <a:path w="32005" h="24504" extrusionOk="0">
                  <a:moveTo>
                    <a:pt x="9741" y="0"/>
                  </a:moveTo>
                  <a:cubicBezTo>
                    <a:pt x="9741" y="0"/>
                    <a:pt x="201" y="5538"/>
                    <a:pt x="1" y="5671"/>
                  </a:cubicBezTo>
                  <a:cubicBezTo>
                    <a:pt x="1" y="5671"/>
                    <a:pt x="5071" y="15845"/>
                    <a:pt x="7573" y="18013"/>
                  </a:cubicBezTo>
                  <a:cubicBezTo>
                    <a:pt x="10141" y="20248"/>
                    <a:pt x="17880" y="22850"/>
                    <a:pt x="24685" y="24184"/>
                  </a:cubicBezTo>
                  <a:cubicBezTo>
                    <a:pt x="25783" y="24405"/>
                    <a:pt x="26733" y="24503"/>
                    <a:pt x="27539" y="24503"/>
                  </a:cubicBezTo>
                  <a:cubicBezTo>
                    <a:pt x="31726" y="24503"/>
                    <a:pt x="32005" y="21850"/>
                    <a:pt x="28788" y="19948"/>
                  </a:cubicBezTo>
                  <a:cubicBezTo>
                    <a:pt x="25152" y="17847"/>
                    <a:pt x="14744" y="11208"/>
                    <a:pt x="14011" y="10108"/>
                  </a:cubicBezTo>
                  <a:cubicBezTo>
                    <a:pt x="13277" y="9040"/>
                    <a:pt x="9741" y="0"/>
                    <a:pt x="97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4"/>
            <p:cNvSpPr/>
            <p:nvPr/>
          </p:nvSpPr>
          <p:spPr>
            <a:xfrm>
              <a:off x="6914266" y="1352742"/>
              <a:ext cx="193937" cy="108942"/>
            </a:xfrm>
            <a:custGeom>
              <a:avLst/>
              <a:gdLst/>
              <a:ahLst/>
              <a:cxnLst/>
              <a:rect l="l" t="t" r="r" b="b"/>
              <a:pathLst>
                <a:path w="8568" h="4813" extrusionOk="0">
                  <a:moveTo>
                    <a:pt x="8500" y="0"/>
                  </a:moveTo>
                  <a:cubicBezTo>
                    <a:pt x="7833" y="434"/>
                    <a:pt x="3130" y="2835"/>
                    <a:pt x="28" y="4770"/>
                  </a:cubicBezTo>
                  <a:cubicBezTo>
                    <a:pt x="1" y="4770"/>
                    <a:pt x="17" y="4813"/>
                    <a:pt x="41" y="4813"/>
                  </a:cubicBezTo>
                  <a:cubicBezTo>
                    <a:pt x="48" y="4813"/>
                    <a:pt x="54" y="4810"/>
                    <a:pt x="61" y="4804"/>
                  </a:cubicBezTo>
                  <a:cubicBezTo>
                    <a:pt x="3997" y="2969"/>
                    <a:pt x="7833" y="434"/>
                    <a:pt x="8534" y="67"/>
                  </a:cubicBezTo>
                  <a:cubicBezTo>
                    <a:pt x="8567" y="33"/>
                    <a:pt x="8534" y="0"/>
                    <a:pt x="8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4"/>
            <p:cNvSpPr/>
            <p:nvPr/>
          </p:nvSpPr>
          <p:spPr>
            <a:xfrm>
              <a:off x="7388289" y="1709741"/>
              <a:ext cx="591973" cy="704605"/>
            </a:xfrm>
            <a:custGeom>
              <a:avLst/>
              <a:gdLst/>
              <a:ahLst/>
              <a:cxnLst/>
              <a:rect l="l" t="t" r="r" b="b"/>
              <a:pathLst>
                <a:path w="26153" h="31129" extrusionOk="0">
                  <a:moveTo>
                    <a:pt x="8302" y="0"/>
                  </a:moveTo>
                  <a:cubicBezTo>
                    <a:pt x="6704" y="0"/>
                    <a:pt x="5341" y="829"/>
                    <a:pt x="4470" y="2174"/>
                  </a:cubicBezTo>
                  <a:cubicBezTo>
                    <a:pt x="4103" y="2775"/>
                    <a:pt x="1" y="11348"/>
                    <a:pt x="1" y="14316"/>
                  </a:cubicBezTo>
                  <a:cubicBezTo>
                    <a:pt x="1" y="16918"/>
                    <a:pt x="2202" y="19353"/>
                    <a:pt x="2202" y="19353"/>
                  </a:cubicBezTo>
                  <a:lnTo>
                    <a:pt x="2903" y="31128"/>
                  </a:lnTo>
                  <a:cubicBezTo>
                    <a:pt x="2903" y="31128"/>
                    <a:pt x="21583" y="27526"/>
                    <a:pt x="26153" y="26258"/>
                  </a:cubicBezTo>
                  <a:cubicBezTo>
                    <a:pt x="26153" y="26258"/>
                    <a:pt x="17947" y="5643"/>
                    <a:pt x="11842" y="1274"/>
                  </a:cubicBezTo>
                  <a:cubicBezTo>
                    <a:pt x="10607" y="391"/>
                    <a:pt x="9399" y="0"/>
                    <a:pt x="83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4"/>
            <p:cNvSpPr/>
            <p:nvPr/>
          </p:nvSpPr>
          <p:spPr>
            <a:xfrm>
              <a:off x="7476633" y="1598875"/>
              <a:ext cx="110255" cy="205458"/>
            </a:xfrm>
            <a:custGeom>
              <a:avLst/>
              <a:gdLst/>
              <a:ahLst/>
              <a:cxnLst/>
              <a:rect l="l" t="t" r="r" b="b"/>
              <a:pathLst>
                <a:path w="4871" h="9077" extrusionOk="0">
                  <a:moveTo>
                    <a:pt x="4270" y="1"/>
                  </a:moveTo>
                  <a:lnTo>
                    <a:pt x="3736" y="301"/>
                  </a:lnTo>
                  <a:lnTo>
                    <a:pt x="0" y="2602"/>
                  </a:lnTo>
                  <a:lnTo>
                    <a:pt x="667" y="5771"/>
                  </a:lnTo>
                  <a:lnTo>
                    <a:pt x="701" y="6005"/>
                  </a:lnTo>
                  <a:cubicBezTo>
                    <a:pt x="701" y="6005"/>
                    <a:pt x="667" y="9040"/>
                    <a:pt x="1235" y="9074"/>
                  </a:cubicBezTo>
                  <a:cubicBezTo>
                    <a:pt x="1269" y="9076"/>
                    <a:pt x="1304" y="9077"/>
                    <a:pt x="1339" y="9077"/>
                  </a:cubicBezTo>
                  <a:cubicBezTo>
                    <a:pt x="3008" y="9077"/>
                    <a:pt x="4739" y="6765"/>
                    <a:pt x="4837" y="6405"/>
                  </a:cubicBezTo>
                  <a:cubicBezTo>
                    <a:pt x="4870" y="5471"/>
                    <a:pt x="4837" y="4504"/>
                    <a:pt x="4737" y="3570"/>
                  </a:cubicBezTo>
                  <a:cubicBezTo>
                    <a:pt x="4737" y="3436"/>
                    <a:pt x="4704" y="3303"/>
                    <a:pt x="4704" y="3170"/>
                  </a:cubicBezTo>
                  <a:cubicBezTo>
                    <a:pt x="4704" y="3036"/>
                    <a:pt x="4670" y="2969"/>
                    <a:pt x="4670" y="2803"/>
                  </a:cubicBezTo>
                  <a:cubicBezTo>
                    <a:pt x="4637" y="2636"/>
                    <a:pt x="4604" y="2469"/>
                    <a:pt x="4604" y="2302"/>
                  </a:cubicBezTo>
                  <a:lnTo>
                    <a:pt x="4570" y="2135"/>
                  </a:lnTo>
                  <a:cubicBezTo>
                    <a:pt x="4537" y="2069"/>
                    <a:pt x="4537" y="2035"/>
                    <a:pt x="4537" y="1969"/>
                  </a:cubicBezTo>
                  <a:cubicBezTo>
                    <a:pt x="4403" y="868"/>
                    <a:pt x="4270" y="1"/>
                    <a:pt x="42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4"/>
            <p:cNvSpPr/>
            <p:nvPr/>
          </p:nvSpPr>
          <p:spPr>
            <a:xfrm>
              <a:off x="7476633" y="1598875"/>
              <a:ext cx="102695" cy="130649"/>
            </a:xfrm>
            <a:custGeom>
              <a:avLst/>
              <a:gdLst/>
              <a:ahLst/>
              <a:cxnLst/>
              <a:rect l="l" t="t" r="r" b="b"/>
              <a:pathLst>
                <a:path w="4537" h="5772" extrusionOk="0">
                  <a:moveTo>
                    <a:pt x="4270" y="1"/>
                  </a:moveTo>
                  <a:lnTo>
                    <a:pt x="3736" y="301"/>
                  </a:lnTo>
                  <a:lnTo>
                    <a:pt x="0" y="2602"/>
                  </a:lnTo>
                  <a:lnTo>
                    <a:pt x="667" y="5771"/>
                  </a:lnTo>
                  <a:cubicBezTo>
                    <a:pt x="2469" y="5138"/>
                    <a:pt x="3870" y="3737"/>
                    <a:pt x="4537" y="1935"/>
                  </a:cubicBezTo>
                  <a:cubicBezTo>
                    <a:pt x="4403" y="868"/>
                    <a:pt x="4270" y="1"/>
                    <a:pt x="4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4"/>
            <p:cNvSpPr/>
            <p:nvPr/>
          </p:nvSpPr>
          <p:spPr>
            <a:xfrm>
              <a:off x="7367940" y="1398782"/>
              <a:ext cx="241606" cy="302155"/>
            </a:xfrm>
            <a:custGeom>
              <a:avLst/>
              <a:gdLst/>
              <a:ahLst/>
              <a:cxnLst/>
              <a:rect l="l" t="t" r="r" b="b"/>
              <a:pathLst>
                <a:path w="10674" h="13349" extrusionOk="0">
                  <a:moveTo>
                    <a:pt x="5358" y="0"/>
                  </a:moveTo>
                  <a:cubicBezTo>
                    <a:pt x="2810" y="0"/>
                    <a:pt x="1" y="1626"/>
                    <a:pt x="199" y="7239"/>
                  </a:cubicBezTo>
                  <a:cubicBezTo>
                    <a:pt x="390" y="12611"/>
                    <a:pt x="3488" y="13349"/>
                    <a:pt x="4847" y="13349"/>
                  </a:cubicBezTo>
                  <a:cubicBezTo>
                    <a:pt x="4914" y="13349"/>
                    <a:pt x="4978" y="13347"/>
                    <a:pt x="5036" y="13344"/>
                  </a:cubicBezTo>
                  <a:cubicBezTo>
                    <a:pt x="6137" y="13310"/>
                    <a:pt x="9906" y="13044"/>
                    <a:pt x="10273" y="7373"/>
                  </a:cubicBezTo>
                  <a:cubicBezTo>
                    <a:pt x="10673" y="1702"/>
                    <a:pt x="7971" y="34"/>
                    <a:pt x="5436" y="1"/>
                  </a:cubicBezTo>
                  <a:cubicBezTo>
                    <a:pt x="5410" y="1"/>
                    <a:pt x="5384" y="0"/>
                    <a:pt x="53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4"/>
            <p:cNvSpPr/>
            <p:nvPr/>
          </p:nvSpPr>
          <p:spPr>
            <a:xfrm>
              <a:off x="7383015" y="1512047"/>
              <a:ext cx="24921" cy="14373"/>
            </a:xfrm>
            <a:custGeom>
              <a:avLst/>
              <a:gdLst/>
              <a:ahLst/>
              <a:cxnLst/>
              <a:rect l="l" t="t" r="r" b="b"/>
              <a:pathLst>
                <a:path w="1101" h="635" extrusionOk="0">
                  <a:moveTo>
                    <a:pt x="734" y="0"/>
                  </a:moveTo>
                  <a:cubicBezTo>
                    <a:pt x="678" y="0"/>
                    <a:pt x="623" y="12"/>
                    <a:pt x="567" y="34"/>
                  </a:cubicBezTo>
                  <a:cubicBezTo>
                    <a:pt x="367" y="67"/>
                    <a:pt x="200" y="134"/>
                    <a:pt x="100" y="301"/>
                  </a:cubicBezTo>
                  <a:cubicBezTo>
                    <a:pt x="0" y="434"/>
                    <a:pt x="133" y="634"/>
                    <a:pt x="300" y="634"/>
                  </a:cubicBezTo>
                  <a:cubicBezTo>
                    <a:pt x="434" y="601"/>
                    <a:pt x="567" y="568"/>
                    <a:pt x="701" y="534"/>
                  </a:cubicBezTo>
                  <a:cubicBezTo>
                    <a:pt x="834" y="534"/>
                    <a:pt x="934" y="467"/>
                    <a:pt x="1067" y="367"/>
                  </a:cubicBezTo>
                  <a:cubicBezTo>
                    <a:pt x="1101" y="301"/>
                    <a:pt x="1101" y="201"/>
                    <a:pt x="1067" y="134"/>
                  </a:cubicBezTo>
                  <a:cubicBezTo>
                    <a:pt x="956" y="45"/>
                    <a:pt x="845" y="0"/>
                    <a:pt x="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7455492" y="1509512"/>
              <a:ext cx="25487" cy="13966"/>
            </a:xfrm>
            <a:custGeom>
              <a:avLst/>
              <a:gdLst/>
              <a:ahLst/>
              <a:cxnLst/>
              <a:rect l="l" t="t" r="r" b="b"/>
              <a:pathLst>
                <a:path w="1126" h="617" extrusionOk="0">
                  <a:moveTo>
                    <a:pt x="412" y="0"/>
                  </a:moveTo>
                  <a:cubicBezTo>
                    <a:pt x="278" y="0"/>
                    <a:pt x="144" y="44"/>
                    <a:pt x="67" y="146"/>
                  </a:cubicBezTo>
                  <a:cubicBezTo>
                    <a:pt x="0" y="246"/>
                    <a:pt x="0" y="346"/>
                    <a:pt x="67" y="413"/>
                  </a:cubicBezTo>
                  <a:cubicBezTo>
                    <a:pt x="167" y="479"/>
                    <a:pt x="301" y="546"/>
                    <a:pt x="434" y="546"/>
                  </a:cubicBezTo>
                  <a:cubicBezTo>
                    <a:pt x="567" y="579"/>
                    <a:pt x="701" y="613"/>
                    <a:pt x="834" y="613"/>
                  </a:cubicBezTo>
                  <a:cubicBezTo>
                    <a:pt x="845" y="615"/>
                    <a:pt x="856" y="616"/>
                    <a:pt x="867" y="616"/>
                  </a:cubicBezTo>
                  <a:cubicBezTo>
                    <a:pt x="1017" y="616"/>
                    <a:pt x="1126" y="404"/>
                    <a:pt x="1001" y="279"/>
                  </a:cubicBezTo>
                  <a:cubicBezTo>
                    <a:pt x="901" y="112"/>
                    <a:pt x="734" y="46"/>
                    <a:pt x="534" y="12"/>
                  </a:cubicBezTo>
                  <a:cubicBezTo>
                    <a:pt x="495" y="5"/>
                    <a:pt x="453" y="0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7457008" y="1556593"/>
              <a:ext cx="11340" cy="22680"/>
            </a:xfrm>
            <a:custGeom>
              <a:avLst/>
              <a:gdLst/>
              <a:ahLst/>
              <a:cxnLst/>
              <a:rect l="l" t="t" r="r" b="b"/>
              <a:pathLst>
                <a:path w="501" h="1002" extrusionOk="0">
                  <a:moveTo>
                    <a:pt x="67" y="1"/>
                  </a:moveTo>
                  <a:lnTo>
                    <a:pt x="67" y="1"/>
                  </a:lnTo>
                  <a:cubicBezTo>
                    <a:pt x="0" y="367"/>
                    <a:pt x="67" y="968"/>
                    <a:pt x="500" y="1001"/>
                  </a:cubicBezTo>
                  <a:cubicBezTo>
                    <a:pt x="133" y="868"/>
                    <a:pt x="100" y="434"/>
                    <a:pt x="100" y="34"/>
                  </a:cubicBezTo>
                  <a:cubicBezTo>
                    <a:pt x="100" y="1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7454292" y="1547471"/>
              <a:ext cx="26551" cy="28090"/>
            </a:xfrm>
            <a:custGeom>
              <a:avLst/>
              <a:gdLst/>
              <a:ahLst/>
              <a:cxnLst/>
              <a:rect l="l" t="t" r="r" b="b"/>
              <a:pathLst>
                <a:path w="1173" h="1241" extrusionOk="0">
                  <a:moveTo>
                    <a:pt x="565" y="1"/>
                  </a:moveTo>
                  <a:cubicBezTo>
                    <a:pt x="551" y="1"/>
                    <a:pt x="536" y="2"/>
                    <a:pt x="520" y="3"/>
                  </a:cubicBezTo>
                  <a:cubicBezTo>
                    <a:pt x="0" y="36"/>
                    <a:pt x="50" y="1240"/>
                    <a:pt x="578" y="1240"/>
                  </a:cubicBezTo>
                  <a:cubicBezTo>
                    <a:pt x="592" y="1240"/>
                    <a:pt x="606" y="1239"/>
                    <a:pt x="620" y="1237"/>
                  </a:cubicBezTo>
                  <a:cubicBezTo>
                    <a:pt x="1173" y="1205"/>
                    <a:pt x="1124" y="1"/>
                    <a:pt x="5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7469842" y="1546769"/>
              <a:ext cx="18131" cy="12404"/>
            </a:xfrm>
            <a:custGeom>
              <a:avLst/>
              <a:gdLst/>
              <a:ahLst/>
              <a:cxnLst/>
              <a:rect l="l" t="t" r="r" b="b"/>
              <a:pathLst>
                <a:path w="801" h="548" extrusionOk="0">
                  <a:moveTo>
                    <a:pt x="767" y="1"/>
                  </a:moveTo>
                  <a:cubicBezTo>
                    <a:pt x="701" y="134"/>
                    <a:pt x="567" y="268"/>
                    <a:pt x="434" y="268"/>
                  </a:cubicBezTo>
                  <a:cubicBezTo>
                    <a:pt x="300" y="268"/>
                    <a:pt x="167" y="134"/>
                    <a:pt x="67" y="68"/>
                  </a:cubicBezTo>
                  <a:cubicBezTo>
                    <a:pt x="33" y="68"/>
                    <a:pt x="0" y="134"/>
                    <a:pt x="0" y="168"/>
                  </a:cubicBezTo>
                  <a:cubicBezTo>
                    <a:pt x="58" y="370"/>
                    <a:pt x="191" y="548"/>
                    <a:pt x="400" y="548"/>
                  </a:cubicBezTo>
                  <a:cubicBezTo>
                    <a:pt x="431" y="548"/>
                    <a:pt x="465" y="543"/>
                    <a:pt x="500" y="535"/>
                  </a:cubicBezTo>
                  <a:cubicBezTo>
                    <a:pt x="734" y="501"/>
                    <a:pt x="801" y="234"/>
                    <a:pt x="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7399606" y="1557340"/>
              <a:ext cx="10593" cy="23427"/>
            </a:xfrm>
            <a:custGeom>
              <a:avLst/>
              <a:gdLst/>
              <a:ahLst/>
              <a:cxnLst/>
              <a:rect l="l" t="t" r="r" b="b"/>
              <a:pathLst>
                <a:path w="468" h="1035" extrusionOk="0">
                  <a:moveTo>
                    <a:pt x="368" y="1"/>
                  </a:moveTo>
                  <a:cubicBezTo>
                    <a:pt x="368" y="1"/>
                    <a:pt x="334" y="1"/>
                    <a:pt x="334" y="34"/>
                  </a:cubicBezTo>
                  <a:cubicBezTo>
                    <a:pt x="368" y="435"/>
                    <a:pt x="334" y="868"/>
                    <a:pt x="1" y="1035"/>
                  </a:cubicBezTo>
                  <a:cubicBezTo>
                    <a:pt x="435" y="968"/>
                    <a:pt x="468" y="368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7385278" y="1549033"/>
              <a:ext cx="27185" cy="27977"/>
            </a:xfrm>
            <a:custGeom>
              <a:avLst/>
              <a:gdLst/>
              <a:ahLst/>
              <a:cxnLst/>
              <a:rect l="l" t="t" r="r" b="b"/>
              <a:pathLst>
                <a:path w="1201" h="1236" extrusionOk="0">
                  <a:moveTo>
                    <a:pt x="634" y="1"/>
                  </a:moveTo>
                  <a:cubicBezTo>
                    <a:pt x="0" y="1"/>
                    <a:pt x="33" y="1235"/>
                    <a:pt x="601" y="1235"/>
                  </a:cubicBezTo>
                  <a:cubicBezTo>
                    <a:pt x="1201" y="1235"/>
                    <a:pt x="1168" y="1"/>
                    <a:pt x="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7379235" y="1549802"/>
              <a:ext cx="16637" cy="12178"/>
            </a:xfrm>
            <a:custGeom>
              <a:avLst/>
              <a:gdLst/>
              <a:ahLst/>
              <a:cxnLst/>
              <a:rect l="l" t="t" r="r" b="b"/>
              <a:pathLst>
                <a:path w="735" h="538" extrusionOk="0">
                  <a:moveTo>
                    <a:pt x="0" y="0"/>
                  </a:moveTo>
                  <a:cubicBezTo>
                    <a:pt x="0" y="234"/>
                    <a:pt x="100" y="467"/>
                    <a:pt x="334" y="534"/>
                  </a:cubicBezTo>
                  <a:cubicBezTo>
                    <a:pt x="351" y="537"/>
                    <a:pt x="367" y="538"/>
                    <a:pt x="383" y="538"/>
                  </a:cubicBezTo>
                  <a:cubicBezTo>
                    <a:pt x="582" y="538"/>
                    <a:pt x="672" y="348"/>
                    <a:pt x="734" y="100"/>
                  </a:cubicBezTo>
                  <a:cubicBezTo>
                    <a:pt x="734" y="100"/>
                    <a:pt x="701" y="34"/>
                    <a:pt x="667" y="34"/>
                  </a:cubicBezTo>
                  <a:cubicBezTo>
                    <a:pt x="567" y="100"/>
                    <a:pt x="467" y="234"/>
                    <a:pt x="334" y="234"/>
                  </a:cubicBezTo>
                  <a:cubicBezTo>
                    <a:pt x="323" y="237"/>
                    <a:pt x="312" y="239"/>
                    <a:pt x="301" y="239"/>
                  </a:cubicBezTo>
                  <a:cubicBezTo>
                    <a:pt x="206" y="239"/>
                    <a:pt x="90" y="12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7446438" y="1626060"/>
              <a:ext cx="17384" cy="8511"/>
            </a:xfrm>
            <a:custGeom>
              <a:avLst/>
              <a:gdLst/>
              <a:ahLst/>
              <a:cxnLst/>
              <a:rect l="l" t="t" r="r" b="b"/>
              <a:pathLst>
                <a:path w="768" h="376" extrusionOk="0">
                  <a:moveTo>
                    <a:pt x="701" y="0"/>
                  </a:moveTo>
                  <a:cubicBezTo>
                    <a:pt x="634" y="100"/>
                    <a:pt x="567" y="234"/>
                    <a:pt x="400" y="267"/>
                  </a:cubicBezTo>
                  <a:cubicBezTo>
                    <a:pt x="267" y="267"/>
                    <a:pt x="133" y="234"/>
                    <a:pt x="0" y="201"/>
                  </a:cubicBezTo>
                  <a:lnTo>
                    <a:pt x="0" y="201"/>
                  </a:lnTo>
                  <a:cubicBezTo>
                    <a:pt x="111" y="311"/>
                    <a:pt x="267" y="376"/>
                    <a:pt x="412" y="376"/>
                  </a:cubicBezTo>
                  <a:cubicBezTo>
                    <a:pt x="442" y="376"/>
                    <a:pt x="472" y="373"/>
                    <a:pt x="500" y="367"/>
                  </a:cubicBezTo>
                  <a:cubicBezTo>
                    <a:pt x="667" y="301"/>
                    <a:pt x="767" y="167"/>
                    <a:pt x="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7410177" y="1510734"/>
              <a:ext cx="46085" cy="105072"/>
            </a:xfrm>
            <a:custGeom>
              <a:avLst/>
              <a:gdLst/>
              <a:ahLst/>
              <a:cxnLst/>
              <a:rect l="l" t="t" r="r" b="b"/>
              <a:pathLst>
                <a:path w="2036" h="4642" extrusionOk="0">
                  <a:moveTo>
                    <a:pt x="668" y="0"/>
                  </a:moveTo>
                  <a:cubicBezTo>
                    <a:pt x="651" y="0"/>
                    <a:pt x="635" y="8"/>
                    <a:pt x="635" y="25"/>
                  </a:cubicBezTo>
                  <a:cubicBezTo>
                    <a:pt x="301" y="1293"/>
                    <a:pt x="68" y="2594"/>
                    <a:pt x="1" y="3895"/>
                  </a:cubicBezTo>
                  <a:cubicBezTo>
                    <a:pt x="1" y="3927"/>
                    <a:pt x="32" y="3939"/>
                    <a:pt x="80" y="3939"/>
                  </a:cubicBezTo>
                  <a:cubicBezTo>
                    <a:pt x="233" y="3939"/>
                    <a:pt x="559" y="3812"/>
                    <a:pt x="635" y="3761"/>
                  </a:cubicBezTo>
                  <a:lnTo>
                    <a:pt x="635" y="3761"/>
                  </a:lnTo>
                  <a:cubicBezTo>
                    <a:pt x="635" y="4028"/>
                    <a:pt x="601" y="4328"/>
                    <a:pt x="601" y="4595"/>
                  </a:cubicBezTo>
                  <a:cubicBezTo>
                    <a:pt x="601" y="4628"/>
                    <a:pt x="668" y="4628"/>
                    <a:pt x="768" y="4628"/>
                  </a:cubicBezTo>
                  <a:cubicBezTo>
                    <a:pt x="827" y="4637"/>
                    <a:pt x="887" y="4641"/>
                    <a:pt x="947" y="4641"/>
                  </a:cubicBezTo>
                  <a:cubicBezTo>
                    <a:pt x="1358" y="4641"/>
                    <a:pt x="1769" y="4444"/>
                    <a:pt x="2002" y="4095"/>
                  </a:cubicBezTo>
                  <a:cubicBezTo>
                    <a:pt x="2036" y="4061"/>
                    <a:pt x="2002" y="4061"/>
                    <a:pt x="1969" y="4061"/>
                  </a:cubicBezTo>
                  <a:cubicBezTo>
                    <a:pt x="1635" y="4328"/>
                    <a:pt x="1235" y="4462"/>
                    <a:pt x="801" y="4462"/>
                  </a:cubicBezTo>
                  <a:cubicBezTo>
                    <a:pt x="768" y="4395"/>
                    <a:pt x="935" y="3461"/>
                    <a:pt x="902" y="3461"/>
                  </a:cubicBezTo>
                  <a:lnTo>
                    <a:pt x="902" y="3461"/>
                  </a:lnTo>
                  <a:cubicBezTo>
                    <a:pt x="668" y="3494"/>
                    <a:pt x="468" y="3561"/>
                    <a:pt x="268" y="3628"/>
                  </a:cubicBezTo>
                  <a:cubicBezTo>
                    <a:pt x="368" y="2427"/>
                    <a:pt x="635" y="1226"/>
                    <a:pt x="701" y="25"/>
                  </a:cubicBezTo>
                  <a:cubicBezTo>
                    <a:pt x="701" y="8"/>
                    <a:pt x="685" y="0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>
              <a:off x="7427560" y="1603402"/>
              <a:ext cx="30218" cy="21933"/>
            </a:xfrm>
            <a:custGeom>
              <a:avLst/>
              <a:gdLst/>
              <a:ahLst/>
              <a:cxnLst/>
              <a:rect l="l" t="t" r="r" b="b"/>
              <a:pathLst>
                <a:path w="1335" h="969" extrusionOk="0">
                  <a:moveTo>
                    <a:pt x="1201" y="1"/>
                  </a:moveTo>
                  <a:cubicBezTo>
                    <a:pt x="834" y="234"/>
                    <a:pt x="434" y="368"/>
                    <a:pt x="0" y="368"/>
                  </a:cubicBezTo>
                  <a:cubicBezTo>
                    <a:pt x="134" y="601"/>
                    <a:pt x="334" y="768"/>
                    <a:pt x="601" y="901"/>
                  </a:cubicBezTo>
                  <a:cubicBezTo>
                    <a:pt x="734" y="968"/>
                    <a:pt x="867" y="968"/>
                    <a:pt x="1001" y="968"/>
                  </a:cubicBezTo>
                  <a:cubicBezTo>
                    <a:pt x="1334" y="901"/>
                    <a:pt x="1334" y="601"/>
                    <a:pt x="1301" y="368"/>
                  </a:cubicBezTo>
                  <a:cubicBezTo>
                    <a:pt x="1301" y="234"/>
                    <a:pt x="1234" y="10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7441141" y="1611709"/>
              <a:ext cx="17384" cy="13626"/>
            </a:xfrm>
            <a:custGeom>
              <a:avLst/>
              <a:gdLst/>
              <a:ahLst/>
              <a:cxnLst/>
              <a:rect l="l" t="t" r="r" b="b"/>
              <a:pathLst>
                <a:path w="768" h="602" extrusionOk="0">
                  <a:moveTo>
                    <a:pt x="734" y="1"/>
                  </a:moveTo>
                  <a:cubicBezTo>
                    <a:pt x="401" y="1"/>
                    <a:pt x="101" y="201"/>
                    <a:pt x="1" y="534"/>
                  </a:cubicBezTo>
                  <a:cubicBezTo>
                    <a:pt x="134" y="601"/>
                    <a:pt x="267" y="601"/>
                    <a:pt x="434" y="601"/>
                  </a:cubicBezTo>
                  <a:cubicBezTo>
                    <a:pt x="734" y="534"/>
                    <a:pt x="768" y="234"/>
                    <a:pt x="734" y="1"/>
                  </a:cubicBezTo>
                  <a:close/>
                </a:path>
              </a:pathLst>
            </a:custGeom>
            <a:solidFill>
              <a:srgbClr val="FF9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7361874" y="1371076"/>
              <a:ext cx="273340" cy="190858"/>
            </a:xfrm>
            <a:custGeom>
              <a:avLst/>
              <a:gdLst/>
              <a:ahLst/>
              <a:cxnLst/>
              <a:rect l="l" t="t" r="r" b="b"/>
              <a:pathLst>
                <a:path w="12076" h="8432" extrusionOk="0">
                  <a:moveTo>
                    <a:pt x="5181" y="1"/>
                  </a:moveTo>
                  <a:cubicBezTo>
                    <a:pt x="4346" y="1"/>
                    <a:pt x="3483" y="189"/>
                    <a:pt x="2635" y="624"/>
                  </a:cubicBezTo>
                  <a:cubicBezTo>
                    <a:pt x="67" y="1959"/>
                    <a:pt x="0" y="5795"/>
                    <a:pt x="234" y="5828"/>
                  </a:cubicBezTo>
                  <a:cubicBezTo>
                    <a:pt x="640" y="5885"/>
                    <a:pt x="1022" y="5909"/>
                    <a:pt x="1380" y="5909"/>
                  </a:cubicBezTo>
                  <a:cubicBezTo>
                    <a:pt x="3496" y="5909"/>
                    <a:pt x="4761" y="5044"/>
                    <a:pt x="5163" y="4717"/>
                  </a:cubicBezTo>
                  <a:lnTo>
                    <a:pt x="5163" y="4717"/>
                  </a:lnTo>
                  <a:cubicBezTo>
                    <a:pt x="4830" y="5012"/>
                    <a:pt x="4037" y="5734"/>
                    <a:pt x="4261" y="5734"/>
                  </a:cubicBezTo>
                  <a:cubicBezTo>
                    <a:pt x="4272" y="5734"/>
                    <a:pt x="4286" y="5732"/>
                    <a:pt x="4303" y="5728"/>
                  </a:cubicBezTo>
                  <a:cubicBezTo>
                    <a:pt x="5471" y="5528"/>
                    <a:pt x="6505" y="4827"/>
                    <a:pt x="7072" y="3760"/>
                  </a:cubicBezTo>
                  <a:cubicBezTo>
                    <a:pt x="7305" y="6262"/>
                    <a:pt x="8873" y="6329"/>
                    <a:pt x="8873" y="6329"/>
                  </a:cubicBezTo>
                  <a:cubicBezTo>
                    <a:pt x="8873" y="6329"/>
                    <a:pt x="8970" y="8432"/>
                    <a:pt x="10279" y="8432"/>
                  </a:cubicBezTo>
                  <a:cubicBezTo>
                    <a:pt x="10300" y="8432"/>
                    <a:pt x="10320" y="8431"/>
                    <a:pt x="10341" y="8430"/>
                  </a:cubicBezTo>
                  <a:cubicBezTo>
                    <a:pt x="10874" y="8397"/>
                    <a:pt x="12075" y="6162"/>
                    <a:pt x="11775" y="4360"/>
                  </a:cubicBezTo>
                  <a:cubicBezTo>
                    <a:pt x="11475" y="2593"/>
                    <a:pt x="9507" y="1792"/>
                    <a:pt x="9507" y="1792"/>
                  </a:cubicBezTo>
                  <a:cubicBezTo>
                    <a:pt x="8397" y="749"/>
                    <a:pt x="6843" y="1"/>
                    <a:pt x="5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7577811" y="1539843"/>
              <a:ext cx="64193" cy="82482"/>
            </a:xfrm>
            <a:custGeom>
              <a:avLst/>
              <a:gdLst/>
              <a:ahLst/>
              <a:cxnLst/>
              <a:rect l="l" t="t" r="r" b="b"/>
              <a:pathLst>
                <a:path w="2836" h="3644" extrusionOk="0">
                  <a:moveTo>
                    <a:pt x="1790" y="1"/>
                  </a:moveTo>
                  <a:cubicBezTo>
                    <a:pt x="979" y="1"/>
                    <a:pt x="134" y="1608"/>
                    <a:pt x="134" y="1608"/>
                  </a:cubicBezTo>
                  <a:lnTo>
                    <a:pt x="0" y="3142"/>
                  </a:lnTo>
                  <a:cubicBezTo>
                    <a:pt x="177" y="3473"/>
                    <a:pt x="500" y="3644"/>
                    <a:pt x="833" y="3644"/>
                  </a:cubicBezTo>
                  <a:cubicBezTo>
                    <a:pt x="1003" y="3644"/>
                    <a:pt x="1177" y="3599"/>
                    <a:pt x="1334" y="3509"/>
                  </a:cubicBezTo>
                  <a:cubicBezTo>
                    <a:pt x="2235" y="3042"/>
                    <a:pt x="2836" y="374"/>
                    <a:pt x="2002" y="40"/>
                  </a:cubicBezTo>
                  <a:cubicBezTo>
                    <a:pt x="1932" y="13"/>
                    <a:pt x="1861" y="1"/>
                    <a:pt x="17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7561940" y="1564434"/>
              <a:ext cx="32481" cy="53690"/>
            </a:xfrm>
            <a:custGeom>
              <a:avLst/>
              <a:gdLst/>
              <a:ahLst/>
              <a:cxnLst/>
              <a:rect l="l" t="t" r="r" b="b"/>
              <a:pathLst>
                <a:path w="1435" h="2372" extrusionOk="0">
                  <a:moveTo>
                    <a:pt x="1401" y="0"/>
                  </a:moveTo>
                  <a:cubicBezTo>
                    <a:pt x="501" y="200"/>
                    <a:pt x="0" y="1435"/>
                    <a:pt x="134" y="2302"/>
                  </a:cubicBezTo>
                  <a:cubicBezTo>
                    <a:pt x="134" y="2343"/>
                    <a:pt x="172" y="2372"/>
                    <a:pt x="209" y="2372"/>
                  </a:cubicBezTo>
                  <a:cubicBezTo>
                    <a:pt x="232" y="2372"/>
                    <a:pt x="255" y="2361"/>
                    <a:pt x="267" y="2335"/>
                  </a:cubicBezTo>
                  <a:cubicBezTo>
                    <a:pt x="301" y="2135"/>
                    <a:pt x="401" y="1935"/>
                    <a:pt x="501" y="1768"/>
                  </a:cubicBezTo>
                  <a:cubicBezTo>
                    <a:pt x="618" y="1564"/>
                    <a:pt x="811" y="1462"/>
                    <a:pt x="1014" y="1462"/>
                  </a:cubicBezTo>
                  <a:cubicBezTo>
                    <a:pt x="1043" y="1462"/>
                    <a:pt x="1072" y="1464"/>
                    <a:pt x="1101" y="1468"/>
                  </a:cubicBezTo>
                  <a:lnTo>
                    <a:pt x="1101" y="1435"/>
                  </a:lnTo>
                  <a:cubicBezTo>
                    <a:pt x="1022" y="1385"/>
                    <a:pt x="934" y="1362"/>
                    <a:pt x="845" y="1362"/>
                  </a:cubicBezTo>
                  <a:cubicBezTo>
                    <a:pt x="637" y="1362"/>
                    <a:pt x="428" y="1491"/>
                    <a:pt x="334" y="1701"/>
                  </a:cubicBezTo>
                  <a:cubicBezTo>
                    <a:pt x="434" y="1001"/>
                    <a:pt x="834" y="401"/>
                    <a:pt x="1401" y="34"/>
                  </a:cubicBezTo>
                  <a:cubicBezTo>
                    <a:pt x="1435" y="0"/>
                    <a:pt x="1401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7489897" y="1727940"/>
              <a:ext cx="497155" cy="635795"/>
            </a:xfrm>
            <a:custGeom>
              <a:avLst/>
              <a:gdLst/>
              <a:ahLst/>
              <a:cxnLst/>
              <a:rect l="l" t="t" r="r" b="b"/>
              <a:pathLst>
                <a:path w="21964" h="28089" extrusionOk="0">
                  <a:moveTo>
                    <a:pt x="5149" y="0"/>
                  </a:moveTo>
                  <a:cubicBezTo>
                    <a:pt x="4384" y="0"/>
                    <a:pt x="4138" y="995"/>
                    <a:pt x="4918" y="3672"/>
                  </a:cubicBezTo>
                  <a:cubicBezTo>
                    <a:pt x="6119" y="7675"/>
                    <a:pt x="9788" y="18182"/>
                    <a:pt x="9455" y="18182"/>
                  </a:cubicBezTo>
                  <a:cubicBezTo>
                    <a:pt x="9450" y="18183"/>
                    <a:pt x="9443" y="18184"/>
                    <a:pt x="9433" y="18184"/>
                  </a:cubicBezTo>
                  <a:cubicBezTo>
                    <a:pt x="9075" y="18184"/>
                    <a:pt x="5243" y="17605"/>
                    <a:pt x="3717" y="17248"/>
                  </a:cubicBezTo>
                  <a:cubicBezTo>
                    <a:pt x="3697" y="17244"/>
                    <a:pt x="3677" y="17241"/>
                    <a:pt x="3657" y="17241"/>
                  </a:cubicBezTo>
                  <a:cubicBezTo>
                    <a:pt x="2373" y="17241"/>
                    <a:pt x="0" y="26326"/>
                    <a:pt x="1182" y="26622"/>
                  </a:cubicBezTo>
                  <a:cubicBezTo>
                    <a:pt x="4017" y="27285"/>
                    <a:pt x="9610" y="28089"/>
                    <a:pt x="13869" y="28089"/>
                  </a:cubicBezTo>
                  <a:cubicBezTo>
                    <a:pt x="15824" y="28089"/>
                    <a:pt x="17498" y="27919"/>
                    <a:pt x="18495" y="27489"/>
                  </a:cubicBezTo>
                  <a:cubicBezTo>
                    <a:pt x="21964" y="26021"/>
                    <a:pt x="16060" y="10277"/>
                    <a:pt x="8854" y="2671"/>
                  </a:cubicBezTo>
                  <a:cubicBezTo>
                    <a:pt x="7443" y="1190"/>
                    <a:pt x="5986" y="0"/>
                    <a:pt x="51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7262959" y="2043675"/>
              <a:ext cx="320149" cy="293055"/>
            </a:xfrm>
            <a:custGeom>
              <a:avLst/>
              <a:gdLst/>
              <a:ahLst/>
              <a:cxnLst/>
              <a:rect l="l" t="t" r="r" b="b"/>
              <a:pathLst>
                <a:path w="14144" h="12947" extrusionOk="0">
                  <a:moveTo>
                    <a:pt x="5601" y="0"/>
                  </a:moveTo>
                  <a:cubicBezTo>
                    <a:pt x="4043" y="0"/>
                    <a:pt x="1808" y="340"/>
                    <a:pt x="1268" y="1164"/>
                  </a:cubicBezTo>
                  <a:cubicBezTo>
                    <a:pt x="968" y="1698"/>
                    <a:pt x="1001" y="2332"/>
                    <a:pt x="1401" y="2832"/>
                  </a:cubicBezTo>
                  <a:cubicBezTo>
                    <a:pt x="934" y="3032"/>
                    <a:pt x="567" y="3433"/>
                    <a:pt x="334" y="3900"/>
                  </a:cubicBezTo>
                  <a:cubicBezTo>
                    <a:pt x="0" y="4734"/>
                    <a:pt x="1168" y="5634"/>
                    <a:pt x="1168" y="5634"/>
                  </a:cubicBezTo>
                  <a:cubicBezTo>
                    <a:pt x="734" y="5968"/>
                    <a:pt x="434" y="6402"/>
                    <a:pt x="234" y="6935"/>
                  </a:cubicBezTo>
                  <a:cubicBezTo>
                    <a:pt x="0" y="7769"/>
                    <a:pt x="1034" y="8837"/>
                    <a:pt x="1034" y="8837"/>
                  </a:cubicBezTo>
                  <a:cubicBezTo>
                    <a:pt x="801" y="9370"/>
                    <a:pt x="767" y="9971"/>
                    <a:pt x="934" y="10504"/>
                  </a:cubicBezTo>
                  <a:cubicBezTo>
                    <a:pt x="1435" y="11939"/>
                    <a:pt x="3736" y="12473"/>
                    <a:pt x="5171" y="12806"/>
                  </a:cubicBezTo>
                  <a:cubicBezTo>
                    <a:pt x="5619" y="12910"/>
                    <a:pt x="6357" y="12946"/>
                    <a:pt x="7187" y="12946"/>
                  </a:cubicBezTo>
                  <a:cubicBezTo>
                    <a:pt x="9012" y="12946"/>
                    <a:pt x="11279" y="12773"/>
                    <a:pt x="11875" y="12773"/>
                  </a:cubicBezTo>
                  <a:lnTo>
                    <a:pt x="14144" y="3566"/>
                  </a:lnTo>
                  <a:cubicBezTo>
                    <a:pt x="14144" y="3566"/>
                    <a:pt x="8106" y="197"/>
                    <a:pt x="6338" y="30"/>
                  </a:cubicBezTo>
                  <a:cubicBezTo>
                    <a:pt x="6121" y="11"/>
                    <a:pt x="5871" y="0"/>
                    <a:pt x="56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7295417" y="2103002"/>
              <a:ext cx="110255" cy="7809"/>
            </a:xfrm>
            <a:custGeom>
              <a:avLst/>
              <a:gdLst/>
              <a:ahLst/>
              <a:cxnLst/>
              <a:rect l="l" t="t" r="r" b="b"/>
              <a:pathLst>
                <a:path w="4871" h="345" extrusionOk="0">
                  <a:moveTo>
                    <a:pt x="1378" y="1"/>
                  </a:moveTo>
                  <a:cubicBezTo>
                    <a:pt x="943" y="1"/>
                    <a:pt x="506" y="23"/>
                    <a:pt x="67" y="78"/>
                  </a:cubicBezTo>
                  <a:cubicBezTo>
                    <a:pt x="1" y="111"/>
                    <a:pt x="34" y="178"/>
                    <a:pt x="67" y="178"/>
                  </a:cubicBezTo>
                  <a:cubicBezTo>
                    <a:pt x="1668" y="278"/>
                    <a:pt x="3270" y="145"/>
                    <a:pt x="4837" y="345"/>
                  </a:cubicBezTo>
                  <a:cubicBezTo>
                    <a:pt x="4871" y="311"/>
                    <a:pt x="4871" y="278"/>
                    <a:pt x="4837" y="278"/>
                  </a:cubicBezTo>
                  <a:cubicBezTo>
                    <a:pt x="3675" y="157"/>
                    <a:pt x="2531" y="1"/>
                    <a:pt x="1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7289374" y="2168643"/>
              <a:ext cx="104981" cy="19194"/>
            </a:xfrm>
            <a:custGeom>
              <a:avLst/>
              <a:gdLst/>
              <a:ahLst/>
              <a:cxnLst/>
              <a:rect l="l" t="t" r="r" b="b"/>
              <a:pathLst>
                <a:path w="4638" h="848" extrusionOk="0">
                  <a:moveTo>
                    <a:pt x="343" y="1"/>
                  </a:moveTo>
                  <a:cubicBezTo>
                    <a:pt x="251" y="1"/>
                    <a:pt x="159" y="5"/>
                    <a:pt x="67" y="13"/>
                  </a:cubicBezTo>
                  <a:cubicBezTo>
                    <a:pt x="1" y="13"/>
                    <a:pt x="1" y="113"/>
                    <a:pt x="34" y="113"/>
                  </a:cubicBezTo>
                  <a:cubicBezTo>
                    <a:pt x="401" y="213"/>
                    <a:pt x="768" y="280"/>
                    <a:pt x="1135" y="313"/>
                  </a:cubicBezTo>
                  <a:lnTo>
                    <a:pt x="2302" y="480"/>
                  </a:lnTo>
                  <a:cubicBezTo>
                    <a:pt x="3070" y="580"/>
                    <a:pt x="3837" y="714"/>
                    <a:pt x="4604" y="847"/>
                  </a:cubicBezTo>
                  <a:cubicBezTo>
                    <a:pt x="4637" y="847"/>
                    <a:pt x="4637" y="814"/>
                    <a:pt x="4604" y="814"/>
                  </a:cubicBezTo>
                  <a:cubicBezTo>
                    <a:pt x="3870" y="614"/>
                    <a:pt x="3103" y="447"/>
                    <a:pt x="2302" y="313"/>
                  </a:cubicBezTo>
                  <a:cubicBezTo>
                    <a:pt x="1935" y="247"/>
                    <a:pt x="1535" y="180"/>
                    <a:pt x="1168" y="113"/>
                  </a:cubicBezTo>
                  <a:cubicBezTo>
                    <a:pt x="893" y="38"/>
                    <a:pt x="618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7287110" y="2244425"/>
              <a:ext cx="94411" cy="18153"/>
            </a:xfrm>
            <a:custGeom>
              <a:avLst/>
              <a:gdLst/>
              <a:ahLst/>
              <a:cxnLst/>
              <a:rect l="l" t="t" r="r" b="b"/>
              <a:pathLst>
                <a:path w="4171" h="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301" y="168"/>
                    <a:pt x="601" y="268"/>
                    <a:pt x="935" y="268"/>
                  </a:cubicBezTo>
                  <a:lnTo>
                    <a:pt x="2002" y="468"/>
                  </a:lnTo>
                  <a:cubicBezTo>
                    <a:pt x="2703" y="568"/>
                    <a:pt x="3436" y="668"/>
                    <a:pt x="4137" y="802"/>
                  </a:cubicBezTo>
                  <a:cubicBezTo>
                    <a:pt x="4170" y="802"/>
                    <a:pt x="4170" y="735"/>
                    <a:pt x="4137" y="735"/>
                  </a:cubicBezTo>
                  <a:cubicBezTo>
                    <a:pt x="3436" y="635"/>
                    <a:pt x="2736" y="501"/>
                    <a:pt x="2035" y="335"/>
                  </a:cubicBezTo>
                  <a:lnTo>
                    <a:pt x="1001" y="134"/>
                  </a:lnTo>
                  <a:cubicBezTo>
                    <a:pt x="668" y="34"/>
                    <a:pt x="334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7559681" y="1722191"/>
              <a:ext cx="395049" cy="648447"/>
            </a:xfrm>
            <a:custGeom>
              <a:avLst/>
              <a:gdLst/>
              <a:ahLst/>
              <a:cxnLst/>
              <a:rect l="l" t="t" r="r" b="b"/>
              <a:pathLst>
                <a:path w="17453" h="28648" extrusionOk="0">
                  <a:moveTo>
                    <a:pt x="2049" y="1"/>
                  </a:moveTo>
                  <a:cubicBezTo>
                    <a:pt x="1205" y="1"/>
                    <a:pt x="923" y="1056"/>
                    <a:pt x="1468" y="3359"/>
                  </a:cubicBezTo>
                  <a:cubicBezTo>
                    <a:pt x="2569" y="7862"/>
                    <a:pt x="6472" y="17736"/>
                    <a:pt x="5972" y="18136"/>
                  </a:cubicBezTo>
                  <a:cubicBezTo>
                    <a:pt x="5960" y="18148"/>
                    <a:pt x="5916" y="18153"/>
                    <a:pt x="5845" y="18153"/>
                  </a:cubicBezTo>
                  <a:cubicBezTo>
                    <a:pt x="5100" y="18153"/>
                    <a:pt x="1402" y="17569"/>
                    <a:pt x="1402" y="17569"/>
                  </a:cubicBezTo>
                  <a:lnTo>
                    <a:pt x="1" y="27676"/>
                  </a:lnTo>
                  <a:cubicBezTo>
                    <a:pt x="3670" y="28277"/>
                    <a:pt x="7373" y="28610"/>
                    <a:pt x="11075" y="28644"/>
                  </a:cubicBezTo>
                  <a:cubicBezTo>
                    <a:pt x="11231" y="28646"/>
                    <a:pt x="11383" y="28647"/>
                    <a:pt x="11531" y="28647"/>
                  </a:cubicBezTo>
                  <a:cubicBezTo>
                    <a:pt x="17452" y="28647"/>
                    <a:pt x="16903" y="26709"/>
                    <a:pt x="16512" y="24040"/>
                  </a:cubicBezTo>
                  <a:cubicBezTo>
                    <a:pt x="15178" y="15201"/>
                    <a:pt x="9307" y="6628"/>
                    <a:pt x="5771" y="2725"/>
                  </a:cubicBezTo>
                  <a:cubicBezTo>
                    <a:pt x="4174" y="965"/>
                    <a:pt x="2855" y="1"/>
                    <a:pt x="2049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7609523" y="2141187"/>
              <a:ext cx="27954" cy="206454"/>
            </a:xfrm>
            <a:custGeom>
              <a:avLst/>
              <a:gdLst/>
              <a:ahLst/>
              <a:cxnLst/>
              <a:rect l="l" t="t" r="r" b="b"/>
              <a:pathLst>
                <a:path w="1235" h="9121" extrusionOk="0">
                  <a:moveTo>
                    <a:pt x="1201" y="0"/>
                  </a:moveTo>
                  <a:cubicBezTo>
                    <a:pt x="1184" y="0"/>
                    <a:pt x="1168" y="9"/>
                    <a:pt x="1168" y="25"/>
                  </a:cubicBezTo>
                  <a:cubicBezTo>
                    <a:pt x="1134" y="759"/>
                    <a:pt x="300" y="5663"/>
                    <a:pt x="0" y="9065"/>
                  </a:cubicBezTo>
                  <a:cubicBezTo>
                    <a:pt x="0" y="9104"/>
                    <a:pt x="23" y="9120"/>
                    <a:pt x="42" y="9120"/>
                  </a:cubicBezTo>
                  <a:cubicBezTo>
                    <a:pt x="55" y="9120"/>
                    <a:pt x="67" y="9112"/>
                    <a:pt x="67" y="9099"/>
                  </a:cubicBezTo>
                  <a:cubicBezTo>
                    <a:pt x="901" y="5096"/>
                    <a:pt x="1134" y="759"/>
                    <a:pt x="1234" y="25"/>
                  </a:cubicBezTo>
                  <a:cubicBezTo>
                    <a:pt x="1234" y="9"/>
                    <a:pt x="1218" y="0"/>
                    <a:pt x="1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7590645" y="1917191"/>
              <a:ext cx="214444" cy="235155"/>
            </a:xfrm>
            <a:custGeom>
              <a:avLst/>
              <a:gdLst/>
              <a:ahLst/>
              <a:cxnLst/>
              <a:rect l="l" t="t" r="r" b="b"/>
              <a:pathLst>
                <a:path w="9474" h="10389" extrusionOk="0">
                  <a:moveTo>
                    <a:pt x="1754" y="0"/>
                  </a:moveTo>
                  <a:cubicBezTo>
                    <a:pt x="1735" y="0"/>
                    <a:pt x="1701" y="24"/>
                    <a:pt x="1701" y="48"/>
                  </a:cubicBezTo>
                  <a:cubicBezTo>
                    <a:pt x="1835" y="615"/>
                    <a:pt x="2602" y="2816"/>
                    <a:pt x="2702" y="3183"/>
                  </a:cubicBezTo>
                  <a:cubicBezTo>
                    <a:pt x="2769" y="3450"/>
                    <a:pt x="2869" y="3717"/>
                    <a:pt x="2936" y="3950"/>
                  </a:cubicBezTo>
                  <a:lnTo>
                    <a:pt x="2902" y="3917"/>
                  </a:lnTo>
                  <a:lnTo>
                    <a:pt x="2469" y="3350"/>
                  </a:lnTo>
                  <a:cubicBezTo>
                    <a:pt x="2202" y="2950"/>
                    <a:pt x="1902" y="2549"/>
                    <a:pt x="1635" y="2116"/>
                  </a:cubicBezTo>
                  <a:cubicBezTo>
                    <a:pt x="1635" y="2106"/>
                    <a:pt x="1629" y="2102"/>
                    <a:pt x="1622" y="2102"/>
                  </a:cubicBezTo>
                  <a:cubicBezTo>
                    <a:pt x="1604" y="2102"/>
                    <a:pt x="1578" y="2126"/>
                    <a:pt x="1601" y="2149"/>
                  </a:cubicBezTo>
                  <a:cubicBezTo>
                    <a:pt x="1835" y="2583"/>
                    <a:pt x="2068" y="3050"/>
                    <a:pt x="2302" y="3483"/>
                  </a:cubicBezTo>
                  <a:cubicBezTo>
                    <a:pt x="2435" y="3684"/>
                    <a:pt x="2569" y="3884"/>
                    <a:pt x="2736" y="4117"/>
                  </a:cubicBezTo>
                  <a:cubicBezTo>
                    <a:pt x="2869" y="4317"/>
                    <a:pt x="3002" y="4518"/>
                    <a:pt x="3169" y="4684"/>
                  </a:cubicBezTo>
                  <a:cubicBezTo>
                    <a:pt x="3236" y="4918"/>
                    <a:pt x="3303" y="5118"/>
                    <a:pt x="3369" y="5318"/>
                  </a:cubicBezTo>
                  <a:cubicBezTo>
                    <a:pt x="3603" y="6052"/>
                    <a:pt x="3836" y="6752"/>
                    <a:pt x="4070" y="7486"/>
                  </a:cubicBezTo>
                  <a:cubicBezTo>
                    <a:pt x="4270" y="8187"/>
                    <a:pt x="4437" y="8821"/>
                    <a:pt x="4670" y="9454"/>
                  </a:cubicBezTo>
                  <a:cubicBezTo>
                    <a:pt x="3936" y="9354"/>
                    <a:pt x="3203" y="9288"/>
                    <a:pt x="2435" y="9188"/>
                  </a:cubicBezTo>
                  <a:lnTo>
                    <a:pt x="1301" y="9054"/>
                  </a:lnTo>
                  <a:cubicBezTo>
                    <a:pt x="868" y="9021"/>
                    <a:pt x="467" y="9021"/>
                    <a:pt x="34" y="8921"/>
                  </a:cubicBezTo>
                  <a:cubicBezTo>
                    <a:pt x="0" y="8921"/>
                    <a:pt x="0" y="8987"/>
                    <a:pt x="34" y="8987"/>
                  </a:cubicBezTo>
                  <a:cubicBezTo>
                    <a:pt x="467" y="9021"/>
                    <a:pt x="868" y="9154"/>
                    <a:pt x="1268" y="9221"/>
                  </a:cubicBezTo>
                  <a:lnTo>
                    <a:pt x="2369" y="9421"/>
                  </a:lnTo>
                  <a:cubicBezTo>
                    <a:pt x="3169" y="9554"/>
                    <a:pt x="3970" y="9688"/>
                    <a:pt x="4770" y="9855"/>
                  </a:cubicBezTo>
                  <a:cubicBezTo>
                    <a:pt x="5571" y="9988"/>
                    <a:pt x="6338" y="10055"/>
                    <a:pt x="7139" y="10155"/>
                  </a:cubicBezTo>
                  <a:lnTo>
                    <a:pt x="8306" y="10288"/>
                  </a:lnTo>
                  <a:cubicBezTo>
                    <a:pt x="8706" y="10322"/>
                    <a:pt x="9107" y="10355"/>
                    <a:pt x="9474" y="10388"/>
                  </a:cubicBezTo>
                  <a:lnTo>
                    <a:pt x="9474" y="10322"/>
                  </a:lnTo>
                  <a:cubicBezTo>
                    <a:pt x="9073" y="10222"/>
                    <a:pt x="8673" y="10122"/>
                    <a:pt x="8273" y="10088"/>
                  </a:cubicBezTo>
                  <a:lnTo>
                    <a:pt x="7139" y="9855"/>
                  </a:lnTo>
                  <a:lnTo>
                    <a:pt x="6672" y="9788"/>
                  </a:lnTo>
                  <a:lnTo>
                    <a:pt x="6705" y="9788"/>
                  </a:lnTo>
                  <a:lnTo>
                    <a:pt x="7339" y="9688"/>
                  </a:lnTo>
                  <a:cubicBezTo>
                    <a:pt x="7572" y="9655"/>
                    <a:pt x="7772" y="9621"/>
                    <a:pt x="8006" y="9588"/>
                  </a:cubicBezTo>
                  <a:cubicBezTo>
                    <a:pt x="8039" y="9588"/>
                    <a:pt x="8039" y="9521"/>
                    <a:pt x="8006" y="9521"/>
                  </a:cubicBezTo>
                  <a:cubicBezTo>
                    <a:pt x="7806" y="9554"/>
                    <a:pt x="7606" y="9554"/>
                    <a:pt x="7372" y="9588"/>
                  </a:cubicBezTo>
                  <a:lnTo>
                    <a:pt x="6672" y="9621"/>
                  </a:lnTo>
                  <a:lnTo>
                    <a:pt x="6071" y="9688"/>
                  </a:lnTo>
                  <a:cubicBezTo>
                    <a:pt x="5738" y="9621"/>
                    <a:pt x="5371" y="9554"/>
                    <a:pt x="5004" y="9521"/>
                  </a:cubicBezTo>
                  <a:cubicBezTo>
                    <a:pt x="4837" y="8787"/>
                    <a:pt x="4570" y="8087"/>
                    <a:pt x="4370" y="7386"/>
                  </a:cubicBezTo>
                  <a:cubicBezTo>
                    <a:pt x="4170" y="6686"/>
                    <a:pt x="3903" y="5919"/>
                    <a:pt x="3636" y="5218"/>
                  </a:cubicBezTo>
                  <a:cubicBezTo>
                    <a:pt x="3403" y="4484"/>
                    <a:pt x="3136" y="3784"/>
                    <a:pt x="2869" y="3083"/>
                  </a:cubicBezTo>
                  <a:cubicBezTo>
                    <a:pt x="2736" y="2750"/>
                    <a:pt x="2002" y="581"/>
                    <a:pt x="1768" y="14"/>
                  </a:cubicBezTo>
                  <a:cubicBezTo>
                    <a:pt x="1768" y="5"/>
                    <a:pt x="1762" y="0"/>
                    <a:pt x="1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4"/>
            <p:cNvSpPr/>
            <p:nvPr/>
          </p:nvSpPr>
          <p:spPr>
            <a:xfrm>
              <a:off x="7561220" y="2348478"/>
              <a:ext cx="285405" cy="26302"/>
            </a:xfrm>
            <a:custGeom>
              <a:avLst/>
              <a:gdLst/>
              <a:ahLst/>
              <a:cxnLst/>
              <a:rect l="l" t="t" r="r" b="b"/>
              <a:pathLst>
                <a:path w="12609" h="1162" extrusionOk="0">
                  <a:moveTo>
                    <a:pt x="20" y="0"/>
                  </a:moveTo>
                  <a:cubicBezTo>
                    <a:pt x="0" y="0"/>
                    <a:pt x="4" y="74"/>
                    <a:pt x="33" y="74"/>
                  </a:cubicBezTo>
                  <a:cubicBezTo>
                    <a:pt x="3404" y="787"/>
                    <a:pt x="6843" y="1161"/>
                    <a:pt x="10293" y="1161"/>
                  </a:cubicBezTo>
                  <a:cubicBezTo>
                    <a:pt x="11042" y="1161"/>
                    <a:pt x="11792" y="1144"/>
                    <a:pt x="12542" y="1108"/>
                  </a:cubicBezTo>
                  <a:cubicBezTo>
                    <a:pt x="12608" y="1108"/>
                    <a:pt x="12608" y="975"/>
                    <a:pt x="12542" y="975"/>
                  </a:cubicBezTo>
                  <a:cubicBezTo>
                    <a:pt x="9106" y="875"/>
                    <a:pt x="2901" y="374"/>
                    <a:pt x="33" y="7"/>
                  </a:cubicBezTo>
                  <a:cubicBezTo>
                    <a:pt x="28" y="3"/>
                    <a:pt x="24" y="0"/>
                    <a:pt x="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4"/>
            <p:cNvSpPr/>
            <p:nvPr/>
          </p:nvSpPr>
          <p:spPr>
            <a:xfrm>
              <a:off x="7871297" y="2063707"/>
              <a:ext cx="78000" cy="253806"/>
            </a:xfrm>
            <a:custGeom>
              <a:avLst/>
              <a:gdLst/>
              <a:ahLst/>
              <a:cxnLst/>
              <a:rect l="l" t="t" r="r" b="b"/>
              <a:pathLst>
                <a:path w="3446" h="11213" extrusionOk="0">
                  <a:moveTo>
                    <a:pt x="23" y="1"/>
                  </a:moveTo>
                  <a:cubicBezTo>
                    <a:pt x="1" y="1"/>
                    <a:pt x="49" y="153"/>
                    <a:pt x="177" y="446"/>
                  </a:cubicBezTo>
                  <a:cubicBezTo>
                    <a:pt x="377" y="980"/>
                    <a:pt x="544" y="1447"/>
                    <a:pt x="744" y="1947"/>
                  </a:cubicBezTo>
                  <a:cubicBezTo>
                    <a:pt x="1111" y="2948"/>
                    <a:pt x="3112" y="9052"/>
                    <a:pt x="2879" y="11187"/>
                  </a:cubicBezTo>
                  <a:cubicBezTo>
                    <a:pt x="2879" y="11204"/>
                    <a:pt x="2896" y="11212"/>
                    <a:pt x="2912" y="11212"/>
                  </a:cubicBezTo>
                  <a:cubicBezTo>
                    <a:pt x="2929" y="11212"/>
                    <a:pt x="2946" y="11204"/>
                    <a:pt x="2946" y="11187"/>
                  </a:cubicBezTo>
                  <a:cubicBezTo>
                    <a:pt x="3446" y="8319"/>
                    <a:pt x="1478" y="3148"/>
                    <a:pt x="777" y="1580"/>
                  </a:cubicBezTo>
                  <a:cubicBezTo>
                    <a:pt x="611" y="1147"/>
                    <a:pt x="410" y="746"/>
                    <a:pt x="210" y="313"/>
                  </a:cubicBezTo>
                  <a:cubicBezTo>
                    <a:pt x="105" y="103"/>
                    <a:pt x="41" y="1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5370061" y="1445908"/>
              <a:ext cx="733170" cy="721559"/>
            </a:xfrm>
            <a:custGeom>
              <a:avLst/>
              <a:gdLst/>
              <a:ahLst/>
              <a:cxnLst/>
              <a:rect l="l" t="t" r="r" b="b"/>
              <a:pathLst>
                <a:path w="32391" h="31878" extrusionOk="0">
                  <a:moveTo>
                    <a:pt x="23589" y="1"/>
                  </a:moveTo>
                  <a:cubicBezTo>
                    <a:pt x="21772" y="1"/>
                    <a:pt x="19933" y="1048"/>
                    <a:pt x="18814" y="2622"/>
                  </a:cubicBezTo>
                  <a:cubicBezTo>
                    <a:pt x="17213" y="4891"/>
                    <a:pt x="16813" y="7993"/>
                    <a:pt x="15645" y="9460"/>
                  </a:cubicBezTo>
                  <a:cubicBezTo>
                    <a:pt x="13277" y="12563"/>
                    <a:pt x="8540" y="11629"/>
                    <a:pt x="4604" y="15098"/>
                  </a:cubicBezTo>
                  <a:cubicBezTo>
                    <a:pt x="768" y="18434"/>
                    <a:pt x="1" y="25339"/>
                    <a:pt x="5238" y="29608"/>
                  </a:cubicBezTo>
                  <a:cubicBezTo>
                    <a:pt x="7099" y="31118"/>
                    <a:pt x="9886" y="31878"/>
                    <a:pt x="12899" y="31878"/>
                  </a:cubicBezTo>
                  <a:cubicBezTo>
                    <a:pt x="17878" y="31878"/>
                    <a:pt x="23478" y="29803"/>
                    <a:pt x="26553" y="25605"/>
                  </a:cubicBezTo>
                  <a:cubicBezTo>
                    <a:pt x="32391" y="17666"/>
                    <a:pt x="31423" y="5858"/>
                    <a:pt x="26720" y="1288"/>
                  </a:cubicBezTo>
                  <a:cubicBezTo>
                    <a:pt x="25797" y="391"/>
                    <a:pt x="24697" y="1"/>
                    <a:pt x="23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5762688" y="1340904"/>
              <a:ext cx="136693" cy="116797"/>
            </a:xfrm>
            <a:custGeom>
              <a:avLst/>
              <a:gdLst/>
              <a:ahLst/>
              <a:cxnLst/>
              <a:rect l="l" t="t" r="r" b="b"/>
              <a:pathLst>
                <a:path w="6039" h="5160" extrusionOk="0">
                  <a:moveTo>
                    <a:pt x="2590" y="0"/>
                  </a:moveTo>
                  <a:cubicBezTo>
                    <a:pt x="1163" y="0"/>
                    <a:pt x="0" y="1342"/>
                    <a:pt x="768" y="3125"/>
                  </a:cubicBezTo>
                  <a:cubicBezTo>
                    <a:pt x="1295" y="4373"/>
                    <a:pt x="3112" y="5160"/>
                    <a:pt x="4343" y="5160"/>
                  </a:cubicBezTo>
                  <a:cubicBezTo>
                    <a:pt x="4593" y="5160"/>
                    <a:pt x="4818" y="5127"/>
                    <a:pt x="5004" y="5060"/>
                  </a:cubicBezTo>
                  <a:cubicBezTo>
                    <a:pt x="5538" y="4860"/>
                    <a:pt x="6038" y="1924"/>
                    <a:pt x="4104" y="523"/>
                  </a:cubicBezTo>
                  <a:cubicBezTo>
                    <a:pt x="3614" y="162"/>
                    <a:pt x="3086" y="0"/>
                    <a:pt x="2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5400279" y="1552813"/>
              <a:ext cx="370739" cy="413790"/>
            </a:xfrm>
            <a:custGeom>
              <a:avLst/>
              <a:gdLst/>
              <a:ahLst/>
              <a:cxnLst/>
              <a:rect l="l" t="t" r="r" b="b"/>
              <a:pathLst>
                <a:path w="16379" h="18281" extrusionOk="0">
                  <a:moveTo>
                    <a:pt x="16379" y="1"/>
                  </a:moveTo>
                  <a:lnTo>
                    <a:pt x="16379" y="1"/>
                  </a:lnTo>
                  <a:cubicBezTo>
                    <a:pt x="15945" y="1035"/>
                    <a:pt x="15445" y="2036"/>
                    <a:pt x="14877" y="3003"/>
                  </a:cubicBezTo>
                  <a:cubicBezTo>
                    <a:pt x="14344" y="3970"/>
                    <a:pt x="13610" y="4804"/>
                    <a:pt x="12743" y="5471"/>
                  </a:cubicBezTo>
                  <a:cubicBezTo>
                    <a:pt x="12276" y="5738"/>
                    <a:pt x="11775" y="5972"/>
                    <a:pt x="11242" y="6105"/>
                  </a:cubicBezTo>
                  <a:cubicBezTo>
                    <a:pt x="10708" y="6272"/>
                    <a:pt x="10174" y="6439"/>
                    <a:pt x="9640" y="6572"/>
                  </a:cubicBezTo>
                  <a:cubicBezTo>
                    <a:pt x="8540" y="6839"/>
                    <a:pt x="7472" y="7173"/>
                    <a:pt x="6405" y="7540"/>
                  </a:cubicBezTo>
                  <a:cubicBezTo>
                    <a:pt x="5337" y="7973"/>
                    <a:pt x="4337" y="8507"/>
                    <a:pt x="3403" y="9174"/>
                  </a:cubicBezTo>
                  <a:cubicBezTo>
                    <a:pt x="2469" y="9841"/>
                    <a:pt x="1701" y="10675"/>
                    <a:pt x="1134" y="11676"/>
                  </a:cubicBezTo>
                  <a:cubicBezTo>
                    <a:pt x="567" y="12677"/>
                    <a:pt x="234" y="13777"/>
                    <a:pt x="100" y="14911"/>
                  </a:cubicBezTo>
                  <a:cubicBezTo>
                    <a:pt x="0" y="16046"/>
                    <a:pt x="34" y="17180"/>
                    <a:pt x="200" y="18281"/>
                  </a:cubicBezTo>
                  <a:cubicBezTo>
                    <a:pt x="100" y="17180"/>
                    <a:pt x="134" y="16046"/>
                    <a:pt x="300" y="14945"/>
                  </a:cubicBezTo>
                  <a:cubicBezTo>
                    <a:pt x="601" y="12743"/>
                    <a:pt x="1801" y="10742"/>
                    <a:pt x="3636" y="9474"/>
                  </a:cubicBezTo>
                  <a:cubicBezTo>
                    <a:pt x="4537" y="8840"/>
                    <a:pt x="5537" y="8340"/>
                    <a:pt x="6538" y="7940"/>
                  </a:cubicBezTo>
                  <a:cubicBezTo>
                    <a:pt x="7606" y="7540"/>
                    <a:pt x="8673" y="7206"/>
                    <a:pt x="9740" y="6939"/>
                  </a:cubicBezTo>
                  <a:cubicBezTo>
                    <a:pt x="10274" y="6772"/>
                    <a:pt x="10808" y="6639"/>
                    <a:pt x="11342" y="6472"/>
                  </a:cubicBezTo>
                  <a:cubicBezTo>
                    <a:pt x="11909" y="6305"/>
                    <a:pt x="12442" y="6072"/>
                    <a:pt x="12909" y="5738"/>
                  </a:cubicBezTo>
                  <a:cubicBezTo>
                    <a:pt x="13810" y="5004"/>
                    <a:pt x="14544" y="4137"/>
                    <a:pt x="15078" y="3103"/>
                  </a:cubicBezTo>
                  <a:cubicBezTo>
                    <a:pt x="15578" y="2102"/>
                    <a:pt x="16012" y="1068"/>
                    <a:pt x="163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5919730" y="1497697"/>
              <a:ext cx="169151" cy="582172"/>
            </a:xfrm>
            <a:custGeom>
              <a:avLst/>
              <a:gdLst/>
              <a:ahLst/>
              <a:cxnLst/>
              <a:rect l="l" t="t" r="r" b="b"/>
              <a:pathLst>
                <a:path w="7473" h="25720" extrusionOk="0">
                  <a:moveTo>
                    <a:pt x="3337" y="1"/>
                  </a:moveTo>
                  <a:lnTo>
                    <a:pt x="3337" y="1"/>
                  </a:lnTo>
                  <a:cubicBezTo>
                    <a:pt x="3937" y="1035"/>
                    <a:pt x="4504" y="2102"/>
                    <a:pt x="4971" y="3203"/>
                  </a:cubicBezTo>
                  <a:cubicBezTo>
                    <a:pt x="5438" y="4304"/>
                    <a:pt x="5838" y="5438"/>
                    <a:pt x="6172" y="6572"/>
                  </a:cubicBezTo>
                  <a:cubicBezTo>
                    <a:pt x="6839" y="8874"/>
                    <a:pt x="7073" y="11275"/>
                    <a:pt x="6906" y="13644"/>
                  </a:cubicBezTo>
                  <a:cubicBezTo>
                    <a:pt x="6706" y="16012"/>
                    <a:pt x="5972" y="18347"/>
                    <a:pt x="4704" y="20382"/>
                  </a:cubicBezTo>
                  <a:cubicBezTo>
                    <a:pt x="4104" y="21416"/>
                    <a:pt x="3403" y="22350"/>
                    <a:pt x="2603" y="23251"/>
                  </a:cubicBezTo>
                  <a:cubicBezTo>
                    <a:pt x="2202" y="23684"/>
                    <a:pt x="1769" y="24118"/>
                    <a:pt x="1335" y="24518"/>
                  </a:cubicBezTo>
                  <a:cubicBezTo>
                    <a:pt x="902" y="24952"/>
                    <a:pt x="435" y="25285"/>
                    <a:pt x="1" y="25719"/>
                  </a:cubicBezTo>
                  <a:cubicBezTo>
                    <a:pt x="1969" y="24318"/>
                    <a:pt x="3670" y="22584"/>
                    <a:pt x="5004" y="20549"/>
                  </a:cubicBezTo>
                  <a:lnTo>
                    <a:pt x="5471" y="19782"/>
                  </a:lnTo>
                  <a:cubicBezTo>
                    <a:pt x="5605" y="19481"/>
                    <a:pt x="5738" y="19214"/>
                    <a:pt x="5872" y="18948"/>
                  </a:cubicBezTo>
                  <a:cubicBezTo>
                    <a:pt x="6039" y="18681"/>
                    <a:pt x="6139" y="18381"/>
                    <a:pt x="6239" y="18114"/>
                  </a:cubicBezTo>
                  <a:cubicBezTo>
                    <a:pt x="6372" y="17813"/>
                    <a:pt x="6472" y="17547"/>
                    <a:pt x="6572" y="17246"/>
                  </a:cubicBezTo>
                  <a:cubicBezTo>
                    <a:pt x="6939" y="16079"/>
                    <a:pt x="7206" y="14911"/>
                    <a:pt x="7306" y="13677"/>
                  </a:cubicBezTo>
                  <a:cubicBezTo>
                    <a:pt x="7473" y="11242"/>
                    <a:pt x="7206" y="8807"/>
                    <a:pt x="6472" y="6505"/>
                  </a:cubicBezTo>
                  <a:cubicBezTo>
                    <a:pt x="5772" y="4204"/>
                    <a:pt x="4704" y="2002"/>
                    <a:pt x="3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5756645" y="1348962"/>
              <a:ext cx="119332" cy="114397"/>
            </a:xfrm>
            <a:custGeom>
              <a:avLst/>
              <a:gdLst/>
              <a:ahLst/>
              <a:cxnLst/>
              <a:rect l="l" t="t" r="r" b="b"/>
              <a:pathLst>
                <a:path w="5272" h="5054" extrusionOk="0">
                  <a:moveTo>
                    <a:pt x="1702" y="0"/>
                  </a:moveTo>
                  <a:cubicBezTo>
                    <a:pt x="1001" y="367"/>
                    <a:pt x="468" y="1034"/>
                    <a:pt x="268" y="1802"/>
                  </a:cubicBezTo>
                  <a:cubicBezTo>
                    <a:pt x="1" y="2602"/>
                    <a:pt x="268" y="3503"/>
                    <a:pt x="868" y="4070"/>
                  </a:cubicBezTo>
                  <a:cubicBezTo>
                    <a:pt x="1468" y="4604"/>
                    <a:pt x="2236" y="4937"/>
                    <a:pt x="3036" y="5004"/>
                  </a:cubicBezTo>
                  <a:cubicBezTo>
                    <a:pt x="3220" y="5037"/>
                    <a:pt x="3412" y="5054"/>
                    <a:pt x="3603" y="5054"/>
                  </a:cubicBezTo>
                  <a:cubicBezTo>
                    <a:pt x="3795" y="5054"/>
                    <a:pt x="3987" y="5037"/>
                    <a:pt x="4170" y="5004"/>
                  </a:cubicBezTo>
                  <a:cubicBezTo>
                    <a:pt x="4571" y="4971"/>
                    <a:pt x="4938" y="4870"/>
                    <a:pt x="5271" y="4704"/>
                  </a:cubicBezTo>
                  <a:lnTo>
                    <a:pt x="5271" y="4704"/>
                  </a:lnTo>
                  <a:cubicBezTo>
                    <a:pt x="5021" y="4779"/>
                    <a:pt x="4733" y="4816"/>
                    <a:pt x="4450" y="4816"/>
                  </a:cubicBezTo>
                  <a:cubicBezTo>
                    <a:pt x="4356" y="4816"/>
                    <a:pt x="4262" y="4812"/>
                    <a:pt x="4170" y="4804"/>
                  </a:cubicBezTo>
                  <a:cubicBezTo>
                    <a:pt x="3803" y="4804"/>
                    <a:pt x="3437" y="4737"/>
                    <a:pt x="3070" y="4670"/>
                  </a:cubicBezTo>
                  <a:cubicBezTo>
                    <a:pt x="2369" y="4537"/>
                    <a:pt x="1702" y="4203"/>
                    <a:pt x="1168" y="3736"/>
                  </a:cubicBezTo>
                  <a:cubicBezTo>
                    <a:pt x="635" y="3269"/>
                    <a:pt x="434" y="2535"/>
                    <a:pt x="568" y="1868"/>
                  </a:cubicBezTo>
                  <a:cubicBezTo>
                    <a:pt x="735" y="1134"/>
                    <a:pt x="1135" y="467"/>
                    <a:pt x="1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5373728" y="1784573"/>
              <a:ext cx="485362" cy="754289"/>
            </a:xfrm>
            <a:custGeom>
              <a:avLst/>
              <a:gdLst/>
              <a:ahLst/>
              <a:cxnLst/>
              <a:rect l="l" t="t" r="r" b="b"/>
              <a:pathLst>
                <a:path w="21443" h="33324" extrusionOk="0">
                  <a:moveTo>
                    <a:pt x="20915" y="1"/>
                  </a:moveTo>
                  <a:cubicBezTo>
                    <a:pt x="20060" y="1"/>
                    <a:pt x="18147" y="1586"/>
                    <a:pt x="16284" y="4039"/>
                  </a:cubicBezTo>
                  <a:cubicBezTo>
                    <a:pt x="11547" y="10343"/>
                    <a:pt x="1640" y="27756"/>
                    <a:pt x="673" y="29123"/>
                  </a:cubicBezTo>
                  <a:cubicBezTo>
                    <a:pt x="1" y="30048"/>
                    <a:pt x="6407" y="33324"/>
                    <a:pt x="8992" y="33324"/>
                  </a:cubicBezTo>
                  <a:cubicBezTo>
                    <a:pt x="9486" y="33324"/>
                    <a:pt x="9840" y="33204"/>
                    <a:pt x="9979" y="32926"/>
                  </a:cubicBezTo>
                  <a:cubicBezTo>
                    <a:pt x="11280" y="30391"/>
                    <a:pt x="19853" y="10577"/>
                    <a:pt x="21354" y="870"/>
                  </a:cubicBezTo>
                  <a:cubicBezTo>
                    <a:pt x="21442" y="273"/>
                    <a:pt x="21269" y="1"/>
                    <a:pt x="209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5294574" y="2437728"/>
              <a:ext cx="282394" cy="325899"/>
            </a:xfrm>
            <a:custGeom>
              <a:avLst/>
              <a:gdLst/>
              <a:ahLst/>
              <a:cxnLst/>
              <a:rect l="l" t="t" r="r" b="b"/>
              <a:pathLst>
                <a:path w="12476" h="14398" extrusionOk="0">
                  <a:moveTo>
                    <a:pt x="4370" y="0"/>
                  </a:moveTo>
                  <a:cubicBezTo>
                    <a:pt x="3269" y="1435"/>
                    <a:pt x="1601" y="5471"/>
                    <a:pt x="1201" y="6805"/>
                  </a:cubicBezTo>
                  <a:cubicBezTo>
                    <a:pt x="834" y="8173"/>
                    <a:pt x="0" y="12142"/>
                    <a:pt x="1034" y="12576"/>
                  </a:cubicBezTo>
                  <a:cubicBezTo>
                    <a:pt x="1181" y="12635"/>
                    <a:pt x="1313" y="12660"/>
                    <a:pt x="1432" y="12660"/>
                  </a:cubicBezTo>
                  <a:cubicBezTo>
                    <a:pt x="2125" y="12660"/>
                    <a:pt x="2368" y="11809"/>
                    <a:pt x="2369" y="11809"/>
                  </a:cubicBezTo>
                  <a:lnTo>
                    <a:pt x="2369" y="11809"/>
                  </a:lnTo>
                  <a:cubicBezTo>
                    <a:pt x="2369" y="11809"/>
                    <a:pt x="2269" y="13543"/>
                    <a:pt x="3336" y="13877"/>
                  </a:cubicBezTo>
                  <a:cubicBezTo>
                    <a:pt x="3415" y="13900"/>
                    <a:pt x="3492" y="13911"/>
                    <a:pt x="3564" y="13911"/>
                  </a:cubicBezTo>
                  <a:cubicBezTo>
                    <a:pt x="4439" y="13911"/>
                    <a:pt x="4837" y="12376"/>
                    <a:pt x="4837" y="12376"/>
                  </a:cubicBezTo>
                  <a:cubicBezTo>
                    <a:pt x="4837" y="12376"/>
                    <a:pt x="4870" y="14144"/>
                    <a:pt x="5938" y="14377"/>
                  </a:cubicBezTo>
                  <a:cubicBezTo>
                    <a:pt x="5999" y="14391"/>
                    <a:pt x="6058" y="14397"/>
                    <a:pt x="6114" y="14397"/>
                  </a:cubicBezTo>
                  <a:cubicBezTo>
                    <a:pt x="7027" y="14397"/>
                    <a:pt x="7205" y="12710"/>
                    <a:pt x="7205" y="12710"/>
                  </a:cubicBezTo>
                  <a:lnTo>
                    <a:pt x="7205" y="12710"/>
                  </a:lnTo>
                  <a:cubicBezTo>
                    <a:pt x="7205" y="12710"/>
                    <a:pt x="7146" y="14194"/>
                    <a:pt x="7951" y="14194"/>
                  </a:cubicBezTo>
                  <a:cubicBezTo>
                    <a:pt x="8000" y="14194"/>
                    <a:pt x="8051" y="14189"/>
                    <a:pt x="8106" y="14177"/>
                  </a:cubicBezTo>
                  <a:cubicBezTo>
                    <a:pt x="9273" y="13977"/>
                    <a:pt x="9007" y="10942"/>
                    <a:pt x="9540" y="9507"/>
                  </a:cubicBezTo>
                  <a:cubicBezTo>
                    <a:pt x="9674" y="9174"/>
                    <a:pt x="12476" y="2936"/>
                    <a:pt x="12476" y="2936"/>
                  </a:cubicBezTo>
                  <a:lnTo>
                    <a:pt x="43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5437265" y="2608803"/>
              <a:ext cx="40041" cy="120260"/>
            </a:xfrm>
            <a:custGeom>
              <a:avLst/>
              <a:gdLst/>
              <a:ahLst/>
              <a:cxnLst/>
              <a:rect l="l" t="t" r="r" b="b"/>
              <a:pathLst>
                <a:path w="1769" h="5313" extrusionOk="0">
                  <a:moveTo>
                    <a:pt x="1730" y="1"/>
                  </a:moveTo>
                  <a:cubicBezTo>
                    <a:pt x="1721" y="1"/>
                    <a:pt x="1712" y="5"/>
                    <a:pt x="1702" y="15"/>
                  </a:cubicBezTo>
                  <a:cubicBezTo>
                    <a:pt x="568" y="1816"/>
                    <a:pt x="1" y="3050"/>
                    <a:pt x="568" y="5252"/>
                  </a:cubicBezTo>
                  <a:cubicBezTo>
                    <a:pt x="568" y="5294"/>
                    <a:pt x="585" y="5312"/>
                    <a:pt x="606" y="5312"/>
                  </a:cubicBezTo>
                  <a:cubicBezTo>
                    <a:pt x="634" y="5312"/>
                    <a:pt x="668" y="5276"/>
                    <a:pt x="668" y="5218"/>
                  </a:cubicBezTo>
                  <a:cubicBezTo>
                    <a:pt x="468" y="3017"/>
                    <a:pt x="768" y="1983"/>
                    <a:pt x="1769" y="48"/>
                  </a:cubicBezTo>
                  <a:cubicBezTo>
                    <a:pt x="1769" y="24"/>
                    <a:pt x="1752" y="1"/>
                    <a:pt x="1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5390456" y="2592936"/>
              <a:ext cx="37031" cy="127820"/>
            </a:xfrm>
            <a:custGeom>
              <a:avLst/>
              <a:gdLst/>
              <a:ahLst/>
              <a:cxnLst/>
              <a:rect l="l" t="t" r="r" b="b"/>
              <a:pathLst>
                <a:path w="1636" h="5647" extrusionOk="0">
                  <a:moveTo>
                    <a:pt x="1610" y="0"/>
                  </a:moveTo>
                  <a:cubicBezTo>
                    <a:pt x="1605" y="0"/>
                    <a:pt x="1602" y="4"/>
                    <a:pt x="1602" y="15"/>
                  </a:cubicBezTo>
                  <a:cubicBezTo>
                    <a:pt x="534" y="2016"/>
                    <a:pt x="1" y="3217"/>
                    <a:pt x="301" y="5552"/>
                  </a:cubicBezTo>
                  <a:cubicBezTo>
                    <a:pt x="320" y="5610"/>
                    <a:pt x="362" y="5646"/>
                    <a:pt x="394" y="5646"/>
                  </a:cubicBezTo>
                  <a:cubicBezTo>
                    <a:pt x="417" y="5646"/>
                    <a:pt x="434" y="5628"/>
                    <a:pt x="434" y="5586"/>
                  </a:cubicBezTo>
                  <a:cubicBezTo>
                    <a:pt x="434" y="3251"/>
                    <a:pt x="734" y="2150"/>
                    <a:pt x="1635" y="15"/>
                  </a:cubicBezTo>
                  <a:cubicBezTo>
                    <a:pt x="1635" y="15"/>
                    <a:pt x="1620" y="0"/>
                    <a:pt x="1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5338350" y="2575892"/>
              <a:ext cx="43074" cy="126688"/>
            </a:xfrm>
            <a:custGeom>
              <a:avLst/>
              <a:gdLst/>
              <a:ahLst/>
              <a:cxnLst/>
              <a:rect l="l" t="t" r="r" b="b"/>
              <a:pathLst>
                <a:path w="1903" h="5597" extrusionOk="0">
                  <a:moveTo>
                    <a:pt x="1802" y="1"/>
                  </a:moveTo>
                  <a:cubicBezTo>
                    <a:pt x="568" y="1535"/>
                    <a:pt x="1" y="3503"/>
                    <a:pt x="201" y="5471"/>
                  </a:cubicBezTo>
                  <a:cubicBezTo>
                    <a:pt x="218" y="5555"/>
                    <a:pt x="234" y="5596"/>
                    <a:pt x="247" y="5596"/>
                  </a:cubicBezTo>
                  <a:cubicBezTo>
                    <a:pt x="259" y="5596"/>
                    <a:pt x="268" y="5555"/>
                    <a:pt x="268" y="5471"/>
                  </a:cubicBezTo>
                  <a:cubicBezTo>
                    <a:pt x="435" y="3236"/>
                    <a:pt x="735" y="2002"/>
                    <a:pt x="1869" y="68"/>
                  </a:cubicBezTo>
                  <a:cubicBezTo>
                    <a:pt x="1902" y="34"/>
                    <a:pt x="1836" y="1"/>
                    <a:pt x="1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5465196" y="2469689"/>
              <a:ext cx="148010" cy="216187"/>
            </a:xfrm>
            <a:custGeom>
              <a:avLst/>
              <a:gdLst/>
              <a:ahLst/>
              <a:cxnLst/>
              <a:rect l="l" t="t" r="r" b="b"/>
              <a:pathLst>
                <a:path w="6539" h="9551" extrusionOk="0">
                  <a:moveTo>
                    <a:pt x="2484" y="0"/>
                  </a:moveTo>
                  <a:cubicBezTo>
                    <a:pt x="1471" y="0"/>
                    <a:pt x="626" y="247"/>
                    <a:pt x="468" y="1024"/>
                  </a:cubicBezTo>
                  <a:cubicBezTo>
                    <a:pt x="1" y="3125"/>
                    <a:pt x="2736" y="4826"/>
                    <a:pt x="2736" y="4826"/>
                  </a:cubicBezTo>
                  <a:cubicBezTo>
                    <a:pt x="1969" y="6060"/>
                    <a:pt x="801" y="8762"/>
                    <a:pt x="1969" y="9496"/>
                  </a:cubicBezTo>
                  <a:cubicBezTo>
                    <a:pt x="2027" y="9533"/>
                    <a:pt x="2093" y="9550"/>
                    <a:pt x="2167" y="9550"/>
                  </a:cubicBezTo>
                  <a:cubicBezTo>
                    <a:pt x="3233" y="9550"/>
                    <a:pt x="5791" y="5914"/>
                    <a:pt x="6072" y="4760"/>
                  </a:cubicBezTo>
                  <a:cubicBezTo>
                    <a:pt x="6405" y="3559"/>
                    <a:pt x="6539" y="757"/>
                    <a:pt x="6539" y="757"/>
                  </a:cubicBezTo>
                  <a:cubicBezTo>
                    <a:pt x="6539" y="757"/>
                    <a:pt x="4256" y="0"/>
                    <a:pt x="24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5466713" y="2493025"/>
              <a:ext cx="64193" cy="184837"/>
            </a:xfrm>
            <a:custGeom>
              <a:avLst/>
              <a:gdLst/>
              <a:ahLst/>
              <a:cxnLst/>
              <a:rect l="l" t="t" r="r" b="b"/>
              <a:pathLst>
                <a:path w="2836" h="8166" extrusionOk="0">
                  <a:moveTo>
                    <a:pt x="267" y="1"/>
                  </a:moveTo>
                  <a:cubicBezTo>
                    <a:pt x="251" y="1"/>
                    <a:pt x="234" y="9"/>
                    <a:pt x="234" y="26"/>
                  </a:cubicBezTo>
                  <a:cubicBezTo>
                    <a:pt x="1" y="1560"/>
                    <a:pt x="1201" y="3061"/>
                    <a:pt x="2469" y="3862"/>
                  </a:cubicBezTo>
                  <a:cubicBezTo>
                    <a:pt x="1769" y="5130"/>
                    <a:pt x="734" y="6764"/>
                    <a:pt x="1635" y="8165"/>
                  </a:cubicBezTo>
                  <a:cubicBezTo>
                    <a:pt x="1635" y="8165"/>
                    <a:pt x="1635" y="8165"/>
                    <a:pt x="1635" y="8132"/>
                  </a:cubicBezTo>
                  <a:cubicBezTo>
                    <a:pt x="1035" y="6697"/>
                    <a:pt x="2135" y="5130"/>
                    <a:pt x="2803" y="3862"/>
                  </a:cubicBezTo>
                  <a:cubicBezTo>
                    <a:pt x="2836" y="3795"/>
                    <a:pt x="2803" y="3695"/>
                    <a:pt x="2703" y="3695"/>
                  </a:cubicBezTo>
                  <a:cubicBezTo>
                    <a:pt x="1602" y="2895"/>
                    <a:pt x="301" y="1460"/>
                    <a:pt x="301" y="26"/>
                  </a:cubicBezTo>
                  <a:cubicBezTo>
                    <a:pt x="301" y="9"/>
                    <a:pt x="28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5602613" y="1776175"/>
              <a:ext cx="263698" cy="370874"/>
            </a:xfrm>
            <a:custGeom>
              <a:avLst/>
              <a:gdLst/>
              <a:ahLst/>
              <a:cxnLst/>
              <a:rect l="l" t="t" r="r" b="b"/>
              <a:pathLst>
                <a:path w="11650" h="16385" extrusionOk="0">
                  <a:moveTo>
                    <a:pt x="10764" y="1"/>
                  </a:moveTo>
                  <a:cubicBezTo>
                    <a:pt x="10276" y="1"/>
                    <a:pt x="9521" y="448"/>
                    <a:pt x="8440" y="1341"/>
                  </a:cubicBezTo>
                  <a:cubicBezTo>
                    <a:pt x="7073" y="2475"/>
                    <a:pt x="5071" y="5043"/>
                    <a:pt x="3337" y="7378"/>
                  </a:cubicBezTo>
                  <a:cubicBezTo>
                    <a:pt x="1502" y="9880"/>
                    <a:pt x="1" y="12115"/>
                    <a:pt x="1" y="12115"/>
                  </a:cubicBezTo>
                  <a:cubicBezTo>
                    <a:pt x="1" y="12115"/>
                    <a:pt x="1402" y="12816"/>
                    <a:pt x="3036" y="13683"/>
                  </a:cubicBezTo>
                  <a:cubicBezTo>
                    <a:pt x="5138" y="14784"/>
                    <a:pt x="7673" y="16151"/>
                    <a:pt x="7940" y="16385"/>
                  </a:cubicBezTo>
                  <a:cubicBezTo>
                    <a:pt x="7940" y="16385"/>
                    <a:pt x="10642" y="7579"/>
                    <a:pt x="11276" y="3676"/>
                  </a:cubicBezTo>
                  <a:cubicBezTo>
                    <a:pt x="11650" y="1223"/>
                    <a:pt x="11571" y="1"/>
                    <a:pt x="10764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5602613" y="1776175"/>
              <a:ext cx="263698" cy="370874"/>
            </a:xfrm>
            <a:custGeom>
              <a:avLst/>
              <a:gdLst/>
              <a:ahLst/>
              <a:cxnLst/>
              <a:rect l="l" t="t" r="r" b="b"/>
              <a:pathLst>
                <a:path w="11650" h="16385" extrusionOk="0">
                  <a:moveTo>
                    <a:pt x="10764" y="1"/>
                  </a:moveTo>
                  <a:cubicBezTo>
                    <a:pt x="10276" y="1"/>
                    <a:pt x="9521" y="448"/>
                    <a:pt x="8440" y="1341"/>
                  </a:cubicBezTo>
                  <a:cubicBezTo>
                    <a:pt x="7073" y="2475"/>
                    <a:pt x="5071" y="5043"/>
                    <a:pt x="3337" y="7378"/>
                  </a:cubicBezTo>
                  <a:cubicBezTo>
                    <a:pt x="1502" y="9880"/>
                    <a:pt x="1" y="12115"/>
                    <a:pt x="1" y="12115"/>
                  </a:cubicBezTo>
                  <a:cubicBezTo>
                    <a:pt x="1" y="12115"/>
                    <a:pt x="1402" y="12816"/>
                    <a:pt x="3036" y="13683"/>
                  </a:cubicBezTo>
                  <a:cubicBezTo>
                    <a:pt x="5138" y="14784"/>
                    <a:pt x="7673" y="16151"/>
                    <a:pt x="7940" y="16385"/>
                  </a:cubicBezTo>
                  <a:cubicBezTo>
                    <a:pt x="7940" y="16385"/>
                    <a:pt x="10642" y="7579"/>
                    <a:pt x="11276" y="3676"/>
                  </a:cubicBezTo>
                  <a:cubicBezTo>
                    <a:pt x="11650" y="1223"/>
                    <a:pt x="11571" y="1"/>
                    <a:pt x="10764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5602613" y="1776469"/>
              <a:ext cx="263268" cy="370580"/>
            </a:xfrm>
            <a:custGeom>
              <a:avLst/>
              <a:gdLst/>
              <a:ahLst/>
              <a:cxnLst/>
              <a:rect l="l" t="t" r="r" b="b"/>
              <a:pathLst>
                <a:path w="11631" h="16372" extrusionOk="0">
                  <a:moveTo>
                    <a:pt x="10754" y="0"/>
                  </a:moveTo>
                  <a:cubicBezTo>
                    <a:pt x="10315" y="0"/>
                    <a:pt x="9659" y="364"/>
                    <a:pt x="8740" y="1094"/>
                  </a:cubicBezTo>
                  <a:lnTo>
                    <a:pt x="8440" y="1328"/>
                  </a:lnTo>
                  <a:cubicBezTo>
                    <a:pt x="7039" y="2495"/>
                    <a:pt x="5038" y="5030"/>
                    <a:pt x="3337" y="7365"/>
                  </a:cubicBezTo>
                  <a:cubicBezTo>
                    <a:pt x="1502" y="9867"/>
                    <a:pt x="1" y="12102"/>
                    <a:pt x="1" y="12102"/>
                  </a:cubicBezTo>
                  <a:cubicBezTo>
                    <a:pt x="1" y="12102"/>
                    <a:pt x="768" y="12502"/>
                    <a:pt x="1836" y="13070"/>
                  </a:cubicBezTo>
                  <a:lnTo>
                    <a:pt x="3003" y="13670"/>
                  </a:lnTo>
                  <a:cubicBezTo>
                    <a:pt x="5138" y="14804"/>
                    <a:pt x="7673" y="16138"/>
                    <a:pt x="7907" y="16372"/>
                  </a:cubicBezTo>
                  <a:cubicBezTo>
                    <a:pt x="7907" y="16372"/>
                    <a:pt x="10642" y="7599"/>
                    <a:pt x="11242" y="3663"/>
                  </a:cubicBezTo>
                  <a:cubicBezTo>
                    <a:pt x="11631" y="1224"/>
                    <a:pt x="11558" y="0"/>
                    <a:pt x="10754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5602613" y="1776469"/>
              <a:ext cx="263268" cy="370580"/>
            </a:xfrm>
            <a:custGeom>
              <a:avLst/>
              <a:gdLst/>
              <a:ahLst/>
              <a:cxnLst/>
              <a:rect l="l" t="t" r="r" b="b"/>
              <a:pathLst>
                <a:path w="11631" h="16372" extrusionOk="0">
                  <a:moveTo>
                    <a:pt x="10754" y="0"/>
                  </a:moveTo>
                  <a:cubicBezTo>
                    <a:pt x="10315" y="0"/>
                    <a:pt x="9659" y="364"/>
                    <a:pt x="8740" y="1094"/>
                  </a:cubicBezTo>
                  <a:lnTo>
                    <a:pt x="8440" y="1328"/>
                  </a:lnTo>
                  <a:cubicBezTo>
                    <a:pt x="7039" y="2495"/>
                    <a:pt x="5038" y="5030"/>
                    <a:pt x="3337" y="7365"/>
                  </a:cubicBezTo>
                  <a:cubicBezTo>
                    <a:pt x="1502" y="9867"/>
                    <a:pt x="1" y="12102"/>
                    <a:pt x="1" y="12102"/>
                  </a:cubicBezTo>
                  <a:cubicBezTo>
                    <a:pt x="1" y="12102"/>
                    <a:pt x="768" y="12502"/>
                    <a:pt x="1836" y="13070"/>
                  </a:cubicBezTo>
                  <a:lnTo>
                    <a:pt x="3003" y="13670"/>
                  </a:lnTo>
                  <a:cubicBezTo>
                    <a:pt x="5138" y="14804"/>
                    <a:pt x="7673" y="16138"/>
                    <a:pt x="7907" y="16372"/>
                  </a:cubicBezTo>
                  <a:cubicBezTo>
                    <a:pt x="7907" y="16372"/>
                    <a:pt x="10642" y="7599"/>
                    <a:pt x="11242" y="3663"/>
                  </a:cubicBezTo>
                  <a:cubicBezTo>
                    <a:pt x="11631" y="1224"/>
                    <a:pt x="11558" y="0"/>
                    <a:pt x="1075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5644149" y="1776469"/>
              <a:ext cx="221732" cy="370580"/>
            </a:xfrm>
            <a:custGeom>
              <a:avLst/>
              <a:gdLst/>
              <a:ahLst/>
              <a:cxnLst/>
              <a:rect l="l" t="t" r="r" b="b"/>
              <a:pathLst>
                <a:path w="9796" h="16372" extrusionOk="0">
                  <a:moveTo>
                    <a:pt x="8919" y="0"/>
                  </a:moveTo>
                  <a:cubicBezTo>
                    <a:pt x="8480" y="0"/>
                    <a:pt x="7824" y="364"/>
                    <a:pt x="6905" y="1094"/>
                  </a:cubicBezTo>
                  <a:cubicBezTo>
                    <a:pt x="4871" y="4630"/>
                    <a:pt x="1702" y="10101"/>
                    <a:pt x="1" y="13070"/>
                  </a:cubicBezTo>
                  <a:lnTo>
                    <a:pt x="1168" y="13670"/>
                  </a:lnTo>
                  <a:cubicBezTo>
                    <a:pt x="3303" y="14804"/>
                    <a:pt x="5838" y="16138"/>
                    <a:pt x="6072" y="16372"/>
                  </a:cubicBezTo>
                  <a:cubicBezTo>
                    <a:pt x="6072" y="16372"/>
                    <a:pt x="8807" y="7599"/>
                    <a:pt x="9407" y="3663"/>
                  </a:cubicBezTo>
                  <a:cubicBezTo>
                    <a:pt x="9796" y="1224"/>
                    <a:pt x="9723" y="0"/>
                    <a:pt x="89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5626788" y="2020180"/>
              <a:ext cx="163832" cy="83297"/>
            </a:xfrm>
            <a:custGeom>
              <a:avLst/>
              <a:gdLst/>
              <a:ahLst/>
              <a:cxnLst/>
              <a:rect l="l" t="t" r="r" b="b"/>
              <a:pathLst>
                <a:path w="7238" h="3680" extrusionOk="0">
                  <a:moveTo>
                    <a:pt x="34" y="1"/>
                  </a:moveTo>
                  <a:cubicBezTo>
                    <a:pt x="0" y="1"/>
                    <a:pt x="0" y="34"/>
                    <a:pt x="34" y="34"/>
                  </a:cubicBezTo>
                  <a:cubicBezTo>
                    <a:pt x="634" y="301"/>
                    <a:pt x="4470" y="2436"/>
                    <a:pt x="7205" y="3670"/>
                  </a:cubicBezTo>
                  <a:cubicBezTo>
                    <a:pt x="7212" y="3677"/>
                    <a:pt x="7217" y="3680"/>
                    <a:pt x="7221" y="3680"/>
                  </a:cubicBezTo>
                  <a:cubicBezTo>
                    <a:pt x="7237" y="3680"/>
                    <a:pt x="7232" y="3637"/>
                    <a:pt x="7205" y="3637"/>
                  </a:cubicBezTo>
                  <a:cubicBezTo>
                    <a:pt x="4904" y="2303"/>
                    <a:pt x="2502" y="1068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5862350" y="1615489"/>
              <a:ext cx="114805" cy="209917"/>
            </a:xfrm>
            <a:custGeom>
              <a:avLst/>
              <a:gdLst/>
              <a:ahLst/>
              <a:cxnLst/>
              <a:rect l="l" t="t" r="r" b="b"/>
              <a:pathLst>
                <a:path w="5072" h="9274" extrusionOk="0">
                  <a:moveTo>
                    <a:pt x="1035" y="0"/>
                  </a:moveTo>
                  <a:cubicBezTo>
                    <a:pt x="1035" y="0"/>
                    <a:pt x="868" y="868"/>
                    <a:pt x="635" y="1935"/>
                  </a:cubicBezTo>
                  <a:cubicBezTo>
                    <a:pt x="635" y="2002"/>
                    <a:pt x="601" y="2035"/>
                    <a:pt x="601" y="2102"/>
                  </a:cubicBezTo>
                  <a:cubicBezTo>
                    <a:pt x="601" y="2169"/>
                    <a:pt x="568" y="2202"/>
                    <a:pt x="568" y="2269"/>
                  </a:cubicBezTo>
                  <a:cubicBezTo>
                    <a:pt x="534" y="2436"/>
                    <a:pt x="468" y="2602"/>
                    <a:pt x="434" y="2769"/>
                  </a:cubicBezTo>
                  <a:cubicBezTo>
                    <a:pt x="401" y="2936"/>
                    <a:pt x="401" y="3003"/>
                    <a:pt x="368" y="3136"/>
                  </a:cubicBezTo>
                  <a:cubicBezTo>
                    <a:pt x="368" y="3269"/>
                    <a:pt x="334" y="3403"/>
                    <a:pt x="301" y="3536"/>
                  </a:cubicBezTo>
                  <a:cubicBezTo>
                    <a:pt x="134" y="4470"/>
                    <a:pt x="34" y="5404"/>
                    <a:pt x="1" y="6372"/>
                  </a:cubicBezTo>
                  <a:cubicBezTo>
                    <a:pt x="67" y="6739"/>
                    <a:pt x="1702" y="9240"/>
                    <a:pt x="3403" y="9274"/>
                  </a:cubicBezTo>
                  <a:cubicBezTo>
                    <a:pt x="3970" y="9274"/>
                    <a:pt x="4137" y="6272"/>
                    <a:pt x="4137" y="6272"/>
                  </a:cubicBezTo>
                  <a:lnTo>
                    <a:pt x="4204" y="6038"/>
                  </a:lnTo>
                  <a:lnTo>
                    <a:pt x="5071" y="2936"/>
                  </a:lnTo>
                  <a:lnTo>
                    <a:pt x="1569" y="367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5876701" y="1615489"/>
              <a:ext cx="100454" cy="136693"/>
            </a:xfrm>
            <a:custGeom>
              <a:avLst/>
              <a:gdLst/>
              <a:ahLst/>
              <a:cxnLst/>
              <a:rect l="l" t="t" r="r" b="b"/>
              <a:pathLst>
                <a:path w="4438" h="6039" extrusionOk="0">
                  <a:moveTo>
                    <a:pt x="401" y="0"/>
                  </a:moveTo>
                  <a:cubicBezTo>
                    <a:pt x="401" y="0"/>
                    <a:pt x="234" y="868"/>
                    <a:pt x="1" y="1935"/>
                  </a:cubicBezTo>
                  <a:cubicBezTo>
                    <a:pt x="534" y="3770"/>
                    <a:pt x="1835" y="5238"/>
                    <a:pt x="3570" y="6038"/>
                  </a:cubicBezTo>
                  <a:lnTo>
                    <a:pt x="4437" y="2936"/>
                  </a:lnTo>
                  <a:lnTo>
                    <a:pt x="935" y="367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5808750" y="1429339"/>
              <a:ext cx="290701" cy="296632"/>
            </a:xfrm>
            <a:custGeom>
              <a:avLst/>
              <a:gdLst/>
              <a:ahLst/>
              <a:cxnLst/>
              <a:rect l="l" t="t" r="r" b="b"/>
              <a:pathLst>
                <a:path w="12843" h="13105" extrusionOk="0">
                  <a:moveTo>
                    <a:pt x="6070" y="1"/>
                  </a:moveTo>
                  <a:cubicBezTo>
                    <a:pt x="5554" y="1"/>
                    <a:pt x="5047" y="81"/>
                    <a:pt x="4570" y="219"/>
                  </a:cubicBezTo>
                  <a:cubicBezTo>
                    <a:pt x="2135" y="953"/>
                    <a:pt x="0" y="3288"/>
                    <a:pt x="1868" y="8625"/>
                  </a:cubicBezTo>
                  <a:cubicBezTo>
                    <a:pt x="3203" y="12414"/>
                    <a:pt x="5475" y="13105"/>
                    <a:pt x="7052" y="13105"/>
                  </a:cubicBezTo>
                  <a:cubicBezTo>
                    <a:pt x="7682" y="13105"/>
                    <a:pt x="8202" y="12994"/>
                    <a:pt x="8506" y="12928"/>
                  </a:cubicBezTo>
                  <a:cubicBezTo>
                    <a:pt x="9741" y="12728"/>
                    <a:pt x="12843" y="11260"/>
                    <a:pt x="11542" y="5789"/>
                  </a:cubicBezTo>
                  <a:cubicBezTo>
                    <a:pt x="10469" y="1364"/>
                    <a:pt x="8188" y="1"/>
                    <a:pt x="60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6037522" y="1522482"/>
              <a:ext cx="24944" cy="12246"/>
            </a:xfrm>
            <a:custGeom>
              <a:avLst/>
              <a:gdLst/>
              <a:ahLst/>
              <a:cxnLst/>
              <a:rect l="l" t="t" r="r" b="b"/>
              <a:pathLst>
                <a:path w="1102" h="541" extrusionOk="0">
                  <a:moveTo>
                    <a:pt x="434" y="0"/>
                  </a:moveTo>
                  <a:cubicBezTo>
                    <a:pt x="283" y="0"/>
                    <a:pt x="121" y="91"/>
                    <a:pt x="34" y="207"/>
                  </a:cubicBezTo>
                  <a:cubicBezTo>
                    <a:pt x="1" y="273"/>
                    <a:pt x="1" y="373"/>
                    <a:pt x="67" y="440"/>
                  </a:cubicBezTo>
                  <a:cubicBezTo>
                    <a:pt x="201" y="507"/>
                    <a:pt x="334" y="540"/>
                    <a:pt x="468" y="540"/>
                  </a:cubicBezTo>
                  <a:lnTo>
                    <a:pt x="868" y="540"/>
                  </a:lnTo>
                  <a:cubicBezTo>
                    <a:pt x="1035" y="507"/>
                    <a:pt x="1101" y="307"/>
                    <a:pt x="1001" y="173"/>
                  </a:cubicBezTo>
                  <a:cubicBezTo>
                    <a:pt x="868" y="73"/>
                    <a:pt x="701" y="6"/>
                    <a:pt x="501" y="6"/>
                  </a:cubicBezTo>
                  <a:cubicBezTo>
                    <a:pt x="479" y="2"/>
                    <a:pt x="457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5969006" y="1537104"/>
              <a:ext cx="23993" cy="15844"/>
            </a:xfrm>
            <a:custGeom>
              <a:avLst/>
              <a:gdLst/>
              <a:ahLst/>
              <a:cxnLst/>
              <a:rect l="l" t="t" r="r" b="b"/>
              <a:pathLst>
                <a:path w="1060" h="700" extrusionOk="0">
                  <a:moveTo>
                    <a:pt x="712" y="1"/>
                  </a:moveTo>
                  <a:cubicBezTo>
                    <a:pt x="638" y="1"/>
                    <a:pt x="562" y="19"/>
                    <a:pt x="492" y="61"/>
                  </a:cubicBezTo>
                  <a:cubicBezTo>
                    <a:pt x="326" y="94"/>
                    <a:pt x="159" y="228"/>
                    <a:pt x="92" y="361"/>
                  </a:cubicBezTo>
                  <a:cubicBezTo>
                    <a:pt x="1" y="544"/>
                    <a:pt x="132" y="699"/>
                    <a:pt x="283" y="699"/>
                  </a:cubicBezTo>
                  <a:cubicBezTo>
                    <a:pt x="297" y="699"/>
                    <a:pt x="311" y="698"/>
                    <a:pt x="326" y="695"/>
                  </a:cubicBezTo>
                  <a:cubicBezTo>
                    <a:pt x="459" y="628"/>
                    <a:pt x="559" y="595"/>
                    <a:pt x="693" y="528"/>
                  </a:cubicBezTo>
                  <a:cubicBezTo>
                    <a:pt x="826" y="495"/>
                    <a:pt x="959" y="428"/>
                    <a:pt x="1026" y="328"/>
                  </a:cubicBezTo>
                  <a:cubicBezTo>
                    <a:pt x="1060" y="228"/>
                    <a:pt x="1060" y="128"/>
                    <a:pt x="993" y="94"/>
                  </a:cubicBezTo>
                  <a:cubicBezTo>
                    <a:pt x="915" y="36"/>
                    <a:pt x="815" y="1"/>
                    <a:pt x="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5995240" y="1580744"/>
              <a:ext cx="9077" cy="24197"/>
            </a:xfrm>
            <a:custGeom>
              <a:avLst/>
              <a:gdLst/>
              <a:ahLst/>
              <a:cxnLst/>
              <a:rect l="l" t="t" r="r" b="b"/>
              <a:pathLst>
                <a:path w="401" h="1069" extrusionOk="0">
                  <a:moveTo>
                    <a:pt x="234" y="1"/>
                  </a:moveTo>
                  <a:cubicBezTo>
                    <a:pt x="234" y="1"/>
                    <a:pt x="201" y="1"/>
                    <a:pt x="234" y="34"/>
                  </a:cubicBezTo>
                  <a:cubicBezTo>
                    <a:pt x="301" y="401"/>
                    <a:pt x="334" y="868"/>
                    <a:pt x="1" y="1035"/>
                  </a:cubicBezTo>
                  <a:lnTo>
                    <a:pt x="1" y="1068"/>
                  </a:lnTo>
                  <a:cubicBezTo>
                    <a:pt x="401" y="935"/>
                    <a:pt x="368" y="335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5977313" y="1573139"/>
              <a:ext cx="28950" cy="28045"/>
            </a:xfrm>
            <a:custGeom>
              <a:avLst/>
              <a:gdLst/>
              <a:ahLst/>
              <a:cxnLst/>
              <a:rect l="l" t="t" r="r" b="b"/>
              <a:pathLst>
                <a:path w="1279" h="1239" extrusionOk="0">
                  <a:moveTo>
                    <a:pt x="633" y="1"/>
                  </a:moveTo>
                  <a:cubicBezTo>
                    <a:pt x="620" y="1"/>
                    <a:pt x="606" y="2"/>
                    <a:pt x="592" y="3"/>
                  </a:cubicBezTo>
                  <a:cubicBezTo>
                    <a:pt x="0" y="69"/>
                    <a:pt x="187" y="1238"/>
                    <a:pt x="704" y="1238"/>
                  </a:cubicBezTo>
                  <a:cubicBezTo>
                    <a:pt x="711" y="1238"/>
                    <a:pt x="719" y="1238"/>
                    <a:pt x="726" y="1238"/>
                  </a:cubicBezTo>
                  <a:cubicBezTo>
                    <a:pt x="1278" y="1205"/>
                    <a:pt x="1134" y="1"/>
                    <a:pt x="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5969572" y="1575267"/>
              <a:ext cx="18153" cy="12313"/>
            </a:xfrm>
            <a:custGeom>
              <a:avLst/>
              <a:gdLst/>
              <a:ahLst/>
              <a:cxnLst/>
              <a:rect l="l" t="t" r="r" b="b"/>
              <a:pathLst>
                <a:path w="802" h="544" extrusionOk="0">
                  <a:moveTo>
                    <a:pt x="724" y="0"/>
                  </a:moveTo>
                  <a:cubicBezTo>
                    <a:pt x="716" y="0"/>
                    <a:pt x="708" y="3"/>
                    <a:pt x="701" y="9"/>
                  </a:cubicBezTo>
                  <a:cubicBezTo>
                    <a:pt x="601" y="76"/>
                    <a:pt x="534" y="210"/>
                    <a:pt x="401" y="243"/>
                  </a:cubicBezTo>
                  <a:cubicBezTo>
                    <a:pt x="383" y="247"/>
                    <a:pt x="365" y="250"/>
                    <a:pt x="347" y="250"/>
                  </a:cubicBezTo>
                  <a:cubicBezTo>
                    <a:pt x="232" y="250"/>
                    <a:pt x="116" y="163"/>
                    <a:pt x="0" y="76"/>
                  </a:cubicBezTo>
                  <a:lnTo>
                    <a:pt x="0" y="76"/>
                  </a:lnTo>
                  <a:cubicBezTo>
                    <a:pt x="34" y="310"/>
                    <a:pt x="134" y="543"/>
                    <a:pt x="401" y="543"/>
                  </a:cubicBezTo>
                  <a:cubicBezTo>
                    <a:pt x="668" y="543"/>
                    <a:pt x="768" y="310"/>
                    <a:pt x="801" y="43"/>
                  </a:cubicBezTo>
                  <a:cubicBezTo>
                    <a:pt x="801" y="43"/>
                    <a:pt x="758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6045082" y="1568680"/>
              <a:ext cx="12857" cy="21164"/>
            </a:xfrm>
            <a:custGeom>
              <a:avLst/>
              <a:gdLst/>
              <a:ahLst/>
              <a:cxnLst/>
              <a:rect l="l" t="t" r="r" b="b"/>
              <a:pathLst>
                <a:path w="568" h="935" extrusionOk="0">
                  <a:moveTo>
                    <a:pt x="34" y="0"/>
                  </a:moveTo>
                  <a:cubicBezTo>
                    <a:pt x="0" y="367"/>
                    <a:pt x="134" y="934"/>
                    <a:pt x="567" y="934"/>
                  </a:cubicBezTo>
                  <a:cubicBezTo>
                    <a:pt x="200" y="868"/>
                    <a:pt x="100" y="401"/>
                    <a:pt x="67" y="34"/>
                  </a:cubicBezTo>
                  <a:cubicBezTo>
                    <a:pt x="67" y="0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6041121" y="1558630"/>
              <a:ext cx="28973" cy="27660"/>
            </a:xfrm>
            <a:custGeom>
              <a:avLst/>
              <a:gdLst/>
              <a:ahLst/>
              <a:cxnLst/>
              <a:rect l="l" t="t" r="r" b="b"/>
              <a:pathLst>
                <a:path w="1280" h="1222" extrusionOk="0">
                  <a:moveTo>
                    <a:pt x="567" y="0"/>
                  </a:moveTo>
                  <a:cubicBezTo>
                    <a:pt x="537" y="0"/>
                    <a:pt x="507" y="4"/>
                    <a:pt x="475" y="11"/>
                  </a:cubicBezTo>
                  <a:cubicBezTo>
                    <a:pt x="1" y="106"/>
                    <a:pt x="157" y="1222"/>
                    <a:pt x="658" y="1222"/>
                  </a:cubicBezTo>
                  <a:cubicBezTo>
                    <a:pt x="685" y="1222"/>
                    <a:pt x="713" y="1218"/>
                    <a:pt x="742" y="1211"/>
                  </a:cubicBezTo>
                  <a:cubicBezTo>
                    <a:pt x="1280" y="1085"/>
                    <a:pt x="1098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6056513" y="1555076"/>
              <a:ext cx="17271" cy="13966"/>
            </a:xfrm>
            <a:custGeom>
              <a:avLst/>
              <a:gdLst/>
              <a:ahLst/>
              <a:cxnLst/>
              <a:rect l="l" t="t" r="r" b="b"/>
              <a:pathLst>
                <a:path w="763" h="617" extrusionOk="0">
                  <a:moveTo>
                    <a:pt x="696" y="1"/>
                  </a:moveTo>
                  <a:cubicBezTo>
                    <a:pt x="629" y="168"/>
                    <a:pt x="529" y="301"/>
                    <a:pt x="429" y="334"/>
                  </a:cubicBezTo>
                  <a:cubicBezTo>
                    <a:pt x="296" y="334"/>
                    <a:pt x="196" y="234"/>
                    <a:pt x="62" y="201"/>
                  </a:cubicBezTo>
                  <a:cubicBezTo>
                    <a:pt x="57" y="196"/>
                    <a:pt x="53" y="194"/>
                    <a:pt x="48" y="194"/>
                  </a:cubicBezTo>
                  <a:cubicBezTo>
                    <a:pt x="21" y="194"/>
                    <a:pt x="0" y="268"/>
                    <a:pt x="29" y="268"/>
                  </a:cubicBezTo>
                  <a:cubicBezTo>
                    <a:pt x="114" y="466"/>
                    <a:pt x="247" y="616"/>
                    <a:pt x="408" y="616"/>
                  </a:cubicBezTo>
                  <a:cubicBezTo>
                    <a:pt x="436" y="616"/>
                    <a:pt x="466" y="611"/>
                    <a:pt x="496" y="601"/>
                  </a:cubicBezTo>
                  <a:cubicBezTo>
                    <a:pt x="696" y="501"/>
                    <a:pt x="763" y="234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6009591" y="1646861"/>
              <a:ext cx="17384" cy="7153"/>
            </a:xfrm>
            <a:custGeom>
              <a:avLst/>
              <a:gdLst/>
              <a:ahLst/>
              <a:cxnLst/>
              <a:rect l="l" t="t" r="r" b="b"/>
              <a:pathLst>
                <a:path w="768" h="316" extrusionOk="0">
                  <a:moveTo>
                    <a:pt x="10" y="1"/>
                  </a:moveTo>
                  <a:cubicBezTo>
                    <a:pt x="0" y="1"/>
                    <a:pt x="0" y="15"/>
                    <a:pt x="0" y="15"/>
                  </a:cubicBezTo>
                  <a:cubicBezTo>
                    <a:pt x="34" y="149"/>
                    <a:pt x="167" y="282"/>
                    <a:pt x="334" y="316"/>
                  </a:cubicBezTo>
                  <a:cubicBezTo>
                    <a:pt x="501" y="316"/>
                    <a:pt x="701" y="216"/>
                    <a:pt x="768" y="49"/>
                  </a:cubicBezTo>
                  <a:lnTo>
                    <a:pt x="768" y="49"/>
                  </a:lnTo>
                  <a:cubicBezTo>
                    <a:pt x="668" y="115"/>
                    <a:pt x="501" y="182"/>
                    <a:pt x="367" y="182"/>
                  </a:cubicBezTo>
                  <a:cubicBezTo>
                    <a:pt x="234" y="182"/>
                    <a:pt x="134" y="82"/>
                    <a:pt x="34" y="15"/>
                  </a:cubicBezTo>
                  <a:cubicBezTo>
                    <a:pt x="23" y="4"/>
                    <a:pt x="15" y="1"/>
                    <a:pt x="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6011854" y="1527416"/>
              <a:ext cx="44093" cy="104845"/>
            </a:xfrm>
            <a:custGeom>
              <a:avLst/>
              <a:gdLst/>
              <a:ahLst/>
              <a:cxnLst/>
              <a:rect l="l" t="t" r="r" b="b"/>
              <a:pathLst>
                <a:path w="1948" h="4632" extrusionOk="0">
                  <a:moveTo>
                    <a:pt x="543" y="0"/>
                  </a:moveTo>
                  <a:cubicBezTo>
                    <a:pt x="524" y="0"/>
                    <a:pt x="501" y="16"/>
                    <a:pt x="501" y="55"/>
                  </a:cubicBezTo>
                  <a:cubicBezTo>
                    <a:pt x="801" y="1189"/>
                    <a:pt x="1301" y="2290"/>
                    <a:pt x="1635" y="3458"/>
                  </a:cubicBezTo>
                  <a:cubicBezTo>
                    <a:pt x="1435" y="3424"/>
                    <a:pt x="1201" y="3424"/>
                    <a:pt x="1001" y="3424"/>
                  </a:cubicBezTo>
                  <a:cubicBezTo>
                    <a:pt x="968" y="3424"/>
                    <a:pt x="1268" y="4292"/>
                    <a:pt x="1268" y="4392"/>
                  </a:cubicBezTo>
                  <a:cubicBezTo>
                    <a:pt x="1147" y="4412"/>
                    <a:pt x="1023" y="4423"/>
                    <a:pt x="898" y="4423"/>
                  </a:cubicBezTo>
                  <a:cubicBezTo>
                    <a:pt x="611" y="4423"/>
                    <a:pt x="323" y="4365"/>
                    <a:pt x="67" y="4225"/>
                  </a:cubicBezTo>
                  <a:cubicBezTo>
                    <a:pt x="34" y="4225"/>
                    <a:pt x="0" y="4258"/>
                    <a:pt x="34" y="4292"/>
                  </a:cubicBezTo>
                  <a:cubicBezTo>
                    <a:pt x="292" y="4503"/>
                    <a:pt x="615" y="4631"/>
                    <a:pt x="935" y="4631"/>
                  </a:cubicBezTo>
                  <a:cubicBezTo>
                    <a:pt x="1071" y="4631"/>
                    <a:pt x="1206" y="4608"/>
                    <a:pt x="1335" y="4559"/>
                  </a:cubicBezTo>
                  <a:cubicBezTo>
                    <a:pt x="1435" y="4525"/>
                    <a:pt x="1502" y="4525"/>
                    <a:pt x="1502" y="4492"/>
                  </a:cubicBezTo>
                  <a:cubicBezTo>
                    <a:pt x="1468" y="4192"/>
                    <a:pt x="1268" y="3658"/>
                    <a:pt x="1268" y="3658"/>
                  </a:cubicBezTo>
                  <a:lnTo>
                    <a:pt x="1268" y="3658"/>
                  </a:lnTo>
                  <a:cubicBezTo>
                    <a:pt x="1351" y="3679"/>
                    <a:pt x="1602" y="3725"/>
                    <a:pt x="1772" y="3725"/>
                  </a:cubicBezTo>
                  <a:cubicBezTo>
                    <a:pt x="1875" y="3725"/>
                    <a:pt x="1948" y="3708"/>
                    <a:pt x="1935" y="3658"/>
                  </a:cubicBezTo>
                  <a:cubicBezTo>
                    <a:pt x="1602" y="2390"/>
                    <a:pt x="1135" y="1189"/>
                    <a:pt x="568" y="22"/>
                  </a:cubicBezTo>
                  <a:cubicBezTo>
                    <a:pt x="568" y="8"/>
                    <a:pt x="556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6011107" y="1622280"/>
              <a:ext cx="30218" cy="21164"/>
            </a:xfrm>
            <a:custGeom>
              <a:avLst/>
              <a:gdLst/>
              <a:ahLst/>
              <a:cxnLst/>
              <a:rect l="l" t="t" r="r" b="b"/>
              <a:pathLst>
                <a:path w="1335" h="935" extrusionOk="0">
                  <a:moveTo>
                    <a:pt x="67" y="1"/>
                  </a:moveTo>
                  <a:cubicBezTo>
                    <a:pt x="33" y="134"/>
                    <a:pt x="0" y="267"/>
                    <a:pt x="33" y="401"/>
                  </a:cubicBezTo>
                  <a:cubicBezTo>
                    <a:pt x="33" y="668"/>
                    <a:pt x="100" y="935"/>
                    <a:pt x="434" y="935"/>
                  </a:cubicBezTo>
                  <a:cubicBezTo>
                    <a:pt x="601" y="935"/>
                    <a:pt x="734" y="868"/>
                    <a:pt x="867" y="801"/>
                  </a:cubicBezTo>
                  <a:cubicBezTo>
                    <a:pt x="1068" y="601"/>
                    <a:pt x="1234" y="401"/>
                    <a:pt x="1334" y="134"/>
                  </a:cubicBezTo>
                  <a:lnTo>
                    <a:pt x="1334" y="134"/>
                  </a:lnTo>
                  <a:cubicBezTo>
                    <a:pt x="1195" y="166"/>
                    <a:pt x="1053" y="181"/>
                    <a:pt x="911" y="181"/>
                  </a:cubicBezTo>
                  <a:cubicBezTo>
                    <a:pt x="612" y="181"/>
                    <a:pt x="316" y="114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6011854" y="1630971"/>
              <a:ext cx="18900" cy="12472"/>
            </a:xfrm>
            <a:custGeom>
              <a:avLst/>
              <a:gdLst/>
              <a:ahLst/>
              <a:cxnLst/>
              <a:rect l="l" t="t" r="r" b="b"/>
              <a:pathLst>
                <a:path w="835" h="551" extrusionOk="0">
                  <a:moveTo>
                    <a:pt x="155" y="0"/>
                  </a:moveTo>
                  <a:cubicBezTo>
                    <a:pt x="102" y="0"/>
                    <a:pt x="50" y="6"/>
                    <a:pt x="0" y="17"/>
                  </a:cubicBezTo>
                  <a:cubicBezTo>
                    <a:pt x="0" y="284"/>
                    <a:pt x="67" y="551"/>
                    <a:pt x="401" y="551"/>
                  </a:cubicBezTo>
                  <a:cubicBezTo>
                    <a:pt x="568" y="551"/>
                    <a:pt x="701" y="484"/>
                    <a:pt x="834" y="417"/>
                  </a:cubicBezTo>
                  <a:cubicBezTo>
                    <a:pt x="695" y="139"/>
                    <a:pt x="417" y="0"/>
                    <a:pt x="155" y="0"/>
                  </a:cubicBezTo>
                  <a:close/>
                </a:path>
              </a:pathLst>
            </a:custGeom>
            <a:solidFill>
              <a:srgbClr val="FF9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4"/>
            <p:cNvSpPr/>
            <p:nvPr/>
          </p:nvSpPr>
          <p:spPr>
            <a:xfrm>
              <a:off x="5795577" y="1412951"/>
              <a:ext cx="266142" cy="207178"/>
            </a:xfrm>
            <a:custGeom>
              <a:avLst/>
              <a:gdLst/>
              <a:ahLst/>
              <a:cxnLst/>
              <a:rect l="l" t="t" r="r" b="b"/>
              <a:pathLst>
                <a:path w="11758" h="9153" extrusionOk="0">
                  <a:moveTo>
                    <a:pt x="7657" y="1"/>
                  </a:moveTo>
                  <a:cubicBezTo>
                    <a:pt x="5633" y="1"/>
                    <a:pt x="3496" y="1413"/>
                    <a:pt x="2884" y="2210"/>
                  </a:cubicBezTo>
                  <a:cubicBezTo>
                    <a:pt x="2884" y="2210"/>
                    <a:pt x="1850" y="2510"/>
                    <a:pt x="916" y="4245"/>
                  </a:cubicBezTo>
                  <a:cubicBezTo>
                    <a:pt x="0" y="5945"/>
                    <a:pt x="1842" y="9152"/>
                    <a:pt x="2512" y="9152"/>
                  </a:cubicBezTo>
                  <a:cubicBezTo>
                    <a:pt x="2525" y="9152"/>
                    <a:pt x="2538" y="9151"/>
                    <a:pt x="2550" y="9149"/>
                  </a:cubicBezTo>
                  <a:cubicBezTo>
                    <a:pt x="3050" y="9038"/>
                    <a:pt x="4081" y="7702"/>
                    <a:pt x="4202" y="5564"/>
                  </a:cubicBezTo>
                  <a:lnTo>
                    <a:pt x="4202" y="5564"/>
                  </a:lnTo>
                  <a:cubicBezTo>
                    <a:pt x="4218" y="6281"/>
                    <a:pt x="4218" y="7047"/>
                    <a:pt x="4152" y="7247"/>
                  </a:cubicBezTo>
                  <a:cubicBezTo>
                    <a:pt x="4132" y="7297"/>
                    <a:pt x="4127" y="7322"/>
                    <a:pt x="4133" y="7322"/>
                  </a:cubicBezTo>
                  <a:cubicBezTo>
                    <a:pt x="4178" y="7322"/>
                    <a:pt x="4858" y="5906"/>
                    <a:pt x="4652" y="3811"/>
                  </a:cubicBezTo>
                  <a:lnTo>
                    <a:pt x="4652" y="3811"/>
                  </a:lnTo>
                  <a:cubicBezTo>
                    <a:pt x="5453" y="4245"/>
                    <a:pt x="6353" y="4545"/>
                    <a:pt x="7254" y="4712"/>
                  </a:cubicBezTo>
                  <a:cubicBezTo>
                    <a:pt x="7706" y="4777"/>
                    <a:pt x="8089" y="4801"/>
                    <a:pt x="8391" y="4801"/>
                  </a:cubicBezTo>
                  <a:cubicBezTo>
                    <a:pt x="8869" y="4801"/>
                    <a:pt x="9148" y="4740"/>
                    <a:pt x="9189" y="4679"/>
                  </a:cubicBezTo>
                  <a:cubicBezTo>
                    <a:pt x="9255" y="4579"/>
                    <a:pt x="7521" y="4312"/>
                    <a:pt x="6987" y="3845"/>
                  </a:cubicBezTo>
                  <a:lnTo>
                    <a:pt x="6987" y="3845"/>
                  </a:lnTo>
                  <a:cubicBezTo>
                    <a:pt x="6987" y="3845"/>
                    <a:pt x="9882" y="4719"/>
                    <a:pt x="11371" y="4719"/>
                  </a:cubicBezTo>
                  <a:cubicBezTo>
                    <a:pt x="11448" y="4719"/>
                    <a:pt x="11521" y="4717"/>
                    <a:pt x="11590" y="4712"/>
                  </a:cubicBezTo>
                  <a:cubicBezTo>
                    <a:pt x="11757" y="4712"/>
                    <a:pt x="11457" y="1410"/>
                    <a:pt x="9155" y="309"/>
                  </a:cubicBezTo>
                  <a:cubicBezTo>
                    <a:pt x="8681" y="92"/>
                    <a:pt x="8173" y="1"/>
                    <a:pt x="7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4"/>
            <p:cNvSpPr/>
            <p:nvPr/>
          </p:nvSpPr>
          <p:spPr>
            <a:xfrm>
              <a:off x="5808003" y="1600618"/>
              <a:ext cx="78543" cy="74492"/>
            </a:xfrm>
            <a:custGeom>
              <a:avLst/>
              <a:gdLst/>
              <a:ahLst/>
              <a:cxnLst/>
              <a:rect l="l" t="t" r="r" b="b"/>
              <a:pathLst>
                <a:path w="3470" h="3291" extrusionOk="0">
                  <a:moveTo>
                    <a:pt x="1115" y="0"/>
                  </a:moveTo>
                  <a:cubicBezTo>
                    <a:pt x="976" y="0"/>
                    <a:pt x="846" y="37"/>
                    <a:pt x="734" y="124"/>
                  </a:cubicBezTo>
                  <a:cubicBezTo>
                    <a:pt x="0" y="657"/>
                    <a:pt x="1301" y="3026"/>
                    <a:pt x="2268" y="3259"/>
                  </a:cubicBezTo>
                  <a:cubicBezTo>
                    <a:pt x="2354" y="3281"/>
                    <a:pt x="2439" y="3291"/>
                    <a:pt x="2522" y="3291"/>
                  </a:cubicBezTo>
                  <a:cubicBezTo>
                    <a:pt x="2962" y="3291"/>
                    <a:pt x="3357" y="3007"/>
                    <a:pt x="3469" y="2559"/>
                  </a:cubicBezTo>
                  <a:lnTo>
                    <a:pt x="2935" y="1124"/>
                  </a:lnTo>
                  <a:cubicBezTo>
                    <a:pt x="2935" y="1124"/>
                    <a:pt x="1883" y="0"/>
                    <a:pt x="1115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4"/>
            <p:cNvSpPr/>
            <p:nvPr/>
          </p:nvSpPr>
          <p:spPr>
            <a:xfrm>
              <a:off x="5833672" y="1618500"/>
              <a:ext cx="42101" cy="44116"/>
            </a:xfrm>
            <a:custGeom>
              <a:avLst/>
              <a:gdLst/>
              <a:ahLst/>
              <a:cxnLst/>
              <a:rect l="l" t="t" r="r" b="b"/>
              <a:pathLst>
                <a:path w="1860" h="1949" extrusionOk="0">
                  <a:moveTo>
                    <a:pt x="43" y="0"/>
                  </a:moveTo>
                  <a:cubicBezTo>
                    <a:pt x="29" y="0"/>
                    <a:pt x="14" y="0"/>
                    <a:pt x="0" y="1"/>
                  </a:cubicBezTo>
                  <a:lnTo>
                    <a:pt x="0" y="34"/>
                  </a:lnTo>
                  <a:cubicBezTo>
                    <a:pt x="667" y="234"/>
                    <a:pt x="1168" y="701"/>
                    <a:pt x="1468" y="1335"/>
                  </a:cubicBezTo>
                  <a:cubicBezTo>
                    <a:pt x="1364" y="1197"/>
                    <a:pt x="1208" y="1131"/>
                    <a:pt x="1053" y="1131"/>
                  </a:cubicBezTo>
                  <a:cubicBezTo>
                    <a:pt x="908" y="1131"/>
                    <a:pt x="764" y="1189"/>
                    <a:pt x="667" y="1302"/>
                  </a:cubicBezTo>
                  <a:lnTo>
                    <a:pt x="667" y="1335"/>
                  </a:lnTo>
                  <a:cubicBezTo>
                    <a:pt x="755" y="1298"/>
                    <a:pt x="847" y="1279"/>
                    <a:pt x="939" y="1279"/>
                  </a:cubicBezTo>
                  <a:cubicBezTo>
                    <a:pt x="1092" y="1279"/>
                    <a:pt x="1243" y="1331"/>
                    <a:pt x="1368" y="1435"/>
                  </a:cubicBezTo>
                  <a:cubicBezTo>
                    <a:pt x="1501" y="1602"/>
                    <a:pt x="1635" y="1735"/>
                    <a:pt x="1735" y="1936"/>
                  </a:cubicBezTo>
                  <a:cubicBezTo>
                    <a:pt x="1744" y="1945"/>
                    <a:pt x="1757" y="1949"/>
                    <a:pt x="1772" y="1949"/>
                  </a:cubicBezTo>
                  <a:cubicBezTo>
                    <a:pt x="1812" y="1949"/>
                    <a:pt x="1859" y="1918"/>
                    <a:pt x="1835" y="1869"/>
                  </a:cubicBezTo>
                  <a:cubicBezTo>
                    <a:pt x="1736" y="1015"/>
                    <a:pt x="927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4"/>
            <p:cNvSpPr/>
            <p:nvPr/>
          </p:nvSpPr>
          <p:spPr>
            <a:xfrm>
              <a:off x="4992555" y="2270116"/>
              <a:ext cx="1078965" cy="1466295"/>
            </a:xfrm>
            <a:custGeom>
              <a:avLst/>
              <a:gdLst/>
              <a:ahLst/>
              <a:cxnLst/>
              <a:rect l="l" t="t" r="r" b="b"/>
              <a:pathLst>
                <a:path w="47668" h="64780" extrusionOk="0">
                  <a:moveTo>
                    <a:pt x="29221" y="0"/>
                  </a:moveTo>
                  <a:cubicBezTo>
                    <a:pt x="29221" y="0"/>
                    <a:pt x="24418" y="9240"/>
                    <a:pt x="26886" y="15778"/>
                  </a:cubicBezTo>
                  <a:cubicBezTo>
                    <a:pt x="27120" y="16379"/>
                    <a:pt x="22783" y="36893"/>
                    <a:pt x="20682" y="39328"/>
                  </a:cubicBezTo>
                  <a:cubicBezTo>
                    <a:pt x="18347" y="42030"/>
                    <a:pt x="301" y="51070"/>
                    <a:pt x="0" y="51237"/>
                  </a:cubicBezTo>
                  <a:lnTo>
                    <a:pt x="7339" y="64780"/>
                  </a:lnTo>
                  <a:cubicBezTo>
                    <a:pt x="7506" y="64713"/>
                    <a:pt x="30389" y="53438"/>
                    <a:pt x="34158" y="46333"/>
                  </a:cubicBezTo>
                  <a:cubicBezTo>
                    <a:pt x="40930" y="33658"/>
                    <a:pt x="43265" y="17479"/>
                    <a:pt x="44132" y="13677"/>
                  </a:cubicBezTo>
                  <a:cubicBezTo>
                    <a:pt x="45866" y="9273"/>
                    <a:pt x="47067" y="4670"/>
                    <a:pt x="47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4"/>
            <p:cNvSpPr/>
            <p:nvPr/>
          </p:nvSpPr>
          <p:spPr>
            <a:xfrm>
              <a:off x="5092579" y="2322652"/>
              <a:ext cx="785435" cy="1254816"/>
            </a:xfrm>
            <a:custGeom>
              <a:avLst/>
              <a:gdLst/>
              <a:ahLst/>
              <a:cxnLst/>
              <a:rect l="l" t="t" r="r" b="b"/>
              <a:pathLst>
                <a:path w="34700" h="55437" extrusionOk="0">
                  <a:moveTo>
                    <a:pt x="34656" y="0"/>
                  </a:moveTo>
                  <a:cubicBezTo>
                    <a:pt x="34648" y="0"/>
                    <a:pt x="34643" y="4"/>
                    <a:pt x="34643" y="14"/>
                  </a:cubicBezTo>
                  <a:cubicBezTo>
                    <a:pt x="33742" y="4684"/>
                    <a:pt x="32708" y="9321"/>
                    <a:pt x="31640" y="13924"/>
                  </a:cubicBezTo>
                  <a:cubicBezTo>
                    <a:pt x="30606" y="18561"/>
                    <a:pt x="29506" y="23097"/>
                    <a:pt x="28371" y="27667"/>
                  </a:cubicBezTo>
                  <a:cubicBezTo>
                    <a:pt x="27771" y="29969"/>
                    <a:pt x="27171" y="32271"/>
                    <a:pt x="26570" y="34539"/>
                  </a:cubicBezTo>
                  <a:cubicBezTo>
                    <a:pt x="26003" y="36640"/>
                    <a:pt x="25436" y="38775"/>
                    <a:pt x="24035" y="40443"/>
                  </a:cubicBezTo>
                  <a:cubicBezTo>
                    <a:pt x="22601" y="42144"/>
                    <a:pt x="20799" y="43278"/>
                    <a:pt x="19065" y="44479"/>
                  </a:cubicBezTo>
                  <a:cubicBezTo>
                    <a:pt x="17230" y="45747"/>
                    <a:pt x="15362" y="46948"/>
                    <a:pt x="13427" y="48082"/>
                  </a:cubicBezTo>
                  <a:cubicBezTo>
                    <a:pt x="9558" y="50384"/>
                    <a:pt x="5555" y="52485"/>
                    <a:pt x="1552" y="54520"/>
                  </a:cubicBezTo>
                  <a:lnTo>
                    <a:pt x="85" y="55287"/>
                  </a:lnTo>
                  <a:cubicBezTo>
                    <a:pt x="1" y="55315"/>
                    <a:pt x="57" y="55436"/>
                    <a:pt x="136" y="55436"/>
                  </a:cubicBezTo>
                  <a:cubicBezTo>
                    <a:pt x="152" y="55436"/>
                    <a:pt x="168" y="55431"/>
                    <a:pt x="185" y="55420"/>
                  </a:cubicBezTo>
                  <a:cubicBezTo>
                    <a:pt x="4254" y="53419"/>
                    <a:pt x="8290" y="51351"/>
                    <a:pt x="12227" y="49083"/>
                  </a:cubicBezTo>
                  <a:cubicBezTo>
                    <a:pt x="14195" y="47948"/>
                    <a:pt x="16129" y="46781"/>
                    <a:pt x="18031" y="45513"/>
                  </a:cubicBezTo>
                  <a:cubicBezTo>
                    <a:pt x="18965" y="44913"/>
                    <a:pt x="19865" y="44279"/>
                    <a:pt x="20766" y="43645"/>
                  </a:cubicBezTo>
                  <a:cubicBezTo>
                    <a:pt x="21633" y="43045"/>
                    <a:pt x="22467" y="42411"/>
                    <a:pt x="23234" y="41711"/>
                  </a:cubicBezTo>
                  <a:cubicBezTo>
                    <a:pt x="24002" y="41044"/>
                    <a:pt x="24669" y="40243"/>
                    <a:pt x="25202" y="39342"/>
                  </a:cubicBezTo>
                  <a:cubicBezTo>
                    <a:pt x="25703" y="38442"/>
                    <a:pt x="26103" y="37474"/>
                    <a:pt x="26370" y="36474"/>
                  </a:cubicBezTo>
                  <a:cubicBezTo>
                    <a:pt x="27070" y="34239"/>
                    <a:pt x="27604" y="32004"/>
                    <a:pt x="28205" y="29735"/>
                  </a:cubicBezTo>
                  <a:cubicBezTo>
                    <a:pt x="29405" y="25132"/>
                    <a:pt x="30506" y="20462"/>
                    <a:pt x="31540" y="15792"/>
                  </a:cubicBezTo>
                  <a:cubicBezTo>
                    <a:pt x="32574" y="11155"/>
                    <a:pt x="33542" y="6452"/>
                    <a:pt x="34376" y="1749"/>
                  </a:cubicBezTo>
                  <a:cubicBezTo>
                    <a:pt x="34476" y="1182"/>
                    <a:pt x="34576" y="615"/>
                    <a:pt x="34676" y="47"/>
                  </a:cubicBezTo>
                  <a:cubicBezTo>
                    <a:pt x="34699" y="24"/>
                    <a:pt x="34673" y="0"/>
                    <a:pt x="34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4"/>
            <p:cNvSpPr/>
            <p:nvPr/>
          </p:nvSpPr>
          <p:spPr>
            <a:xfrm>
              <a:off x="5688694" y="2270116"/>
              <a:ext cx="382826" cy="876608"/>
            </a:xfrm>
            <a:custGeom>
              <a:avLst/>
              <a:gdLst/>
              <a:ahLst/>
              <a:cxnLst/>
              <a:rect l="l" t="t" r="r" b="b"/>
              <a:pathLst>
                <a:path w="16913" h="38728" extrusionOk="0">
                  <a:moveTo>
                    <a:pt x="1" y="0"/>
                  </a:moveTo>
                  <a:lnTo>
                    <a:pt x="6839" y="38728"/>
                  </a:lnTo>
                  <a:cubicBezTo>
                    <a:pt x="7072" y="38027"/>
                    <a:pt x="7339" y="37360"/>
                    <a:pt x="7573" y="36693"/>
                  </a:cubicBezTo>
                  <a:cubicBezTo>
                    <a:pt x="7706" y="36326"/>
                    <a:pt x="7806" y="35993"/>
                    <a:pt x="7940" y="35659"/>
                  </a:cubicBezTo>
                  <a:cubicBezTo>
                    <a:pt x="8407" y="34291"/>
                    <a:pt x="8840" y="32957"/>
                    <a:pt x="9207" y="31656"/>
                  </a:cubicBezTo>
                  <a:cubicBezTo>
                    <a:pt x="9307" y="31356"/>
                    <a:pt x="9407" y="31056"/>
                    <a:pt x="9474" y="30755"/>
                  </a:cubicBezTo>
                  <a:cubicBezTo>
                    <a:pt x="9874" y="29421"/>
                    <a:pt x="10208" y="28087"/>
                    <a:pt x="10541" y="26853"/>
                  </a:cubicBezTo>
                  <a:cubicBezTo>
                    <a:pt x="10608" y="26586"/>
                    <a:pt x="10675" y="26352"/>
                    <a:pt x="10708" y="26119"/>
                  </a:cubicBezTo>
                  <a:cubicBezTo>
                    <a:pt x="10875" y="25552"/>
                    <a:pt x="11008" y="24985"/>
                    <a:pt x="11142" y="24451"/>
                  </a:cubicBezTo>
                  <a:cubicBezTo>
                    <a:pt x="11275" y="23917"/>
                    <a:pt x="11375" y="23384"/>
                    <a:pt x="11509" y="22850"/>
                  </a:cubicBezTo>
                  <a:cubicBezTo>
                    <a:pt x="11776" y="21649"/>
                    <a:pt x="12009" y="20515"/>
                    <a:pt x="12209" y="19447"/>
                  </a:cubicBezTo>
                  <a:cubicBezTo>
                    <a:pt x="12276" y="19214"/>
                    <a:pt x="12309" y="18947"/>
                    <a:pt x="12376" y="18714"/>
                  </a:cubicBezTo>
                  <a:cubicBezTo>
                    <a:pt x="12409" y="18580"/>
                    <a:pt x="12409" y="18447"/>
                    <a:pt x="12443" y="18313"/>
                  </a:cubicBezTo>
                  <a:cubicBezTo>
                    <a:pt x="12510" y="17980"/>
                    <a:pt x="12576" y="17679"/>
                    <a:pt x="12643" y="17379"/>
                  </a:cubicBezTo>
                  <a:lnTo>
                    <a:pt x="12710" y="16946"/>
                  </a:lnTo>
                  <a:cubicBezTo>
                    <a:pt x="12776" y="16712"/>
                    <a:pt x="12776" y="16545"/>
                    <a:pt x="12843" y="16278"/>
                  </a:cubicBezTo>
                  <a:cubicBezTo>
                    <a:pt x="12876" y="16045"/>
                    <a:pt x="12943" y="15811"/>
                    <a:pt x="12977" y="15645"/>
                  </a:cubicBezTo>
                  <a:cubicBezTo>
                    <a:pt x="13010" y="15478"/>
                    <a:pt x="13043" y="15311"/>
                    <a:pt x="13043" y="15178"/>
                  </a:cubicBezTo>
                  <a:cubicBezTo>
                    <a:pt x="13177" y="14544"/>
                    <a:pt x="13277" y="14044"/>
                    <a:pt x="13377" y="13677"/>
                  </a:cubicBezTo>
                  <a:cubicBezTo>
                    <a:pt x="15111" y="9273"/>
                    <a:pt x="16312" y="4670"/>
                    <a:pt x="169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4643727" y="3374727"/>
              <a:ext cx="615378" cy="760151"/>
            </a:xfrm>
            <a:custGeom>
              <a:avLst/>
              <a:gdLst/>
              <a:ahLst/>
              <a:cxnLst/>
              <a:rect l="l" t="t" r="r" b="b"/>
              <a:pathLst>
                <a:path w="27187" h="33583" extrusionOk="0">
                  <a:moveTo>
                    <a:pt x="20081" y="1"/>
                  </a:moveTo>
                  <a:cubicBezTo>
                    <a:pt x="20081" y="1"/>
                    <a:pt x="14377" y="2869"/>
                    <a:pt x="9073" y="5705"/>
                  </a:cubicBezTo>
                  <a:cubicBezTo>
                    <a:pt x="8240" y="6138"/>
                    <a:pt x="7439" y="6572"/>
                    <a:pt x="6672" y="7006"/>
                  </a:cubicBezTo>
                  <a:lnTo>
                    <a:pt x="5237" y="7773"/>
                  </a:lnTo>
                  <a:cubicBezTo>
                    <a:pt x="2335" y="9407"/>
                    <a:pt x="134" y="10742"/>
                    <a:pt x="100" y="11075"/>
                  </a:cubicBezTo>
                  <a:cubicBezTo>
                    <a:pt x="0" y="12109"/>
                    <a:pt x="10541" y="32824"/>
                    <a:pt x="11142" y="33458"/>
                  </a:cubicBezTo>
                  <a:cubicBezTo>
                    <a:pt x="11232" y="33544"/>
                    <a:pt x="11346" y="33583"/>
                    <a:pt x="11474" y="33583"/>
                  </a:cubicBezTo>
                  <a:cubicBezTo>
                    <a:pt x="12241" y="33583"/>
                    <a:pt x="13543" y="32195"/>
                    <a:pt x="13743" y="31223"/>
                  </a:cubicBezTo>
                  <a:cubicBezTo>
                    <a:pt x="13877" y="30523"/>
                    <a:pt x="13743" y="26653"/>
                    <a:pt x="13643" y="23718"/>
                  </a:cubicBezTo>
                  <a:cubicBezTo>
                    <a:pt x="13577" y="21850"/>
                    <a:pt x="13477" y="20349"/>
                    <a:pt x="13477" y="20349"/>
                  </a:cubicBezTo>
                  <a:lnTo>
                    <a:pt x="15945" y="19181"/>
                  </a:lnTo>
                  <a:lnTo>
                    <a:pt x="27186" y="13844"/>
                  </a:lnTo>
                  <a:lnTo>
                    <a:pt x="200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4631640" y="3398901"/>
              <a:ext cx="569316" cy="749422"/>
            </a:xfrm>
            <a:custGeom>
              <a:avLst/>
              <a:gdLst/>
              <a:ahLst/>
              <a:cxnLst/>
              <a:rect l="l" t="t" r="r" b="b"/>
              <a:pathLst>
                <a:path w="25152" h="33109" extrusionOk="0">
                  <a:moveTo>
                    <a:pt x="17413" y="0"/>
                  </a:moveTo>
                  <a:cubicBezTo>
                    <a:pt x="17413" y="0"/>
                    <a:pt x="868" y="8573"/>
                    <a:pt x="434" y="9907"/>
                  </a:cubicBezTo>
                  <a:cubicBezTo>
                    <a:pt x="1" y="11208"/>
                    <a:pt x="11475" y="32857"/>
                    <a:pt x="11976" y="33091"/>
                  </a:cubicBezTo>
                  <a:cubicBezTo>
                    <a:pt x="12004" y="33103"/>
                    <a:pt x="12038" y="33109"/>
                    <a:pt x="12077" y="33109"/>
                  </a:cubicBezTo>
                  <a:cubicBezTo>
                    <a:pt x="12670" y="33109"/>
                    <a:pt x="14379" y="31687"/>
                    <a:pt x="14911" y="29588"/>
                  </a:cubicBezTo>
                  <a:cubicBezTo>
                    <a:pt x="15312" y="27954"/>
                    <a:pt x="14778" y="19914"/>
                    <a:pt x="14778" y="19914"/>
                  </a:cubicBezTo>
                  <a:lnTo>
                    <a:pt x="25152" y="15078"/>
                  </a:lnTo>
                  <a:cubicBezTo>
                    <a:pt x="24852" y="14711"/>
                    <a:pt x="17413" y="0"/>
                    <a:pt x="17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4942713" y="3765633"/>
              <a:ext cx="46832" cy="99254"/>
            </a:xfrm>
            <a:custGeom>
              <a:avLst/>
              <a:gdLst/>
              <a:ahLst/>
              <a:cxnLst/>
              <a:rect l="l" t="t" r="r" b="b"/>
              <a:pathLst>
                <a:path w="2069" h="4385" extrusionOk="0">
                  <a:moveTo>
                    <a:pt x="67" y="1"/>
                  </a:moveTo>
                  <a:cubicBezTo>
                    <a:pt x="23" y="1"/>
                    <a:pt x="1" y="55"/>
                    <a:pt x="1" y="110"/>
                  </a:cubicBezTo>
                  <a:cubicBezTo>
                    <a:pt x="768" y="1444"/>
                    <a:pt x="1402" y="2845"/>
                    <a:pt x="1869" y="4313"/>
                  </a:cubicBezTo>
                  <a:cubicBezTo>
                    <a:pt x="1884" y="4359"/>
                    <a:pt x="1928" y="4384"/>
                    <a:pt x="1971" y="4384"/>
                  </a:cubicBezTo>
                  <a:cubicBezTo>
                    <a:pt x="2021" y="4384"/>
                    <a:pt x="2069" y="4351"/>
                    <a:pt x="2069" y="4279"/>
                  </a:cubicBezTo>
                  <a:cubicBezTo>
                    <a:pt x="2002" y="2712"/>
                    <a:pt x="1402" y="944"/>
                    <a:pt x="101" y="10"/>
                  </a:cubicBezTo>
                  <a:cubicBezTo>
                    <a:pt x="89" y="4"/>
                    <a:pt x="77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4967770" y="3752799"/>
              <a:ext cx="47466" cy="99005"/>
            </a:xfrm>
            <a:custGeom>
              <a:avLst/>
              <a:gdLst/>
              <a:ahLst/>
              <a:cxnLst/>
              <a:rect l="l" t="t" r="r" b="b"/>
              <a:pathLst>
                <a:path w="2097" h="4374" extrusionOk="0">
                  <a:moveTo>
                    <a:pt x="73" y="1"/>
                  </a:moveTo>
                  <a:cubicBezTo>
                    <a:pt x="39" y="1"/>
                    <a:pt x="1" y="49"/>
                    <a:pt x="28" y="76"/>
                  </a:cubicBezTo>
                  <a:cubicBezTo>
                    <a:pt x="795" y="1411"/>
                    <a:pt x="1429" y="2845"/>
                    <a:pt x="1896" y="4313"/>
                  </a:cubicBezTo>
                  <a:cubicBezTo>
                    <a:pt x="1910" y="4355"/>
                    <a:pt x="1941" y="4373"/>
                    <a:pt x="1976" y="4373"/>
                  </a:cubicBezTo>
                  <a:cubicBezTo>
                    <a:pt x="2023" y="4373"/>
                    <a:pt x="2077" y="4338"/>
                    <a:pt x="2096" y="4279"/>
                  </a:cubicBezTo>
                  <a:cubicBezTo>
                    <a:pt x="2029" y="2712"/>
                    <a:pt x="1429" y="944"/>
                    <a:pt x="95" y="10"/>
                  </a:cubicBezTo>
                  <a:cubicBezTo>
                    <a:pt x="88" y="3"/>
                    <a:pt x="81" y="1"/>
                    <a:pt x="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4993460" y="3739965"/>
              <a:ext cx="46673" cy="98485"/>
            </a:xfrm>
            <a:custGeom>
              <a:avLst/>
              <a:gdLst/>
              <a:ahLst/>
              <a:cxnLst/>
              <a:rect l="l" t="t" r="r" b="b"/>
              <a:pathLst>
                <a:path w="2062" h="4351" extrusionOk="0">
                  <a:moveTo>
                    <a:pt x="72" y="1"/>
                  </a:moveTo>
                  <a:cubicBezTo>
                    <a:pt x="39" y="1"/>
                    <a:pt x="0" y="49"/>
                    <a:pt x="27" y="76"/>
                  </a:cubicBezTo>
                  <a:cubicBezTo>
                    <a:pt x="794" y="1411"/>
                    <a:pt x="1428" y="2812"/>
                    <a:pt x="1895" y="4279"/>
                  </a:cubicBezTo>
                  <a:cubicBezTo>
                    <a:pt x="1910" y="4326"/>
                    <a:pt x="1948" y="4351"/>
                    <a:pt x="1983" y="4351"/>
                  </a:cubicBezTo>
                  <a:cubicBezTo>
                    <a:pt x="2023" y="4351"/>
                    <a:pt x="2062" y="4317"/>
                    <a:pt x="2062" y="4246"/>
                  </a:cubicBezTo>
                  <a:cubicBezTo>
                    <a:pt x="2028" y="2712"/>
                    <a:pt x="1428" y="910"/>
                    <a:pt x="94" y="10"/>
                  </a:cubicBezTo>
                  <a:cubicBezTo>
                    <a:pt x="87" y="3"/>
                    <a:pt x="80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5019106" y="3726384"/>
              <a:ext cx="46696" cy="98983"/>
            </a:xfrm>
            <a:custGeom>
              <a:avLst/>
              <a:gdLst/>
              <a:ahLst/>
              <a:cxnLst/>
              <a:rect l="l" t="t" r="r" b="b"/>
              <a:pathLst>
                <a:path w="2063" h="4373" extrusionOk="0">
                  <a:moveTo>
                    <a:pt x="74" y="0"/>
                  </a:moveTo>
                  <a:cubicBezTo>
                    <a:pt x="40" y="0"/>
                    <a:pt x="1" y="55"/>
                    <a:pt x="28" y="109"/>
                  </a:cubicBezTo>
                  <a:cubicBezTo>
                    <a:pt x="795" y="1444"/>
                    <a:pt x="1429" y="2845"/>
                    <a:pt x="1896" y="4312"/>
                  </a:cubicBezTo>
                  <a:cubicBezTo>
                    <a:pt x="1910" y="4354"/>
                    <a:pt x="1942" y="4373"/>
                    <a:pt x="1974" y="4373"/>
                  </a:cubicBezTo>
                  <a:cubicBezTo>
                    <a:pt x="2018" y="4373"/>
                    <a:pt x="2063" y="4337"/>
                    <a:pt x="2063" y="4279"/>
                  </a:cubicBezTo>
                  <a:cubicBezTo>
                    <a:pt x="2030" y="2711"/>
                    <a:pt x="1429" y="943"/>
                    <a:pt x="95" y="9"/>
                  </a:cubicBezTo>
                  <a:cubicBezTo>
                    <a:pt x="89" y="3"/>
                    <a:pt x="82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5044796" y="3713550"/>
              <a:ext cx="46696" cy="98983"/>
            </a:xfrm>
            <a:custGeom>
              <a:avLst/>
              <a:gdLst/>
              <a:ahLst/>
              <a:cxnLst/>
              <a:rect l="l" t="t" r="r" b="b"/>
              <a:pathLst>
                <a:path w="2063" h="4373" extrusionOk="0">
                  <a:moveTo>
                    <a:pt x="72" y="0"/>
                  </a:moveTo>
                  <a:cubicBezTo>
                    <a:pt x="39" y="0"/>
                    <a:pt x="0" y="49"/>
                    <a:pt x="27" y="76"/>
                  </a:cubicBezTo>
                  <a:cubicBezTo>
                    <a:pt x="795" y="1410"/>
                    <a:pt x="1428" y="2844"/>
                    <a:pt x="1862" y="4312"/>
                  </a:cubicBezTo>
                  <a:cubicBezTo>
                    <a:pt x="1890" y="4354"/>
                    <a:pt x="1930" y="4373"/>
                    <a:pt x="1966" y="4373"/>
                  </a:cubicBezTo>
                  <a:cubicBezTo>
                    <a:pt x="2017" y="4373"/>
                    <a:pt x="2062" y="4337"/>
                    <a:pt x="2062" y="4279"/>
                  </a:cubicBezTo>
                  <a:cubicBezTo>
                    <a:pt x="2029" y="2711"/>
                    <a:pt x="1428" y="943"/>
                    <a:pt x="94" y="9"/>
                  </a:cubicBezTo>
                  <a:cubicBezTo>
                    <a:pt x="88" y="3"/>
                    <a:pt x="80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5653972" y="2269346"/>
              <a:ext cx="581403" cy="1750206"/>
            </a:xfrm>
            <a:custGeom>
              <a:avLst/>
              <a:gdLst/>
              <a:ahLst/>
              <a:cxnLst/>
              <a:rect l="l" t="t" r="r" b="b"/>
              <a:pathLst>
                <a:path w="25686" h="77323" extrusionOk="0">
                  <a:moveTo>
                    <a:pt x="0" y="1"/>
                  </a:moveTo>
                  <a:cubicBezTo>
                    <a:pt x="0" y="1"/>
                    <a:pt x="167" y="8707"/>
                    <a:pt x="4103" y="15012"/>
                  </a:cubicBezTo>
                  <a:cubicBezTo>
                    <a:pt x="5271" y="15445"/>
                    <a:pt x="6371" y="15946"/>
                    <a:pt x="7472" y="16513"/>
                  </a:cubicBezTo>
                  <a:cubicBezTo>
                    <a:pt x="7472" y="16513"/>
                    <a:pt x="9040" y="31457"/>
                    <a:pt x="9774" y="38995"/>
                  </a:cubicBezTo>
                  <a:cubicBezTo>
                    <a:pt x="9941" y="40863"/>
                    <a:pt x="10074" y="42264"/>
                    <a:pt x="10141" y="42865"/>
                  </a:cubicBezTo>
                  <a:cubicBezTo>
                    <a:pt x="10141" y="43132"/>
                    <a:pt x="10141" y="47034"/>
                    <a:pt x="10174" y="52138"/>
                  </a:cubicBezTo>
                  <a:lnTo>
                    <a:pt x="10174" y="66648"/>
                  </a:lnTo>
                  <a:lnTo>
                    <a:pt x="10174" y="69984"/>
                  </a:lnTo>
                  <a:lnTo>
                    <a:pt x="10174" y="77323"/>
                  </a:lnTo>
                  <a:lnTo>
                    <a:pt x="25352" y="77323"/>
                  </a:lnTo>
                  <a:lnTo>
                    <a:pt x="25352" y="76923"/>
                  </a:lnTo>
                  <a:lnTo>
                    <a:pt x="25352" y="76389"/>
                  </a:lnTo>
                  <a:lnTo>
                    <a:pt x="25352" y="75655"/>
                  </a:lnTo>
                  <a:lnTo>
                    <a:pt x="25352" y="75121"/>
                  </a:lnTo>
                  <a:cubicBezTo>
                    <a:pt x="25352" y="73854"/>
                    <a:pt x="25385" y="72052"/>
                    <a:pt x="25418" y="70018"/>
                  </a:cubicBezTo>
                  <a:cubicBezTo>
                    <a:pt x="25418" y="68950"/>
                    <a:pt x="25452" y="67816"/>
                    <a:pt x="25485" y="66615"/>
                  </a:cubicBezTo>
                  <a:cubicBezTo>
                    <a:pt x="25585" y="57442"/>
                    <a:pt x="25685" y="45066"/>
                    <a:pt x="25418" y="41430"/>
                  </a:cubicBezTo>
                  <a:cubicBezTo>
                    <a:pt x="25385" y="41030"/>
                    <a:pt x="25352" y="40596"/>
                    <a:pt x="25318" y="40129"/>
                  </a:cubicBezTo>
                  <a:cubicBezTo>
                    <a:pt x="24651" y="29822"/>
                    <a:pt x="24251" y="14845"/>
                    <a:pt x="19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6009115" y="2310814"/>
              <a:ext cx="139432" cy="1657968"/>
            </a:xfrm>
            <a:custGeom>
              <a:avLst/>
              <a:gdLst/>
              <a:ahLst/>
              <a:cxnLst/>
              <a:rect l="l" t="t" r="r" b="b"/>
              <a:pathLst>
                <a:path w="6160" h="73248" extrusionOk="0">
                  <a:moveTo>
                    <a:pt x="65" y="0"/>
                  </a:moveTo>
                  <a:cubicBezTo>
                    <a:pt x="31" y="0"/>
                    <a:pt x="1" y="29"/>
                    <a:pt x="21" y="70"/>
                  </a:cubicBezTo>
                  <a:cubicBezTo>
                    <a:pt x="1222" y="4673"/>
                    <a:pt x="2290" y="9310"/>
                    <a:pt x="3090" y="14013"/>
                  </a:cubicBezTo>
                  <a:cubicBezTo>
                    <a:pt x="3891" y="18717"/>
                    <a:pt x="4425" y="23520"/>
                    <a:pt x="4825" y="28290"/>
                  </a:cubicBezTo>
                  <a:cubicBezTo>
                    <a:pt x="5225" y="33060"/>
                    <a:pt x="5459" y="37864"/>
                    <a:pt x="5592" y="42667"/>
                  </a:cubicBezTo>
                  <a:cubicBezTo>
                    <a:pt x="5692" y="47437"/>
                    <a:pt x="5692" y="52241"/>
                    <a:pt x="5659" y="57044"/>
                  </a:cubicBezTo>
                  <a:cubicBezTo>
                    <a:pt x="5625" y="61814"/>
                    <a:pt x="5425" y="66618"/>
                    <a:pt x="5425" y="71421"/>
                  </a:cubicBezTo>
                  <a:lnTo>
                    <a:pt x="5425" y="73222"/>
                  </a:lnTo>
                  <a:cubicBezTo>
                    <a:pt x="5425" y="73239"/>
                    <a:pt x="5442" y="73248"/>
                    <a:pt x="5459" y="73248"/>
                  </a:cubicBezTo>
                  <a:cubicBezTo>
                    <a:pt x="5475" y="73248"/>
                    <a:pt x="5492" y="73239"/>
                    <a:pt x="5492" y="73222"/>
                  </a:cubicBezTo>
                  <a:cubicBezTo>
                    <a:pt x="5559" y="70821"/>
                    <a:pt x="5692" y="68419"/>
                    <a:pt x="5792" y="65984"/>
                  </a:cubicBezTo>
                  <a:cubicBezTo>
                    <a:pt x="5859" y="63582"/>
                    <a:pt x="5926" y="61181"/>
                    <a:pt x="5992" y="58779"/>
                  </a:cubicBezTo>
                  <a:cubicBezTo>
                    <a:pt x="6092" y="53942"/>
                    <a:pt x="6159" y="49139"/>
                    <a:pt x="6059" y="44302"/>
                  </a:cubicBezTo>
                  <a:cubicBezTo>
                    <a:pt x="5992" y="39498"/>
                    <a:pt x="5792" y="34728"/>
                    <a:pt x="5425" y="29925"/>
                  </a:cubicBezTo>
                  <a:cubicBezTo>
                    <a:pt x="5058" y="25121"/>
                    <a:pt x="4458" y="20451"/>
                    <a:pt x="3691" y="15781"/>
                  </a:cubicBezTo>
                  <a:cubicBezTo>
                    <a:pt x="2957" y="11045"/>
                    <a:pt x="1956" y="6375"/>
                    <a:pt x="655" y="1771"/>
                  </a:cubicBezTo>
                  <a:cubicBezTo>
                    <a:pt x="455" y="1204"/>
                    <a:pt x="288" y="604"/>
                    <a:pt x="121" y="37"/>
                  </a:cubicBezTo>
                  <a:cubicBezTo>
                    <a:pt x="109" y="11"/>
                    <a:pt x="86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5745327" y="2609867"/>
              <a:ext cx="136580" cy="62857"/>
            </a:xfrm>
            <a:custGeom>
              <a:avLst/>
              <a:gdLst/>
              <a:ahLst/>
              <a:cxnLst/>
              <a:rect l="l" t="t" r="r" b="b"/>
              <a:pathLst>
                <a:path w="6034" h="2777" extrusionOk="0">
                  <a:moveTo>
                    <a:pt x="67" y="1"/>
                  </a:moveTo>
                  <a:cubicBezTo>
                    <a:pt x="34" y="1"/>
                    <a:pt x="0" y="34"/>
                    <a:pt x="34" y="68"/>
                  </a:cubicBezTo>
                  <a:cubicBezTo>
                    <a:pt x="1001" y="568"/>
                    <a:pt x="1968" y="1102"/>
                    <a:pt x="2969" y="1569"/>
                  </a:cubicBezTo>
                  <a:cubicBezTo>
                    <a:pt x="3937" y="2036"/>
                    <a:pt x="4937" y="2436"/>
                    <a:pt x="5938" y="2770"/>
                  </a:cubicBezTo>
                  <a:cubicBezTo>
                    <a:pt x="5947" y="2774"/>
                    <a:pt x="5956" y="2776"/>
                    <a:pt x="5964" y="2776"/>
                  </a:cubicBezTo>
                  <a:cubicBezTo>
                    <a:pt x="6013" y="2776"/>
                    <a:pt x="6033" y="2698"/>
                    <a:pt x="6005" y="2669"/>
                  </a:cubicBezTo>
                  <a:cubicBezTo>
                    <a:pt x="5037" y="2136"/>
                    <a:pt x="4070" y="1669"/>
                    <a:pt x="3069" y="1235"/>
                  </a:cubicBezTo>
                  <a:cubicBezTo>
                    <a:pt x="2069" y="835"/>
                    <a:pt x="1068" y="435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4"/>
            <p:cNvSpPr/>
            <p:nvPr/>
          </p:nvSpPr>
          <p:spPr>
            <a:xfrm>
              <a:off x="5882744" y="3777924"/>
              <a:ext cx="601027" cy="528935"/>
            </a:xfrm>
            <a:custGeom>
              <a:avLst/>
              <a:gdLst/>
              <a:ahLst/>
              <a:cxnLst/>
              <a:rect l="l" t="t" r="r" b="b"/>
              <a:pathLst>
                <a:path w="26553" h="23368" extrusionOk="0">
                  <a:moveTo>
                    <a:pt x="34" y="0"/>
                  </a:moveTo>
                  <a:cubicBezTo>
                    <a:pt x="34" y="0"/>
                    <a:pt x="0" y="6405"/>
                    <a:pt x="100" y="12443"/>
                  </a:cubicBezTo>
                  <a:cubicBezTo>
                    <a:pt x="100" y="13343"/>
                    <a:pt x="134" y="14277"/>
                    <a:pt x="134" y="15145"/>
                  </a:cubicBezTo>
                  <a:cubicBezTo>
                    <a:pt x="134" y="15712"/>
                    <a:pt x="167" y="16245"/>
                    <a:pt x="201" y="16779"/>
                  </a:cubicBezTo>
                  <a:cubicBezTo>
                    <a:pt x="301" y="20115"/>
                    <a:pt x="501" y="22683"/>
                    <a:pt x="768" y="22850"/>
                  </a:cubicBezTo>
                  <a:cubicBezTo>
                    <a:pt x="1338" y="23209"/>
                    <a:pt x="10880" y="23368"/>
                    <a:pt x="18000" y="23368"/>
                  </a:cubicBezTo>
                  <a:cubicBezTo>
                    <a:pt x="22118" y="23368"/>
                    <a:pt x="25425" y="23315"/>
                    <a:pt x="25719" y="23217"/>
                  </a:cubicBezTo>
                  <a:cubicBezTo>
                    <a:pt x="26553" y="22950"/>
                    <a:pt x="25819" y="20615"/>
                    <a:pt x="24918" y="19881"/>
                  </a:cubicBezTo>
                  <a:cubicBezTo>
                    <a:pt x="24384" y="19448"/>
                    <a:pt x="20882" y="17780"/>
                    <a:pt x="18213" y="16579"/>
                  </a:cubicBezTo>
                  <a:cubicBezTo>
                    <a:pt x="16512" y="15778"/>
                    <a:pt x="15145" y="15178"/>
                    <a:pt x="15145" y="15178"/>
                  </a:cubicBezTo>
                  <a:lnTo>
                    <a:pt x="15211" y="12443"/>
                  </a:lnTo>
                  <a:lnTo>
                    <a:pt x="155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5872174" y="3854181"/>
              <a:ext cx="619158" cy="458427"/>
            </a:xfrm>
            <a:custGeom>
              <a:avLst/>
              <a:gdLst/>
              <a:ahLst/>
              <a:cxnLst/>
              <a:rect l="l" t="t" r="r" b="b"/>
              <a:pathLst>
                <a:path w="27354" h="20253" extrusionOk="0">
                  <a:moveTo>
                    <a:pt x="0" y="1"/>
                  </a:moveTo>
                  <a:cubicBezTo>
                    <a:pt x="0" y="1"/>
                    <a:pt x="67" y="18647"/>
                    <a:pt x="1068" y="19615"/>
                  </a:cubicBezTo>
                  <a:cubicBezTo>
                    <a:pt x="1545" y="20092"/>
                    <a:pt x="7753" y="20253"/>
                    <a:pt x="13970" y="20253"/>
                  </a:cubicBezTo>
                  <a:cubicBezTo>
                    <a:pt x="20347" y="20253"/>
                    <a:pt x="26733" y="20084"/>
                    <a:pt x="26953" y="19915"/>
                  </a:cubicBezTo>
                  <a:cubicBezTo>
                    <a:pt x="27353" y="19615"/>
                    <a:pt x="26920" y="17246"/>
                    <a:pt x="25185" y="15712"/>
                  </a:cubicBezTo>
                  <a:cubicBezTo>
                    <a:pt x="23917" y="14611"/>
                    <a:pt x="16512" y="11409"/>
                    <a:pt x="16512" y="11409"/>
                  </a:cubicBezTo>
                  <a:lnTo>
                    <a:pt x="16946" y="1"/>
                  </a:lnTo>
                  <a:lnTo>
                    <a:pt x="16946" y="1"/>
                  </a:lnTo>
                  <a:cubicBezTo>
                    <a:pt x="16790" y="23"/>
                    <a:pt x="14855" y="30"/>
                    <a:pt x="12345" y="30"/>
                  </a:cubicBezTo>
                  <a:cubicBezTo>
                    <a:pt x="7324" y="3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4"/>
            <p:cNvSpPr/>
            <p:nvPr/>
          </p:nvSpPr>
          <p:spPr>
            <a:xfrm>
              <a:off x="6160589" y="4083338"/>
              <a:ext cx="109848" cy="18832"/>
            </a:xfrm>
            <a:custGeom>
              <a:avLst/>
              <a:gdLst/>
              <a:ahLst/>
              <a:cxnLst/>
              <a:rect l="l" t="t" r="r" b="b"/>
              <a:pathLst>
                <a:path w="4853" h="832" extrusionOk="0">
                  <a:moveTo>
                    <a:pt x="2042" y="1"/>
                  </a:moveTo>
                  <a:cubicBezTo>
                    <a:pt x="1347" y="1"/>
                    <a:pt x="665" y="138"/>
                    <a:pt x="68" y="451"/>
                  </a:cubicBezTo>
                  <a:cubicBezTo>
                    <a:pt x="1" y="484"/>
                    <a:pt x="68" y="551"/>
                    <a:pt x="101" y="551"/>
                  </a:cubicBezTo>
                  <a:cubicBezTo>
                    <a:pt x="414" y="537"/>
                    <a:pt x="727" y="531"/>
                    <a:pt x="1040" y="531"/>
                  </a:cubicBezTo>
                  <a:cubicBezTo>
                    <a:pt x="2260" y="531"/>
                    <a:pt x="3476" y="632"/>
                    <a:pt x="4671" y="818"/>
                  </a:cubicBezTo>
                  <a:cubicBezTo>
                    <a:pt x="4690" y="827"/>
                    <a:pt x="4707" y="831"/>
                    <a:pt x="4723" y="831"/>
                  </a:cubicBezTo>
                  <a:cubicBezTo>
                    <a:pt x="4819" y="831"/>
                    <a:pt x="4852" y="680"/>
                    <a:pt x="4738" y="651"/>
                  </a:cubicBezTo>
                  <a:cubicBezTo>
                    <a:pt x="3934" y="249"/>
                    <a:pt x="2976" y="1"/>
                    <a:pt x="20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4"/>
            <p:cNvSpPr/>
            <p:nvPr/>
          </p:nvSpPr>
          <p:spPr>
            <a:xfrm>
              <a:off x="6160589" y="4054343"/>
              <a:ext cx="109848" cy="19127"/>
            </a:xfrm>
            <a:custGeom>
              <a:avLst/>
              <a:gdLst/>
              <a:ahLst/>
              <a:cxnLst/>
              <a:rect l="l" t="t" r="r" b="b"/>
              <a:pathLst>
                <a:path w="4853" h="845" extrusionOk="0">
                  <a:moveTo>
                    <a:pt x="2025" y="0"/>
                  </a:moveTo>
                  <a:cubicBezTo>
                    <a:pt x="1336" y="0"/>
                    <a:pt x="660" y="140"/>
                    <a:pt x="68" y="464"/>
                  </a:cubicBezTo>
                  <a:cubicBezTo>
                    <a:pt x="1" y="498"/>
                    <a:pt x="68" y="564"/>
                    <a:pt x="101" y="564"/>
                  </a:cubicBezTo>
                  <a:cubicBezTo>
                    <a:pt x="414" y="551"/>
                    <a:pt x="727" y="544"/>
                    <a:pt x="1040" y="544"/>
                  </a:cubicBezTo>
                  <a:cubicBezTo>
                    <a:pt x="2260" y="544"/>
                    <a:pt x="3476" y="645"/>
                    <a:pt x="4671" y="831"/>
                  </a:cubicBezTo>
                  <a:cubicBezTo>
                    <a:pt x="4690" y="841"/>
                    <a:pt x="4707" y="845"/>
                    <a:pt x="4723" y="845"/>
                  </a:cubicBezTo>
                  <a:cubicBezTo>
                    <a:pt x="4819" y="845"/>
                    <a:pt x="4852" y="693"/>
                    <a:pt x="4738" y="664"/>
                  </a:cubicBezTo>
                  <a:cubicBezTo>
                    <a:pt x="3929" y="260"/>
                    <a:pt x="2965" y="0"/>
                    <a:pt x="202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4"/>
            <p:cNvSpPr/>
            <p:nvPr/>
          </p:nvSpPr>
          <p:spPr>
            <a:xfrm>
              <a:off x="6160589" y="4025641"/>
              <a:ext cx="109983" cy="18923"/>
            </a:xfrm>
            <a:custGeom>
              <a:avLst/>
              <a:gdLst/>
              <a:ahLst/>
              <a:cxnLst/>
              <a:rect l="l" t="t" r="r" b="b"/>
              <a:pathLst>
                <a:path w="4859" h="836" extrusionOk="0">
                  <a:moveTo>
                    <a:pt x="2025" y="1"/>
                  </a:moveTo>
                  <a:cubicBezTo>
                    <a:pt x="1336" y="1"/>
                    <a:pt x="660" y="140"/>
                    <a:pt x="68" y="465"/>
                  </a:cubicBezTo>
                  <a:cubicBezTo>
                    <a:pt x="1" y="498"/>
                    <a:pt x="68" y="565"/>
                    <a:pt x="101" y="565"/>
                  </a:cubicBezTo>
                  <a:cubicBezTo>
                    <a:pt x="463" y="549"/>
                    <a:pt x="825" y="541"/>
                    <a:pt x="1187" y="541"/>
                  </a:cubicBezTo>
                  <a:cubicBezTo>
                    <a:pt x="2358" y="541"/>
                    <a:pt x="3524" y="628"/>
                    <a:pt x="4671" y="832"/>
                  </a:cubicBezTo>
                  <a:cubicBezTo>
                    <a:pt x="4683" y="835"/>
                    <a:pt x="4694" y="836"/>
                    <a:pt x="4705" y="836"/>
                  </a:cubicBezTo>
                  <a:cubicBezTo>
                    <a:pt x="4815" y="836"/>
                    <a:pt x="4859" y="695"/>
                    <a:pt x="4738" y="665"/>
                  </a:cubicBezTo>
                  <a:cubicBezTo>
                    <a:pt x="3929" y="261"/>
                    <a:pt x="2965" y="1"/>
                    <a:pt x="202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6160589" y="3996895"/>
              <a:ext cx="110006" cy="18991"/>
            </a:xfrm>
            <a:custGeom>
              <a:avLst/>
              <a:gdLst/>
              <a:ahLst/>
              <a:cxnLst/>
              <a:rect l="l" t="t" r="r" b="b"/>
              <a:pathLst>
                <a:path w="4860" h="839" extrusionOk="0">
                  <a:moveTo>
                    <a:pt x="2044" y="1"/>
                  </a:moveTo>
                  <a:cubicBezTo>
                    <a:pt x="1348" y="1"/>
                    <a:pt x="665" y="140"/>
                    <a:pt x="68" y="467"/>
                  </a:cubicBezTo>
                  <a:cubicBezTo>
                    <a:pt x="1" y="500"/>
                    <a:pt x="68" y="567"/>
                    <a:pt x="101" y="567"/>
                  </a:cubicBezTo>
                  <a:cubicBezTo>
                    <a:pt x="463" y="551"/>
                    <a:pt x="825" y="543"/>
                    <a:pt x="1187" y="543"/>
                  </a:cubicBezTo>
                  <a:cubicBezTo>
                    <a:pt x="2358" y="543"/>
                    <a:pt x="3524" y="630"/>
                    <a:pt x="4671" y="834"/>
                  </a:cubicBezTo>
                  <a:cubicBezTo>
                    <a:pt x="4683" y="837"/>
                    <a:pt x="4694" y="838"/>
                    <a:pt x="4705" y="838"/>
                  </a:cubicBezTo>
                  <a:cubicBezTo>
                    <a:pt x="4815" y="838"/>
                    <a:pt x="4859" y="695"/>
                    <a:pt x="4738" y="634"/>
                  </a:cubicBezTo>
                  <a:cubicBezTo>
                    <a:pt x="3934" y="251"/>
                    <a:pt x="2978" y="1"/>
                    <a:pt x="20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6160589" y="3968194"/>
              <a:ext cx="110006" cy="18991"/>
            </a:xfrm>
            <a:custGeom>
              <a:avLst/>
              <a:gdLst/>
              <a:ahLst/>
              <a:cxnLst/>
              <a:rect l="l" t="t" r="r" b="b"/>
              <a:pathLst>
                <a:path w="4860" h="839" extrusionOk="0">
                  <a:moveTo>
                    <a:pt x="2044" y="1"/>
                  </a:moveTo>
                  <a:cubicBezTo>
                    <a:pt x="1348" y="1"/>
                    <a:pt x="665" y="140"/>
                    <a:pt x="68" y="467"/>
                  </a:cubicBezTo>
                  <a:cubicBezTo>
                    <a:pt x="1" y="467"/>
                    <a:pt x="68" y="568"/>
                    <a:pt x="101" y="568"/>
                  </a:cubicBezTo>
                  <a:cubicBezTo>
                    <a:pt x="493" y="542"/>
                    <a:pt x="885" y="530"/>
                    <a:pt x="1276" y="530"/>
                  </a:cubicBezTo>
                  <a:cubicBezTo>
                    <a:pt x="2417" y="530"/>
                    <a:pt x="3553" y="636"/>
                    <a:pt x="4671" y="834"/>
                  </a:cubicBezTo>
                  <a:cubicBezTo>
                    <a:pt x="4683" y="837"/>
                    <a:pt x="4694" y="839"/>
                    <a:pt x="4705" y="839"/>
                  </a:cubicBezTo>
                  <a:cubicBezTo>
                    <a:pt x="4815" y="839"/>
                    <a:pt x="4859" y="695"/>
                    <a:pt x="4738" y="634"/>
                  </a:cubicBezTo>
                  <a:cubicBezTo>
                    <a:pt x="3934" y="252"/>
                    <a:pt x="2978" y="1"/>
                    <a:pt x="20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4"/>
            <p:cNvSpPr/>
            <p:nvPr/>
          </p:nvSpPr>
          <p:spPr>
            <a:xfrm>
              <a:off x="5576198" y="1751322"/>
              <a:ext cx="562525" cy="669611"/>
            </a:xfrm>
            <a:custGeom>
              <a:avLst/>
              <a:gdLst/>
              <a:ahLst/>
              <a:cxnLst/>
              <a:rect l="l" t="t" r="r" b="b"/>
              <a:pathLst>
                <a:path w="24852" h="29583" extrusionOk="0">
                  <a:moveTo>
                    <a:pt x="14145" y="0"/>
                  </a:moveTo>
                  <a:cubicBezTo>
                    <a:pt x="12796" y="0"/>
                    <a:pt x="11347" y="628"/>
                    <a:pt x="10008" y="2072"/>
                  </a:cubicBezTo>
                  <a:cubicBezTo>
                    <a:pt x="4937" y="7576"/>
                    <a:pt x="0" y="29425"/>
                    <a:pt x="0" y="29425"/>
                  </a:cubicBezTo>
                  <a:cubicBezTo>
                    <a:pt x="1692" y="29544"/>
                    <a:pt x="5345" y="29582"/>
                    <a:pt x="9343" y="29582"/>
                  </a:cubicBezTo>
                  <a:cubicBezTo>
                    <a:pt x="16539" y="29582"/>
                    <a:pt x="24851" y="29458"/>
                    <a:pt x="24851" y="29458"/>
                  </a:cubicBezTo>
                  <a:lnTo>
                    <a:pt x="23150" y="17783"/>
                  </a:lnTo>
                  <a:cubicBezTo>
                    <a:pt x="23150" y="17783"/>
                    <a:pt x="24818" y="14981"/>
                    <a:pt x="24251" y="12413"/>
                  </a:cubicBezTo>
                  <a:cubicBezTo>
                    <a:pt x="23651" y="9511"/>
                    <a:pt x="17913" y="1938"/>
                    <a:pt x="17446" y="1438"/>
                  </a:cubicBezTo>
                  <a:cubicBezTo>
                    <a:pt x="16536" y="528"/>
                    <a:pt x="15382" y="0"/>
                    <a:pt x="14145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4"/>
            <p:cNvSpPr/>
            <p:nvPr/>
          </p:nvSpPr>
          <p:spPr>
            <a:xfrm>
              <a:off x="5848769" y="1325603"/>
              <a:ext cx="772917" cy="547020"/>
            </a:xfrm>
            <a:custGeom>
              <a:avLst/>
              <a:gdLst/>
              <a:ahLst/>
              <a:cxnLst/>
              <a:rect l="l" t="t" r="r" b="b"/>
              <a:pathLst>
                <a:path w="34147" h="24167" extrusionOk="0">
                  <a:moveTo>
                    <a:pt x="26181" y="1"/>
                  </a:moveTo>
                  <a:cubicBezTo>
                    <a:pt x="25808" y="1"/>
                    <a:pt x="25556" y="112"/>
                    <a:pt x="25485" y="365"/>
                  </a:cubicBezTo>
                  <a:cubicBezTo>
                    <a:pt x="24751" y="2967"/>
                    <a:pt x="18313" y="12841"/>
                    <a:pt x="17780" y="13708"/>
                  </a:cubicBezTo>
                  <a:cubicBezTo>
                    <a:pt x="17279" y="14575"/>
                    <a:pt x="9874" y="17144"/>
                    <a:pt x="5538" y="19279"/>
                  </a:cubicBezTo>
                  <a:cubicBezTo>
                    <a:pt x="1668" y="21213"/>
                    <a:pt x="0" y="23782"/>
                    <a:pt x="2002" y="24082"/>
                  </a:cubicBezTo>
                  <a:cubicBezTo>
                    <a:pt x="2394" y="24138"/>
                    <a:pt x="3052" y="24167"/>
                    <a:pt x="3903" y="24167"/>
                  </a:cubicBezTo>
                  <a:cubicBezTo>
                    <a:pt x="9200" y="24167"/>
                    <a:pt x="21960" y="23035"/>
                    <a:pt x="24518" y="20046"/>
                  </a:cubicBezTo>
                  <a:cubicBezTo>
                    <a:pt x="28087" y="15843"/>
                    <a:pt x="32423" y="7604"/>
                    <a:pt x="33524" y="4935"/>
                  </a:cubicBezTo>
                  <a:cubicBezTo>
                    <a:pt x="34147" y="3464"/>
                    <a:pt x="28266" y="1"/>
                    <a:pt x="261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6423359" y="1021479"/>
              <a:ext cx="310326" cy="429092"/>
            </a:xfrm>
            <a:custGeom>
              <a:avLst/>
              <a:gdLst/>
              <a:ahLst/>
              <a:cxnLst/>
              <a:rect l="l" t="t" r="r" b="b"/>
              <a:pathLst>
                <a:path w="13710" h="18957" extrusionOk="0">
                  <a:moveTo>
                    <a:pt x="10435" y="0"/>
                  </a:moveTo>
                  <a:cubicBezTo>
                    <a:pt x="8722" y="0"/>
                    <a:pt x="4603" y="3341"/>
                    <a:pt x="3669" y="4361"/>
                  </a:cubicBezTo>
                  <a:cubicBezTo>
                    <a:pt x="2969" y="5128"/>
                    <a:pt x="2102" y="7230"/>
                    <a:pt x="1668" y="8464"/>
                  </a:cubicBezTo>
                  <a:cubicBezTo>
                    <a:pt x="934" y="10699"/>
                    <a:pt x="0" y="14168"/>
                    <a:pt x="0" y="14168"/>
                  </a:cubicBezTo>
                  <a:cubicBezTo>
                    <a:pt x="0" y="14168"/>
                    <a:pt x="7059" y="18957"/>
                    <a:pt x="7756" y="18957"/>
                  </a:cubicBezTo>
                  <a:cubicBezTo>
                    <a:pt x="7781" y="18957"/>
                    <a:pt x="7798" y="18951"/>
                    <a:pt x="7806" y="18938"/>
                  </a:cubicBezTo>
                  <a:cubicBezTo>
                    <a:pt x="8740" y="17537"/>
                    <a:pt x="9807" y="15436"/>
                    <a:pt x="8940" y="11766"/>
                  </a:cubicBezTo>
                  <a:cubicBezTo>
                    <a:pt x="8940" y="11766"/>
                    <a:pt x="13710" y="8898"/>
                    <a:pt x="13076" y="7430"/>
                  </a:cubicBezTo>
                  <a:cubicBezTo>
                    <a:pt x="12965" y="7176"/>
                    <a:pt x="12728" y="7073"/>
                    <a:pt x="12417" y="7073"/>
                  </a:cubicBezTo>
                  <a:cubicBezTo>
                    <a:pt x="11966" y="7073"/>
                    <a:pt x="11359" y="7289"/>
                    <a:pt x="10747" y="7579"/>
                  </a:cubicBezTo>
                  <a:lnTo>
                    <a:pt x="10747" y="7579"/>
                  </a:lnTo>
                  <a:cubicBezTo>
                    <a:pt x="12054" y="6707"/>
                    <a:pt x="13333" y="5646"/>
                    <a:pt x="13076" y="4962"/>
                  </a:cubicBezTo>
                  <a:cubicBezTo>
                    <a:pt x="12944" y="4617"/>
                    <a:pt x="12643" y="4479"/>
                    <a:pt x="12246" y="4479"/>
                  </a:cubicBezTo>
                  <a:cubicBezTo>
                    <a:pt x="11904" y="4479"/>
                    <a:pt x="11490" y="4582"/>
                    <a:pt x="11051" y="4743"/>
                  </a:cubicBezTo>
                  <a:lnTo>
                    <a:pt x="11051" y="4743"/>
                  </a:lnTo>
                  <a:cubicBezTo>
                    <a:pt x="12159" y="3971"/>
                    <a:pt x="13005" y="3116"/>
                    <a:pt x="12642" y="2460"/>
                  </a:cubicBezTo>
                  <a:cubicBezTo>
                    <a:pt x="12478" y="2173"/>
                    <a:pt x="12185" y="2056"/>
                    <a:pt x="11816" y="2056"/>
                  </a:cubicBezTo>
                  <a:cubicBezTo>
                    <a:pt x="10891" y="2056"/>
                    <a:pt x="9489" y="2793"/>
                    <a:pt x="8436" y="3439"/>
                  </a:cubicBezTo>
                  <a:lnTo>
                    <a:pt x="8436" y="3439"/>
                  </a:lnTo>
                  <a:cubicBezTo>
                    <a:pt x="9821" y="2450"/>
                    <a:pt x="11626" y="949"/>
                    <a:pt x="11008" y="225"/>
                  </a:cubicBezTo>
                  <a:cubicBezTo>
                    <a:pt x="10878" y="69"/>
                    <a:pt x="10681" y="0"/>
                    <a:pt x="10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4"/>
            <p:cNvSpPr/>
            <p:nvPr/>
          </p:nvSpPr>
          <p:spPr>
            <a:xfrm>
              <a:off x="6543392" y="1069601"/>
              <a:ext cx="134429" cy="77027"/>
            </a:xfrm>
            <a:custGeom>
              <a:avLst/>
              <a:gdLst/>
              <a:ahLst/>
              <a:cxnLst/>
              <a:rect l="l" t="t" r="r" b="b"/>
              <a:pathLst>
                <a:path w="5939" h="3403" extrusionOk="0">
                  <a:moveTo>
                    <a:pt x="5938" y="0"/>
                  </a:moveTo>
                  <a:cubicBezTo>
                    <a:pt x="5071" y="234"/>
                    <a:pt x="4237" y="601"/>
                    <a:pt x="3437" y="1034"/>
                  </a:cubicBezTo>
                  <a:cubicBezTo>
                    <a:pt x="2836" y="1368"/>
                    <a:pt x="2236" y="1735"/>
                    <a:pt x="1669" y="2135"/>
                  </a:cubicBezTo>
                  <a:cubicBezTo>
                    <a:pt x="1068" y="2502"/>
                    <a:pt x="535" y="2969"/>
                    <a:pt x="1" y="3369"/>
                  </a:cubicBezTo>
                  <a:cubicBezTo>
                    <a:pt x="1" y="3403"/>
                    <a:pt x="1" y="3403"/>
                    <a:pt x="34" y="3403"/>
                  </a:cubicBezTo>
                  <a:cubicBezTo>
                    <a:pt x="601" y="3002"/>
                    <a:pt x="1202" y="2669"/>
                    <a:pt x="1769" y="2268"/>
                  </a:cubicBezTo>
                  <a:cubicBezTo>
                    <a:pt x="3103" y="1401"/>
                    <a:pt x="4471" y="634"/>
                    <a:pt x="5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4"/>
            <p:cNvSpPr/>
            <p:nvPr/>
          </p:nvSpPr>
          <p:spPr>
            <a:xfrm>
              <a:off x="6573610" y="1128180"/>
              <a:ext cx="100296" cy="66026"/>
            </a:xfrm>
            <a:custGeom>
              <a:avLst/>
              <a:gdLst/>
              <a:ahLst/>
              <a:cxnLst/>
              <a:rect l="l" t="t" r="r" b="b"/>
              <a:pathLst>
                <a:path w="4431" h="2917" extrusionOk="0">
                  <a:moveTo>
                    <a:pt x="4411" y="0"/>
                  </a:moveTo>
                  <a:cubicBezTo>
                    <a:pt x="4403" y="0"/>
                    <a:pt x="4390" y="4"/>
                    <a:pt x="4370" y="14"/>
                  </a:cubicBezTo>
                  <a:cubicBezTo>
                    <a:pt x="3636" y="448"/>
                    <a:pt x="2869" y="848"/>
                    <a:pt x="2135" y="1348"/>
                  </a:cubicBezTo>
                  <a:cubicBezTo>
                    <a:pt x="1401" y="1849"/>
                    <a:pt x="734" y="2382"/>
                    <a:pt x="0" y="2916"/>
                  </a:cubicBezTo>
                  <a:lnTo>
                    <a:pt x="34" y="2916"/>
                  </a:lnTo>
                  <a:cubicBezTo>
                    <a:pt x="734" y="2416"/>
                    <a:pt x="1501" y="1982"/>
                    <a:pt x="2235" y="1482"/>
                  </a:cubicBezTo>
                  <a:cubicBezTo>
                    <a:pt x="2969" y="1015"/>
                    <a:pt x="3636" y="514"/>
                    <a:pt x="4370" y="47"/>
                  </a:cubicBezTo>
                  <a:cubicBezTo>
                    <a:pt x="4417" y="24"/>
                    <a:pt x="4431" y="0"/>
                    <a:pt x="4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6591718" y="1190947"/>
              <a:ext cx="80535" cy="49299"/>
            </a:xfrm>
            <a:custGeom>
              <a:avLst/>
              <a:gdLst/>
              <a:ahLst/>
              <a:cxnLst/>
              <a:rect l="l" t="t" r="r" b="b"/>
              <a:pathLst>
                <a:path w="3558" h="2178" extrusionOk="0">
                  <a:moveTo>
                    <a:pt x="3531" y="1"/>
                  </a:moveTo>
                  <a:cubicBezTo>
                    <a:pt x="3525" y="1"/>
                    <a:pt x="3516" y="3"/>
                    <a:pt x="3503" y="10"/>
                  </a:cubicBezTo>
                  <a:cubicBezTo>
                    <a:pt x="2269" y="610"/>
                    <a:pt x="1102" y="1311"/>
                    <a:pt x="34" y="2145"/>
                  </a:cubicBezTo>
                  <a:cubicBezTo>
                    <a:pt x="1" y="2178"/>
                    <a:pt x="34" y="2178"/>
                    <a:pt x="67" y="2178"/>
                  </a:cubicBezTo>
                  <a:cubicBezTo>
                    <a:pt x="1402" y="1277"/>
                    <a:pt x="2336" y="744"/>
                    <a:pt x="3503" y="76"/>
                  </a:cubicBezTo>
                  <a:cubicBezTo>
                    <a:pt x="3530" y="49"/>
                    <a:pt x="3557" y="1"/>
                    <a:pt x="35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4"/>
            <p:cNvSpPr/>
            <p:nvPr/>
          </p:nvSpPr>
          <p:spPr>
            <a:xfrm>
              <a:off x="5833672" y="1657024"/>
              <a:ext cx="415284" cy="247038"/>
            </a:xfrm>
            <a:custGeom>
              <a:avLst/>
              <a:gdLst/>
              <a:ahLst/>
              <a:cxnLst/>
              <a:rect l="l" t="t" r="r" b="b"/>
              <a:pathLst>
                <a:path w="18347" h="10914" extrusionOk="0">
                  <a:moveTo>
                    <a:pt x="14277" y="0"/>
                  </a:moveTo>
                  <a:cubicBezTo>
                    <a:pt x="14277" y="0"/>
                    <a:pt x="8706" y="2469"/>
                    <a:pt x="4904" y="4737"/>
                  </a:cubicBezTo>
                  <a:cubicBezTo>
                    <a:pt x="100" y="7572"/>
                    <a:pt x="0" y="10341"/>
                    <a:pt x="3469" y="10808"/>
                  </a:cubicBezTo>
                  <a:cubicBezTo>
                    <a:pt x="3997" y="10881"/>
                    <a:pt x="4589" y="10914"/>
                    <a:pt x="5223" y="10914"/>
                  </a:cubicBezTo>
                  <a:cubicBezTo>
                    <a:pt x="10365" y="10914"/>
                    <a:pt x="18347" y="8773"/>
                    <a:pt x="18347" y="8773"/>
                  </a:cubicBezTo>
                  <a:lnTo>
                    <a:pt x="14277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4"/>
            <p:cNvSpPr/>
            <p:nvPr/>
          </p:nvSpPr>
          <p:spPr>
            <a:xfrm>
              <a:off x="6124350" y="1676332"/>
              <a:ext cx="83070" cy="181850"/>
            </a:xfrm>
            <a:custGeom>
              <a:avLst/>
              <a:gdLst/>
              <a:ahLst/>
              <a:cxnLst/>
              <a:rect l="l" t="t" r="r" b="b"/>
              <a:pathLst>
                <a:path w="3670" h="8034" extrusionOk="0">
                  <a:moveTo>
                    <a:pt x="54" y="1"/>
                  </a:moveTo>
                  <a:cubicBezTo>
                    <a:pt x="34" y="1"/>
                    <a:pt x="1" y="24"/>
                    <a:pt x="1" y="48"/>
                  </a:cubicBezTo>
                  <a:cubicBezTo>
                    <a:pt x="334" y="682"/>
                    <a:pt x="2136" y="5085"/>
                    <a:pt x="3603" y="8020"/>
                  </a:cubicBezTo>
                  <a:cubicBezTo>
                    <a:pt x="3603" y="8030"/>
                    <a:pt x="3609" y="8034"/>
                    <a:pt x="3617" y="8034"/>
                  </a:cubicBezTo>
                  <a:cubicBezTo>
                    <a:pt x="3637" y="8034"/>
                    <a:pt x="3670" y="8010"/>
                    <a:pt x="3670" y="7987"/>
                  </a:cubicBezTo>
                  <a:cubicBezTo>
                    <a:pt x="2603" y="5285"/>
                    <a:pt x="1402" y="2616"/>
                    <a:pt x="67" y="14"/>
                  </a:cubicBezTo>
                  <a:cubicBezTo>
                    <a:pt x="67" y="5"/>
                    <a:pt x="62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4"/>
            <p:cNvSpPr/>
            <p:nvPr/>
          </p:nvSpPr>
          <p:spPr>
            <a:xfrm>
              <a:off x="5950694" y="1895597"/>
              <a:ext cx="104981" cy="33251"/>
            </a:xfrm>
            <a:custGeom>
              <a:avLst/>
              <a:gdLst/>
              <a:ahLst/>
              <a:cxnLst/>
              <a:rect l="l" t="t" r="r" b="b"/>
              <a:pathLst>
                <a:path w="4638" h="1469" extrusionOk="0">
                  <a:moveTo>
                    <a:pt x="4604" y="1"/>
                  </a:moveTo>
                  <a:cubicBezTo>
                    <a:pt x="3036" y="234"/>
                    <a:pt x="1535" y="835"/>
                    <a:pt x="34" y="1302"/>
                  </a:cubicBezTo>
                  <a:cubicBezTo>
                    <a:pt x="1" y="1335"/>
                    <a:pt x="1" y="1369"/>
                    <a:pt x="34" y="1369"/>
                  </a:cubicBezTo>
                  <a:cubicBezTo>
                    <a:pt x="634" y="1202"/>
                    <a:pt x="1235" y="1068"/>
                    <a:pt x="1802" y="902"/>
                  </a:cubicBezTo>
                  <a:lnTo>
                    <a:pt x="1802" y="902"/>
                  </a:lnTo>
                  <a:cubicBezTo>
                    <a:pt x="1535" y="1068"/>
                    <a:pt x="1268" y="1235"/>
                    <a:pt x="1001" y="1402"/>
                  </a:cubicBezTo>
                  <a:cubicBezTo>
                    <a:pt x="968" y="1402"/>
                    <a:pt x="1001" y="1469"/>
                    <a:pt x="1035" y="1469"/>
                  </a:cubicBezTo>
                  <a:cubicBezTo>
                    <a:pt x="1468" y="1235"/>
                    <a:pt x="1869" y="1035"/>
                    <a:pt x="2302" y="768"/>
                  </a:cubicBezTo>
                  <a:cubicBezTo>
                    <a:pt x="3069" y="568"/>
                    <a:pt x="3870" y="335"/>
                    <a:pt x="4637" y="34"/>
                  </a:cubicBezTo>
                  <a:cubicBezTo>
                    <a:pt x="4637" y="34"/>
                    <a:pt x="4637" y="1"/>
                    <a:pt x="4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Try BadgerMate</a:t>
            </a:r>
            <a:endParaRPr/>
          </a:p>
        </p:txBody>
      </p:sp>
      <p:pic>
        <p:nvPicPr>
          <p:cNvPr id="6" name="Content Placeholder 8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DC03B37E-425A-17D7-137F-8F9D1E74C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652" y="1153407"/>
            <a:ext cx="4424696" cy="35992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" name="Google Shape;3880;p6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cxnSp>
        <p:nvCxnSpPr>
          <p:cNvPr id="3883" name="Google Shape;3883;p64"/>
          <p:cNvCxnSpPr/>
          <p:nvPr/>
        </p:nvCxnSpPr>
        <p:spPr>
          <a:xfrm>
            <a:off x="3480150" y="1048500"/>
            <a:ext cx="2183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8B1DC-E847-1735-AFC4-7FEC04730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625" y="1609725"/>
            <a:ext cx="7800868" cy="2917200"/>
          </a:xfrm>
        </p:spPr>
        <p:txBody>
          <a:bodyPr/>
          <a:lstStyle/>
          <a:p>
            <a:r>
              <a:rPr lang="en-US" dirty="0"/>
              <a:t>Slides: </a:t>
            </a:r>
            <a:r>
              <a:rPr lang="en-US" dirty="0">
                <a:hlinkClick r:id="rId3"/>
              </a:rPr>
              <a:t>https://slidesgo.com/theme/social-inclusion-project-proposal#search-peaple&amp;nextSearchExpression-people&amp;position-5&amp;results-1048&amp;rs=search</a:t>
            </a:r>
            <a:r>
              <a:rPr lang="en-US" dirty="0"/>
              <a:t> </a:t>
            </a:r>
          </a:p>
          <a:p>
            <a:r>
              <a:rPr lang="en-US"/>
              <a:t>ChatGPT</a:t>
            </a:r>
            <a:endParaRPr lang="en-US" dirty="0"/>
          </a:p>
          <a:p>
            <a:r>
              <a:rPr lang="en-US" dirty="0">
                <a:hlinkClick r:id="rId4"/>
              </a:rPr>
              <a:t>https://www.zillow.com/rental-manager/market-trends/madison-wi/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40A9CAE-7BD2-F8F5-9A89-8A09B6ABF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34" y="164294"/>
            <a:ext cx="1777647" cy="1707036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B80AD5-CD66-7604-7DA6-72DE513D6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819" y="164294"/>
            <a:ext cx="1777647" cy="1707036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60F0289-808C-248B-DC7E-579932411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33" y="3272169"/>
            <a:ext cx="1777647" cy="1707037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34263D3-009D-4C32-E3FB-7FF2D1A0320B}"/>
              </a:ext>
            </a:extLst>
          </p:cNvPr>
          <p:cNvSpPr txBox="1"/>
          <p:nvPr/>
        </p:nvSpPr>
        <p:spPr>
          <a:xfrm>
            <a:off x="2140688" y="648480"/>
            <a:ext cx="22328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chivo Black" pitchFamily="2" charset="0"/>
                <a:cs typeface="Archivo Black" pitchFamily="2" charset="0"/>
              </a:rPr>
              <a:t>Fars </a:t>
            </a:r>
            <a:r>
              <a:rPr lang="en-US">
                <a:latin typeface="Archivo Black" pitchFamily="2" charset="0"/>
                <a:cs typeface="Archivo Black" pitchFamily="2" charset="0"/>
              </a:rPr>
              <a:t>Alkheleiwi</a:t>
            </a:r>
            <a:endParaRPr lang="en-US" dirty="0">
              <a:latin typeface="Archivo Black" pitchFamily="2" charset="0"/>
              <a:cs typeface="Archivo Black" pitchFamily="2" charset="0"/>
            </a:endParaRPr>
          </a:p>
          <a:p>
            <a:r>
              <a:rPr lang="en-US" dirty="0">
                <a:latin typeface="Archivo Black" pitchFamily="2" charset="0"/>
                <a:cs typeface="Archivo Black" pitchFamily="2" charset="0"/>
              </a:rPr>
              <a:t>Junior</a:t>
            </a:r>
          </a:p>
          <a:p>
            <a:r>
              <a:rPr lang="en-US" dirty="0">
                <a:latin typeface="Archivo Black" pitchFamily="2" charset="0"/>
                <a:cs typeface="Archivo Black" pitchFamily="2" charset="0"/>
              </a:rPr>
              <a:t>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E3E6C9-C858-02AD-0739-438EA5195FAD}"/>
              </a:ext>
            </a:extLst>
          </p:cNvPr>
          <p:cNvSpPr txBox="1"/>
          <p:nvPr/>
        </p:nvSpPr>
        <p:spPr>
          <a:xfrm>
            <a:off x="4611753" y="648480"/>
            <a:ext cx="22328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chivo Black" pitchFamily="2" charset="0"/>
                <a:cs typeface="Archivo Black" pitchFamily="2" charset="0"/>
              </a:rPr>
              <a:t>Ibraheem Aldosery</a:t>
            </a:r>
          </a:p>
          <a:p>
            <a:pPr algn="r"/>
            <a:r>
              <a:rPr lang="en-US" dirty="0">
                <a:latin typeface="Archivo Black" pitchFamily="2" charset="0"/>
                <a:cs typeface="Archivo Black" pitchFamily="2" charset="0"/>
              </a:rPr>
              <a:t>Senior</a:t>
            </a:r>
          </a:p>
          <a:p>
            <a:pPr algn="r"/>
            <a:r>
              <a:rPr lang="en-US" dirty="0">
                <a:latin typeface="Archivo Black" pitchFamily="2" charset="0"/>
                <a:cs typeface="Archivo Black" pitchFamily="2" charset="0"/>
              </a:rPr>
              <a:t>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C10023-80BF-E648-2A5F-7D26ACBB012D}"/>
              </a:ext>
            </a:extLst>
          </p:cNvPr>
          <p:cNvSpPr txBox="1"/>
          <p:nvPr/>
        </p:nvSpPr>
        <p:spPr>
          <a:xfrm>
            <a:off x="2140688" y="3756355"/>
            <a:ext cx="22328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chivo Black" pitchFamily="2" charset="0"/>
                <a:cs typeface="Archivo Black" pitchFamily="2" charset="0"/>
              </a:rPr>
              <a:t>Marwan </a:t>
            </a:r>
            <a:r>
              <a:rPr lang="en-US">
                <a:latin typeface="Archivo Black" pitchFamily="2" charset="0"/>
                <a:cs typeface="Archivo Black" pitchFamily="2" charset="0"/>
              </a:rPr>
              <a:t>Almazroy</a:t>
            </a:r>
            <a:endParaRPr lang="en-US" dirty="0">
              <a:latin typeface="Archivo Black" pitchFamily="2" charset="0"/>
              <a:cs typeface="Archivo Black" pitchFamily="2" charset="0"/>
            </a:endParaRPr>
          </a:p>
          <a:p>
            <a:r>
              <a:rPr lang="en-US" dirty="0">
                <a:latin typeface="Archivo Black" pitchFamily="2" charset="0"/>
                <a:cs typeface="Archivo Black" pitchFamily="2" charset="0"/>
              </a:rPr>
              <a:t>Junior</a:t>
            </a:r>
          </a:p>
          <a:p>
            <a:r>
              <a:rPr lang="en-US" dirty="0">
                <a:latin typeface="Archivo Black" pitchFamily="2" charset="0"/>
                <a:cs typeface="Archivo Black" pitchFamily="2" charset="0"/>
              </a:rPr>
              <a:t>EE </a:t>
            </a:r>
            <a:r>
              <a:rPr lang="en-US" b="1" dirty="0">
                <a:latin typeface="Alatsi" pitchFamily="2" charset="0"/>
                <a:cs typeface="Times New Roman" panose="02020603050405020304" pitchFamily="18" charset="0"/>
              </a:rPr>
              <a:t>&amp;</a:t>
            </a:r>
            <a:r>
              <a:rPr lang="en-US" dirty="0">
                <a:latin typeface="Archivo Black" pitchFamily="2" charset="0"/>
                <a:cs typeface="Archivo Black" pitchFamily="2" charset="0"/>
              </a:rPr>
              <a:t> CS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357145B-922B-145B-6494-CD1A28FB8C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1386" y="3272168"/>
            <a:ext cx="1779080" cy="1707038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3E97E59-9977-1711-1750-CEC174752381}"/>
              </a:ext>
            </a:extLst>
          </p:cNvPr>
          <p:cNvSpPr txBox="1"/>
          <p:nvPr/>
        </p:nvSpPr>
        <p:spPr>
          <a:xfrm>
            <a:off x="4614530" y="3756355"/>
            <a:ext cx="22328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chivo Black" pitchFamily="2" charset="0"/>
                <a:cs typeface="Archivo Black" pitchFamily="2" charset="0"/>
              </a:rPr>
              <a:t>Rashed </a:t>
            </a:r>
            <a:r>
              <a:rPr lang="en-US">
                <a:latin typeface="Archivo Black" pitchFamily="2" charset="0"/>
                <a:cs typeface="Archivo Black" pitchFamily="2" charset="0"/>
              </a:rPr>
              <a:t>Almansoori</a:t>
            </a:r>
            <a:endParaRPr lang="en-US" dirty="0">
              <a:latin typeface="Archivo Black" pitchFamily="2" charset="0"/>
              <a:cs typeface="Archivo Black" pitchFamily="2" charset="0"/>
            </a:endParaRPr>
          </a:p>
          <a:p>
            <a:pPr algn="r"/>
            <a:r>
              <a:rPr lang="en-US" dirty="0">
                <a:latin typeface="Archivo Black" pitchFamily="2" charset="0"/>
                <a:cs typeface="Archivo Black" pitchFamily="2" charset="0"/>
              </a:rPr>
              <a:t>Senior</a:t>
            </a:r>
          </a:p>
          <a:p>
            <a:pPr algn="r"/>
            <a:r>
              <a:rPr lang="en-US" dirty="0">
                <a:latin typeface="Archivo Black" pitchFamily="2" charset="0"/>
                <a:cs typeface="Archivo Black" pitchFamily="2" charset="0"/>
              </a:rPr>
              <a:t>CS </a:t>
            </a:r>
            <a:r>
              <a:rPr lang="en-US" b="1" dirty="0">
                <a:latin typeface="Alatsi" pitchFamily="2" charset="0"/>
                <a:cs typeface="Times New Roman" panose="02020603050405020304" pitchFamily="18" charset="0"/>
              </a:rPr>
              <a:t>&amp;</a:t>
            </a:r>
            <a:r>
              <a:rPr lang="en-US" dirty="0">
                <a:latin typeface="Archivo Black" pitchFamily="2" charset="0"/>
                <a:cs typeface="Archivo Black" pitchFamily="2" charset="0"/>
              </a:rPr>
              <a:t> DS</a:t>
            </a:r>
          </a:p>
        </p:txBody>
      </p:sp>
      <p:pic>
        <p:nvPicPr>
          <p:cNvPr id="26" name="Picture 25" descr="A red and white logo&#10;&#10;AI-generated content may be incorrect.">
            <a:extLst>
              <a:ext uri="{FF2B5EF4-FFF2-40B4-BE49-F238E27FC236}">
                <a16:creationId xmlns:a16="http://schemas.microsoft.com/office/drawing/2014/main" id="{35CBF591-FB04-28F1-9AB5-45F48B068C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1651" y="1110226"/>
            <a:ext cx="1683747" cy="15222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963D6DE-A33B-2484-9995-8CB09A81413E}"/>
              </a:ext>
            </a:extLst>
          </p:cNvPr>
          <p:cNvSpPr txBox="1"/>
          <p:nvPr/>
        </p:nvSpPr>
        <p:spPr>
          <a:xfrm>
            <a:off x="1310579" y="2671174"/>
            <a:ext cx="6125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latin typeface="Archivo Black" pitchFamily="2" charset="0"/>
                <a:cs typeface="Archivo Black" pitchFamily="2" charset="0"/>
              </a:rPr>
              <a:t>Meet the BadgerMate Team!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8"/>
          <p:cNvSpPr txBox="1">
            <a:spLocks noGrp="1"/>
          </p:cNvSpPr>
          <p:nvPr>
            <p:ph type="subTitle" idx="1"/>
          </p:nvPr>
        </p:nvSpPr>
        <p:spPr>
          <a:xfrm>
            <a:off x="413163" y="2466444"/>
            <a:ext cx="4465673" cy="2332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/>
              <a:t>Roommate Matching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/>
              <a:t>Matches users based on compatibility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/>
              <a:t>Smart survey scoring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/>
              <a:t>Filters out incompatible users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/>
              <a:t>Built from scratch – No Boilerplate!</a:t>
            </a:r>
            <a:endParaRPr lang="en-US" b="1" i="1"/>
          </a:p>
        </p:txBody>
      </p:sp>
      <p:sp>
        <p:nvSpPr>
          <p:cNvPr id="680" name="Google Shape;680;p38"/>
          <p:cNvSpPr txBox="1">
            <a:spLocks noGrp="1"/>
          </p:cNvSpPr>
          <p:nvPr>
            <p:ph type="title"/>
          </p:nvPr>
        </p:nvSpPr>
        <p:spPr>
          <a:xfrm>
            <a:off x="615150" y="1184741"/>
            <a:ext cx="2211900" cy="10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Project</a:t>
            </a:r>
            <a:endParaRPr dirty="0"/>
          </a:p>
        </p:txBody>
      </p:sp>
      <p:cxnSp>
        <p:nvCxnSpPr>
          <p:cNvPr id="681" name="Google Shape;681;p38"/>
          <p:cNvCxnSpPr/>
          <p:nvPr/>
        </p:nvCxnSpPr>
        <p:spPr>
          <a:xfrm>
            <a:off x="796200" y="2286175"/>
            <a:ext cx="18498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1775;p45">
            <a:extLst>
              <a:ext uri="{FF2B5EF4-FFF2-40B4-BE49-F238E27FC236}">
                <a16:creationId xmlns:a16="http://schemas.microsoft.com/office/drawing/2014/main" id="{88AEAE8B-C73A-9F60-4A73-D31C07CAA41C}"/>
              </a:ext>
            </a:extLst>
          </p:cNvPr>
          <p:cNvGrpSpPr/>
          <p:nvPr/>
        </p:nvGrpSpPr>
        <p:grpSpPr>
          <a:xfrm>
            <a:off x="4400998" y="1052753"/>
            <a:ext cx="4636675" cy="3836100"/>
            <a:chOff x="1441200" y="1262175"/>
            <a:chExt cx="4636675" cy="3836100"/>
          </a:xfrm>
        </p:grpSpPr>
        <p:sp>
          <p:nvSpPr>
            <p:cNvPr id="3" name="Google Shape;1776;p45">
              <a:extLst>
                <a:ext uri="{FF2B5EF4-FFF2-40B4-BE49-F238E27FC236}">
                  <a16:creationId xmlns:a16="http://schemas.microsoft.com/office/drawing/2014/main" id="{DEC210BE-96CF-2CEC-7642-8EEA0A7F95B9}"/>
                </a:ext>
              </a:extLst>
            </p:cNvPr>
            <p:cNvSpPr/>
            <p:nvPr/>
          </p:nvSpPr>
          <p:spPr>
            <a:xfrm>
              <a:off x="1514575" y="4400250"/>
              <a:ext cx="4563300" cy="10050"/>
            </a:xfrm>
            <a:custGeom>
              <a:avLst/>
              <a:gdLst/>
              <a:ahLst/>
              <a:cxnLst/>
              <a:rect l="l" t="t" r="r" b="b"/>
              <a:pathLst>
                <a:path w="182532" h="402" extrusionOk="0">
                  <a:moveTo>
                    <a:pt x="91266" y="1"/>
                  </a:moveTo>
                  <a:lnTo>
                    <a:pt x="45634" y="68"/>
                  </a:lnTo>
                  <a:lnTo>
                    <a:pt x="22817" y="101"/>
                  </a:lnTo>
                  <a:lnTo>
                    <a:pt x="1" y="201"/>
                  </a:lnTo>
                  <a:lnTo>
                    <a:pt x="22817" y="301"/>
                  </a:lnTo>
                  <a:lnTo>
                    <a:pt x="45634" y="334"/>
                  </a:lnTo>
                  <a:lnTo>
                    <a:pt x="91266" y="401"/>
                  </a:lnTo>
                  <a:lnTo>
                    <a:pt x="136899" y="334"/>
                  </a:lnTo>
                  <a:lnTo>
                    <a:pt x="159715" y="301"/>
                  </a:lnTo>
                  <a:lnTo>
                    <a:pt x="182531" y="201"/>
                  </a:lnTo>
                  <a:lnTo>
                    <a:pt x="159715" y="101"/>
                  </a:lnTo>
                  <a:lnTo>
                    <a:pt x="136899" y="68"/>
                  </a:lnTo>
                  <a:lnTo>
                    <a:pt x="912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777;p45">
              <a:extLst>
                <a:ext uri="{FF2B5EF4-FFF2-40B4-BE49-F238E27FC236}">
                  <a16:creationId xmlns:a16="http://schemas.microsoft.com/office/drawing/2014/main" id="{3423CCEC-502E-C395-116E-65A89CE3C8A3}"/>
                </a:ext>
              </a:extLst>
            </p:cNvPr>
            <p:cNvSpPr/>
            <p:nvPr/>
          </p:nvSpPr>
          <p:spPr>
            <a:xfrm>
              <a:off x="1441200" y="4918975"/>
              <a:ext cx="689675" cy="179300"/>
            </a:xfrm>
            <a:custGeom>
              <a:avLst/>
              <a:gdLst/>
              <a:ahLst/>
              <a:cxnLst/>
              <a:rect l="l" t="t" r="r" b="b"/>
              <a:pathLst>
                <a:path w="27587" h="7172" extrusionOk="0">
                  <a:moveTo>
                    <a:pt x="13810" y="0"/>
                  </a:moveTo>
                  <a:cubicBezTo>
                    <a:pt x="6172" y="0"/>
                    <a:pt x="1" y="1601"/>
                    <a:pt x="1" y="3603"/>
                  </a:cubicBezTo>
                  <a:cubicBezTo>
                    <a:pt x="1" y="5571"/>
                    <a:pt x="6172" y="7172"/>
                    <a:pt x="13810" y="7172"/>
                  </a:cubicBezTo>
                  <a:cubicBezTo>
                    <a:pt x="21416" y="7172"/>
                    <a:pt x="27587" y="5571"/>
                    <a:pt x="27587" y="3603"/>
                  </a:cubicBezTo>
                  <a:cubicBezTo>
                    <a:pt x="27587" y="1601"/>
                    <a:pt x="21416" y="0"/>
                    <a:pt x="138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778;p45">
              <a:extLst>
                <a:ext uri="{FF2B5EF4-FFF2-40B4-BE49-F238E27FC236}">
                  <a16:creationId xmlns:a16="http://schemas.microsoft.com/office/drawing/2014/main" id="{857F303A-AFC8-F043-1AC6-2DB2CFF40D13}"/>
                </a:ext>
              </a:extLst>
            </p:cNvPr>
            <p:cNvSpPr/>
            <p:nvPr/>
          </p:nvSpPr>
          <p:spPr>
            <a:xfrm>
              <a:off x="4615125" y="4384425"/>
              <a:ext cx="1439400" cy="251850"/>
            </a:xfrm>
            <a:custGeom>
              <a:avLst/>
              <a:gdLst/>
              <a:ahLst/>
              <a:cxnLst/>
              <a:rect l="l" t="t" r="r" b="b"/>
              <a:pathLst>
                <a:path w="57576" h="10074" extrusionOk="0">
                  <a:moveTo>
                    <a:pt x="28788" y="0"/>
                  </a:moveTo>
                  <a:cubicBezTo>
                    <a:pt x="12910" y="0"/>
                    <a:pt x="1" y="2268"/>
                    <a:pt x="1" y="5037"/>
                  </a:cubicBezTo>
                  <a:cubicBezTo>
                    <a:pt x="1" y="7806"/>
                    <a:pt x="12910" y="10074"/>
                    <a:pt x="28788" y="10074"/>
                  </a:cubicBezTo>
                  <a:cubicBezTo>
                    <a:pt x="44699" y="10074"/>
                    <a:pt x="57575" y="7806"/>
                    <a:pt x="57575" y="5037"/>
                  </a:cubicBezTo>
                  <a:cubicBezTo>
                    <a:pt x="57575" y="2268"/>
                    <a:pt x="44699" y="0"/>
                    <a:pt x="287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779;p45">
              <a:extLst>
                <a:ext uri="{FF2B5EF4-FFF2-40B4-BE49-F238E27FC236}">
                  <a16:creationId xmlns:a16="http://schemas.microsoft.com/office/drawing/2014/main" id="{5609AD54-2428-B9B1-944E-6C230E53A141}"/>
                </a:ext>
              </a:extLst>
            </p:cNvPr>
            <p:cNvSpPr/>
            <p:nvPr/>
          </p:nvSpPr>
          <p:spPr>
            <a:xfrm>
              <a:off x="1705550" y="4555375"/>
              <a:ext cx="3480850" cy="396975"/>
            </a:xfrm>
            <a:custGeom>
              <a:avLst/>
              <a:gdLst/>
              <a:ahLst/>
              <a:cxnLst/>
              <a:rect l="l" t="t" r="r" b="b"/>
              <a:pathLst>
                <a:path w="139234" h="15879" extrusionOk="0">
                  <a:moveTo>
                    <a:pt x="69617" y="0"/>
                  </a:moveTo>
                  <a:cubicBezTo>
                    <a:pt x="31156" y="0"/>
                    <a:pt x="1" y="3536"/>
                    <a:pt x="1" y="7939"/>
                  </a:cubicBezTo>
                  <a:cubicBezTo>
                    <a:pt x="1" y="12309"/>
                    <a:pt x="31156" y="15878"/>
                    <a:pt x="69617" y="15878"/>
                  </a:cubicBezTo>
                  <a:cubicBezTo>
                    <a:pt x="108078" y="15878"/>
                    <a:pt x="139233" y="12309"/>
                    <a:pt x="139233" y="7939"/>
                  </a:cubicBezTo>
                  <a:cubicBezTo>
                    <a:pt x="139233" y="3536"/>
                    <a:pt x="108078" y="0"/>
                    <a:pt x="69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780;p45">
              <a:extLst>
                <a:ext uri="{FF2B5EF4-FFF2-40B4-BE49-F238E27FC236}">
                  <a16:creationId xmlns:a16="http://schemas.microsoft.com/office/drawing/2014/main" id="{07670CF5-A749-12DB-FF54-E92FF4FA6000}"/>
                </a:ext>
              </a:extLst>
            </p:cNvPr>
            <p:cNvSpPr/>
            <p:nvPr/>
          </p:nvSpPr>
          <p:spPr>
            <a:xfrm>
              <a:off x="2753800" y="1329725"/>
              <a:ext cx="2084025" cy="1376850"/>
            </a:xfrm>
            <a:custGeom>
              <a:avLst/>
              <a:gdLst/>
              <a:ahLst/>
              <a:cxnLst/>
              <a:rect l="l" t="t" r="r" b="b"/>
              <a:pathLst>
                <a:path w="83361" h="55074" extrusionOk="0">
                  <a:moveTo>
                    <a:pt x="1" y="1"/>
                  </a:moveTo>
                  <a:lnTo>
                    <a:pt x="1" y="55073"/>
                  </a:lnTo>
                  <a:lnTo>
                    <a:pt x="83360" y="55073"/>
                  </a:lnTo>
                  <a:lnTo>
                    <a:pt x="833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81;p45">
              <a:extLst>
                <a:ext uri="{FF2B5EF4-FFF2-40B4-BE49-F238E27FC236}">
                  <a16:creationId xmlns:a16="http://schemas.microsoft.com/office/drawing/2014/main" id="{7C6CC30B-A6B3-8F4A-7212-CCF1B307B673}"/>
                </a:ext>
              </a:extLst>
            </p:cNvPr>
            <p:cNvSpPr/>
            <p:nvPr/>
          </p:nvSpPr>
          <p:spPr>
            <a:xfrm>
              <a:off x="2704600" y="1262175"/>
              <a:ext cx="2183250" cy="67575"/>
            </a:xfrm>
            <a:custGeom>
              <a:avLst/>
              <a:gdLst/>
              <a:ahLst/>
              <a:cxnLst/>
              <a:rect l="l" t="t" r="r" b="b"/>
              <a:pathLst>
                <a:path w="87330" h="2703" extrusionOk="0">
                  <a:moveTo>
                    <a:pt x="1" y="1"/>
                  </a:moveTo>
                  <a:lnTo>
                    <a:pt x="1" y="2703"/>
                  </a:lnTo>
                  <a:lnTo>
                    <a:pt x="87330" y="2703"/>
                  </a:lnTo>
                  <a:lnTo>
                    <a:pt x="87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82;p45">
              <a:extLst>
                <a:ext uri="{FF2B5EF4-FFF2-40B4-BE49-F238E27FC236}">
                  <a16:creationId xmlns:a16="http://schemas.microsoft.com/office/drawing/2014/main" id="{CB980867-C450-1754-B9F1-E9F18E2E4B21}"/>
                </a:ext>
              </a:extLst>
            </p:cNvPr>
            <p:cNvSpPr/>
            <p:nvPr/>
          </p:nvSpPr>
          <p:spPr>
            <a:xfrm>
              <a:off x="4299900" y="1615775"/>
              <a:ext cx="276900" cy="327750"/>
            </a:xfrm>
            <a:custGeom>
              <a:avLst/>
              <a:gdLst/>
              <a:ahLst/>
              <a:cxnLst/>
              <a:rect l="l" t="t" r="r" b="b"/>
              <a:pathLst>
                <a:path w="11076" h="13110" extrusionOk="0">
                  <a:moveTo>
                    <a:pt x="1" y="0"/>
                  </a:moveTo>
                  <a:lnTo>
                    <a:pt x="1" y="13110"/>
                  </a:lnTo>
                  <a:lnTo>
                    <a:pt x="11075" y="13110"/>
                  </a:lnTo>
                  <a:lnTo>
                    <a:pt x="1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83;p45">
              <a:extLst>
                <a:ext uri="{FF2B5EF4-FFF2-40B4-BE49-F238E27FC236}">
                  <a16:creationId xmlns:a16="http://schemas.microsoft.com/office/drawing/2014/main" id="{DCDCBB1D-D703-1CAB-41B1-9F8B6C8696A3}"/>
                </a:ext>
              </a:extLst>
            </p:cNvPr>
            <p:cNvSpPr/>
            <p:nvPr/>
          </p:nvSpPr>
          <p:spPr>
            <a:xfrm>
              <a:off x="4424175" y="1627450"/>
              <a:ext cx="24200" cy="20800"/>
            </a:xfrm>
            <a:custGeom>
              <a:avLst/>
              <a:gdLst/>
              <a:ahLst/>
              <a:cxnLst/>
              <a:rect l="l" t="t" r="r" b="b"/>
              <a:pathLst>
                <a:path w="968" h="832" extrusionOk="0">
                  <a:moveTo>
                    <a:pt x="567" y="0"/>
                  </a:moveTo>
                  <a:cubicBezTo>
                    <a:pt x="167" y="0"/>
                    <a:pt x="0" y="434"/>
                    <a:pt x="267" y="701"/>
                  </a:cubicBezTo>
                  <a:cubicBezTo>
                    <a:pt x="357" y="791"/>
                    <a:pt x="467" y="832"/>
                    <a:pt x="572" y="832"/>
                  </a:cubicBezTo>
                  <a:cubicBezTo>
                    <a:pt x="778" y="832"/>
                    <a:pt x="967" y="676"/>
                    <a:pt x="967" y="434"/>
                  </a:cubicBezTo>
                  <a:cubicBezTo>
                    <a:pt x="967" y="200"/>
                    <a:pt x="767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84;p45">
              <a:extLst>
                <a:ext uri="{FF2B5EF4-FFF2-40B4-BE49-F238E27FC236}">
                  <a16:creationId xmlns:a16="http://schemas.microsoft.com/office/drawing/2014/main" id="{47B4F337-0476-0CE3-1EF2-E4FAFA49FA9B}"/>
                </a:ext>
              </a:extLst>
            </p:cNvPr>
            <p:cNvSpPr/>
            <p:nvPr/>
          </p:nvSpPr>
          <p:spPr>
            <a:xfrm>
              <a:off x="4352450" y="1678300"/>
              <a:ext cx="168475" cy="5875"/>
            </a:xfrm>
            <a:custGeom>
              <a:avLst/>
              <a:gdLst/>
              <a:ahLst/>
              <a:cxnLst/>
              <a:rect l="l" t="t" r="r" b="b"/>
              <a:pathLst>
                <a:path w="6739" h="235" extrusionOk="0">
                  <a:moveTo>
                    <a:pt x="3369" y="1"/>
                  </a:moveTo>
                  <a:cubicBezTo>
                    <a:pt x="2235" y="34"/>
                    <a:pt x="1134" y="34"/>
                    <a:pt x="0" y="134"/>
                  </a:cubicBezTo>
                  <a:cubicBezTo>
                    <a:pt x="1134" y="201"/>
                    <a:pt x="2235" y="234"/>
                    <a:pt x="3369" y="234"/>
                  </a:cubicBezTo>
                  <a:cubicBezTo>
                    <a:pt x="4504" y="201"/>
                    <a:pt x="5604" y="201"/>
                    <a:pt x="6738" y="134"/>
                  </a:cubicBezTo>
                  <a:cubicBezTo>
                    <a:pt x="5604" y="1"/>
                    <a:pt x="4470" y="1"/>
                    <a:pt x="33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85;p45">
              <a:extLst>
                <a:ext uri="{FF2B5EF4-FFF2-40B4-BE49-F238E27FC236}">
                  <a16:creationId xmlns:a16="http://schemas.microsoft.com/office/drawing/2014/main" id="{4371946B-90A9-7FE0-95BD-6BF1DC26D965}"/>
                </a:ext>
              </a:extLst>
            </p:cNvPr>
            <p:cNvSpPr/>
            <p:nvPr/>
          </p:nvSpPr>
          <p:spPr>
            <a:xfrm>
              <a:off x="4352450" y="1704375"/>
              <a:ext cx="91750" cy="5650"/>
            </a:xfrm>
            <a:custGeom>
              <a:avLst/>
              <a:gdLst/>
              <a:ahLst/>
              <a:cxnLst/>
              <a:rect l="l" t="t" r="r" b="b"/>
              <a:pathLst>
                <a:path w="3670" h="226" extrusionOk="0">
                  <a:moveTo>
                    <a:pt x="1835" y="0"/>
                  </a:moveTo>
                  <a:cubicBezTo>
                    <a:pt x="1226" y="0"/>
                    <a:pt x="617" y="42"/>
                    <a:pt x="0" y="125"/>
                  </a:cubicBezTo>
                  <a:cubicBezTo>
                    <a:pt x="617" y="192"/>
                    <a:pt x="1226" y="225"/>
                    <a:pt x="1835" y="225"/>
                  </a:cubicBezTo>
                  <a:cubicBezTo>
                    <a:pt x="2444" y="225"/>
                    <a:pt x="3053" y="192"/>
                    <a:pt x="3670" y="125"/>
                  </a:cubicBezTo>
                  <a:cubicBezTo>
                    <a:pt x="3053" y="42"/>
                    <a:pt x="2444" y="0"/>
                    <a:pt x="18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86;p45">
              <a:extLst>
                <a:ext uri="{FF2B5EF4-FFF2-40B4-BE49-F238E27FC236}">
                  <a16:creationId xmlns:a16="http://schemas.microsoft.com/office/drawing/2014/main" id="{D5655BC9-6340-8943-B765-27DEE50E75E5}"/>
                </a:ext>
              </a:extLst>
            </p:cNvPr>
            <p:cNvSpPr/>
            <p:nvPr/>
          </p:nvSpPr>
          <p:spPr>
            <a:xfrm>
              <a:off x="4352450" y="1730525"/>
              <a:ext cx="116775" cy="5350"/>
            </a:xfrm>
            <a:custGeom>
              <a:avLst/>
              <a:gdLst/>
              <a:ahLst/>
              <a:cxnLst/>
              <a:rect l="l" t="t" r="r" b="b"/>
              <a:pathLst>
                <a:path w="4671" h="214" extrusionOk="0">
                  <a:moveTo>
                    <a:pt x="2916" y="1"/>
                  </a:moveTo>
                  <a:cubicBezTo>
                    <a:pt x="2721" y="1"/>
                    <a:pt x="2527" y="5"/>
                    <a:pt x="2335" y="13"/>
                  </a:cubicBezTo>
                  <a:cubicBezTo>
                    <a:pt x="1568" y="13"/>
                    <a:pt x="801" y="13"/>
                    <a:pt x="0" y="113"/>
                  </a:cubicBezTo>
                  <a:cubicBezTo>
                    <a:pt x="768" y="180"/>
                    <a:pt x="1568" y="214"/>
                    <a:pt x="2335" y="214"/>
                  </a:cubicBezTo>
                  <a:cubicBezTo>
                    <a:pt x="3103" y="214"/>
                    <a:pt x="3903" y="180"/>
                    <a:pt x="4670" y="113"/>
                  </a:cubicBezTo>
                  <a:cubicBezTo>
                    <a:pt x="4095" y="38"/>
                    <a:pt x="3501" y="1"/>
                    <a:pt x="29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87;p45">
              <a:extLst>
                <a:ext uri="{FF2B5EF4-FFF2-40B4-BE49-F238E27FC236}">
                  <a16:creationId xmlns:a16="http://schemas.microsoft.com/office/drawing/2014/main" id="{9F4186C5-2FCB-289C-53F9-33677FDF1ACE}"/>
                </a:ext>
              </a:extLst>
            </p:cNvPr>
            <p:cNvSpPr/>
            <p:nvPr/>
          </p:nvSpPr>
          <p:spPr>
            <a:xfrm>
              <a:off x="4352450" y="1756700"/>
              <a:ext cx="145950" cy="5025"/>
            </a:xfrm>
            <a:custGeom>
              <a:avLst/>
              <a:gdLst/>
              <a:ahLst/>
              <a:cxnLst/>
              <a:rect l="l" t="t" r="r" b="b"/>
              <a:pathLst>
                <a:path w="5838" h="201" extrusionOk="0">
                  <a:moveTo>
                    <a:pt x="2936" y="0"/>
                  </a:moveTo>
                  <a:cubicBezTo>
                    <a:pt x="1968" y="0"/>
                    <a:pt x="968" y="0"/>
                    <a:pt x="0" y="101"/>
                  </a:cubicBezTo>
                  <a:cubicBezTo>
                    <a:pt x="968" y="167"/>
                    <a:pt x="1968" y="201"/>
                    <a:pt x="2936" y="201"/>
                  </a:cubicBezTo>
                  <a:cubicBezTo>
                    <a:pt x="3903" y="201"/>
                    <a:pt x="4870" y="167"/>
                    <a:pt x="5838" y="101"/>
                  </a:cubicBezTo>
                  <a:cubicBezTo>
                    <a:pt x="4870" y="0"/>
                    <a:pt x="3903" y="0"/>
                    <a:pt x="2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88;p45">
              <a:extLst>
                <a:ext uri="{FF2B5EF4-FFF2-40B4-BE49-F238E27FC236}">
                  <a16:creationId xmlns:a16="http://schemas.microsoft.com/office/drawing/2014/main" id="{18EE0940-79E9-B9E7-F91C-5C7ECD66725C}"/>
                </a:ext>
              </a:extLst>
            </p:cNvPr>
            <p:cNvSpPr/>
            <p:nvPr/>
          </p:nvSpPr>
          <p:spPr>
            <a:xfrm>
              <a:off x="4352450" y="1782550"/>
              <a:ext cx="126775" cy="5025"/>
            </a:xfrm>
            <a:custGeom>
              <a:avLst/>
              <a:gdLst/>
              <a:ahLst/>
              <a:cxnLst/>
              <a:rect l="l" t="t" r="r" b="b"/>
              <a:pathLst>
                <a:path w="5071" h="201" extrusionOk="0">
                  <a:moveTo>
                    <a:pt x="2535" y="1"/>
                  </a:moveTo>
                  <a:cubicBezTo>
                    <a:pt x="1702" y="1"/>
                    <a:pt x="834" y="1"/>
                    <a:pt x="0" y="101"/>
                  </a:cubicBezTo>
                  <a:cubicBezTo>
                    <a:pt x="834" y="167"/>
                    <a:pt x="1702" y="201"/>
                    <a:pt x="2535" y="201"/>
                  </a:cubicBezTo>
                  <a:cubicBezTo>
                    <a:pt x="3403" y="201"/>
                    <a:pt x="4237" y="167"/>
                    <a:pt x="5071" y="101"/>
                  </a:cubicBezTo>
                  <a:cubicBezTo>
                    <a:pt x="4237" y="1"/>
                    <a:pt x="3403" y="1"/>
                    <a:pt x="2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89;p45">
              <a:extLst>
                <a:ext uri="{FF2B5EF4-FFF2-40B4-BE49-F238E27FC236}">
                  <a16:creationId xmlns:a16="http://schemas.microsoft.com/office/drawing/2014/main" id="{AF0E2D55-5449-4F71-7FE8-6C2BF6BED1A3}"/>
                </a:ext>
              </a:extLst>
            </p:cNvPr>
            <p:cNvSpPr/>
            <p:nvPr/>
          </p:nvSpPr>
          <p:spPr>
            <a:xfrm>
              <a:off x="4352450" y="1808400"/>
              <a:ext cx="162625" cy="5350"/>
            </a:xfrm>
            <a:custGeom>
              <a:avLst/>
              <a:gdLst/>
              <a:ahLst/>
              <a:cxnLst/>
              <a:rect l="l" t="t" r="r" b="b"/>
              <a:pathLst>
                <a:path w="6505" h="214" extrusionOk="0">
                  <a:moveTo>
                    <a:pt x="3269" y="1"/>
                  </a:moveTo>
                  <a:cubicBezTo>
                    <a:pt x="2169" y="1"/>
                    <a:pt x="1101" y="1"/>
                    <a:pt x="0" y="101"/>
                  </a:cubicBezTo>
                  <a:cubicBezTo>
                    <a:pt x="826" y="176"/>
                    <a:pt x="1633" y="213"/>
                    <a:pt x="2449" y="213"/>
                  </a:cubicBezTo>
                  <a:cubicBezTo>
                    <a:pt x="2721" y="213"/>
                    <a:pt x="2994" y="209"/>
                    <a:pt x="3269" y="201"/>
                  </a:cubicBezTo>
                  <a:cubicBezTo>
                    <a:pt x="4337" y="201"/>
                    <a:pt x="5404" y="167"/>
                    <a:pt x="6505" y="101"/>
                  </a:cubicBezTo>
                  <a:cubicBezTo>
                    <a:pt x="5404" y="1"/>
                    <a:pt x="4337" y="1"/>
                    <a:pt x="32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90;p45">
              <a:extLst>
                <a:ext uri="{FF2B5EF4-FFF2-40B4-BE49-F238E27FC236}">
                  <a16:creationId xmlns:a16="http://schemas.microsoft.com/office/drawing/2014/main" id="{91AB73B7-9A6D-A198-40D9-62C2570CF28F}"/>
                </a:ext>
              </a:extLst>
            </p:cNvPr>
            <p:cNvSpPr/>
            <p:nvPr/>
          </p:nvSpPr>
          <p:spPr>
            <a:xfrm>
              <a:off x="4352450" y="1834250"/>
              <a:ext cx="105100" cy="5025"/>
            </a:xfrm>
            <a:custGeom>
              <a:avLst/>
              <a:gdLst/>
              <a:ahLst/>
              <a:cxnLst/>
              <a:rect l="l" t="t" r="r" b="b"/>
              <a:pathLst>
                <a:path w="4204" h="201" extrusionOk="0">
                  <a:moveTo>
                    <a:pt x="2102" y="1"/>
                  </a:moveTo>
                  <a:cubicBezTo>
                    <a:pt x="1401" y="1"/>
                    <a:pt x="701" y="34"/>
                    <a:pt x="0" y="101"/>
                  </a:cubicBezTo>
                  <a:cubicBezTo>
                    <a:pt x="701" y="167"/>
                    <a:pt x="1401" y="201"/>
                    <a:pt x="2102" y="201"/>
                  </a:cubicBezTo>
                  <a:cubicBezTo>
                    <a:pt x="2802" y="201"/>
                    <a:pt x="3503" y="167"/>
                    <a:pt x="4203" y="101"/>
                  </a:cubicBezTo>
                  <a:cubicBezTo>
                    <a:pt x="3503" y="34"/>
                    <a:pt x="2802" y="1"/>
                    <a:pt x="21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91;p45">
              <a:extLst>
                <a:ext uri="{FF2B5EF4-FFF2-40B4-BE49-F238E27FC236}">
                  <a16:creationId xmlns:a16="http://schemas.microsoft.com/office/drawing/2014/main" id="{E4A8BED1-B2DA-3D9B-1B1C-F1B1E324C346}"/>
                </a:ext>
              </a:extLst>
            </p:cNvPr>
            <p:cNvSpPr/>
            <p:nvPr/>
          </p:nvSpPr>
          <p:spPr>
            <a:xfrm>
              <a:off x="4352450" y="1860100"/>
              <a:ext cx="168475" cy="5350"/>
            </a:xfrm>
            <a:custGeom>
              <a:avLst/>
              <a:gdLst/>
              <a:ahLst/>
              <a:cxnLst/>
              <a:rect l="l" t="t" r="r" b="b"/>
              <a:pathLst>
                <a:path w="6739" h="214" extrusionOk="0">
                  <a:moveTo>
                    <a:pt x="3369" y="1"/>
                  </a:moveTo>
                  <a:cubicBezTo>
                    <a:pt x="2235" y="1"/>
                    <a:pt x="1134" y="1"/>
                    <a:pt x="0" y="101"/>
                  </a:cubicBezTo>
                  <a:cubicBezTo>
                    <a:pt x="851" y="176"/>
                    <a:pt x="1683" y="213"/>
                    <a:pt x="2524" y="213"/>
                  </a:cubicBezTo>
                  <a:cubicBezTo>
                    <a:pt x="2804" y="213"/>
                    <a:pt x="3086" y="209"/>
                    <a:pt x="3369" y="201"/>
                  </a:cubicBezTo>
                  <a:cubicBezTo>
                    <a:pt x="4504" y="201"/>
                    <a:pt x="5604" y="201"/>
                    <a:pt x="6738" y="101"/>
                  </a:cubicBezTo>
                  <a:cubicBezTo>
                    <a:pt x="5604" y="1"/>
                    <a:pt x="4470" y="1"/>
                    <a:pt x="33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92;p45">
              <a:extLst>
                <a:ext uri="{FF2B5EF4-FFF2-40B4-BE49-F238E27FC236}">
                  <a16:creationId xmlns:a16="http://schemas.microsoft.com/office/drawing/2014/main" id="{F3C5D1DD-E267-8BCA-69E5-6C63CE08DA4B}"/>
                </a:ext>
              </a:extLst>
            </p:cNvPr>
            <p:cNvSpPr/>
            <p:nvPr/>
          </p:nvSpPr>
          <p:spPr>
            <a:xfrm>
              <a:off x="4352450" y="1885950"/>
              <a:ext cx="168475" cy="5350"/>
            </a:xfrm>
            <a:custGeom>
              <a:avLst/>
              <a:gdLst/>
              <a:ahLst/>
              <a:cxnLst/>
              <a:rect l="l" t="t" r="r" b="b"/>
              <a:pathLst>
                <a:path w="6739" h="214" extrusionOk="0">
                  <a:moveTo>
                    <a:pt x="3369" y="1"/>
                  </a:moveTo>
                  <a:cubicBezTo>
                    <a:pt x="2235" y="34"/>
                    <a:pt x="1134" y="34"/>
                    <a:pt x="0" y="101"/>
                  </a:cubicBezTo>
                  <a:cubicBezTo>
                    <a:pt x="851" y="176"/>
                    <a:pt x="1683" y="214"/>
                    <a:pt x="2524" y="214"/>
                  </a:cubicBezTo>
                  <a:cubicBezTo>
                    <a:pt x="2804" y="214"/>
                    <a:pt x="3086" y="209"/>
                    <a:pt x="3369" y="201"/>
                  </a:cubicBezTo>
                  <a:cubicBezTo>
                    <a:pt x="4504" y="201"/>
                    <a:pt x="5604" y="201"/>
                    <a:pt x="6738" y="101"/>
                  </a:cubicBezTo>
                  <a:cubicBezTo>
                    <a:pt x="5604" y="1"/>
                    <a:pt x="4470" y="1"/>
                    <a:pt x="33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93;p45">
              <a:extLst>
                <a:ext uri="{FF2B5EF4-FFF2-40B4-BE49-F238E27FC236}">
                  <a16:creationId xmlns:a16="http://schemas.microsoft.com/office/drawing/2014/main" id="{29B70FFF-805F-AEE0-93D6-E4A2AA766F62}"/>
                </a:ext>
              </a:extLst>
            </p:cNvPr>
            <p:cNvSpPr/>
            <p:nvPr/>
          </p:nvSpPr>
          <p:spPr>
            <a:xfrm>
              <a:off x="4390800" y="2066100"/>
              <a:ext cx="326925" cy="388625"/>
            </a:xfrm>
            <a:custGeom>
              <a:avLst/>
              <a:gdLst/>
              <a:ahLst/>
              <a:cxnLst/>
              <a:rect l="l" t="t" r="r" b="b"/>
              <a:pathLst>
                <a:path w="13077" h="15545" extrusionOk="0">
                  <a:moveTo>
                    <a:pt x="1" y="0"/>
                  </a:moveTo>
                  <a:lnTo>
                    <a:pt x="1" y="15544"/>
                  </a:lnTo>
                  <a:lnTo>
                    <a:pt x="13077" y="15544"/>
                  </a:lnTo>
                  <a:lnTo>
                    <a:pt x="130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94;p45">
              <a:extLst>
                <a:ext uri="{FF2B5EF4-FFF2-40B4-BE49-F238E27FC236}">
                  <a16:creationId xmlns:a16="http://schemas.microsoft.com/office/drawing/2014/main" id="{53F40C49-C0DC-07A0-9AEE-C812671AD79B}"/>
                </a:ext>
              </a:extLst>
            </p:cNvPr>
            <p:cNvSpPr/>
            <p:nvPr/>
          </p:nvSpPr>
          <p:spPr>
            <a:xfrm>
              <a:off x="4539500" y="2108575"/>
              <a:ext cx="24800" cy="20650"/>
            </a:xfrm>
            <a:custGeom>
              <a:avLst/>
              <a:gdLst/>
              <a:ahLst/>
              <a:cxnLst/>
              <a:rect l="l" t="t" r="r" b="b"/>
              <a:pathLst>
                <a:path w="992" h="826" extrusionOk="0">
                  <a:moveTo>
                    <a:pt x="554" y="1"/>
                  </a:moveTo>
                  <a:cubicBezTo>
                    <a:pt x="209" y="1"/>
                    <a:pt x="1" y="445"/>
                    <a:pt x="291" y="703"/>
                  </a:cubicBezTo>
                  <a:cubicBezTo>
                    <a:pt x="375" y="788"/>
                    <a:pt x="477" y="825"/>
                    <a:pt x="577" y="825"/>
                  </a:cubicBezTo>
                  <a:cubicBezTo>
                    <a:pt x="790" y="825"/>
                    <a:pt x="991" y="653"/>
                    <a:pt x="991" y="403"/>
                  </a:cubicBezTo>
                  <a:cubicBezTo>
                    <a:pt x="991" y="169"/>
                    <a:pt x="791" y="2"/>
                    <a:pt x="591" y="2"/>
                  </a:cubicBezTo>
                  <a:cubicBezTo>
                    <a:pt x="578" y="1"/>
                    <a:pt x="566" y="1"/>
                    <a:pt x="55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95;p45">
              <a:extLst>
                <a:ext uri="{FF2B5EF4-FFF2-40B4-BE49-F238E27FC236}">
                  <a16:creationId xmlns:a16="http://schemas.microsoft.com/office/drawing/2014/main" id="{5E5392D0-FD0C-A3CD-E6C8-8C747B5D0381}"/>
                </a:ext>
              </a:extLst>
            </p:cNvPr>
            <p:cNvSpPr/>
            <p:nvPr/>
          </p:nvSpPr>
          <p:spPr>
            <a:xfrm>
              <a:off x="4435850" y="2160325"/>
              <a:ext cx="73400" cy="5025"/>
            </a:xfrm>
            <a:custGeom>
              <a:avLst/>
              <a:gdLst/>
              <a:ahLst/>
              <a:cxnLst/>
              <a:rect l="l" t="t" r="r" b="b"/>
              <a:pathLst>
                <a:path w="2936" h="201" extrusionOk="0">
                  <a:moveTo>
                    <a:pt x="1468" y="0"/>
                  </a:moveTo>
                  <a:cubicBezTo>
                    <a:pt x="967" y="0"/>
                    <a:pt x="500" y="34"/>
                    <a:pt x="0" y="100"/>
                  </a:cubicBezTo>
                  <a:cubicBezTo>
                    <a:pt x="500" y="167"/>
                    <a:pt x="967" y="201"/>
                    <a:pt x="1468" y="201"/>
                  </a:cubicBezTo>
                  <a:cubicBezTo>
                    <a:pt x="1968" y="201"/>
                    <a:pt x="2435" y="167"/>
                    <a:pt x="2935" y="100"/>
                  </a:cubicBezTo>
                  <a:cubicBezTo>
                    <a:pt x="2435" y="34"/>
                    <a:pt x="1968" y="0"/>
                    <a:pt x="146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96;p45">
              <a:extLst>
                <a:ext uri="{FF2B5EF4-FFF2-40B4-BE49-F238E27FC236}">
                  <a16:creationId xmlns:a16="http://schemas.microsoft.com/office/drawing/2014/main" id="{91F0D387-89F4-8612-62A4-6865F32E9D88}"/>
                </a:ext>
              </a:extLst>
            </p:cNvPr>
            <p:cNvSpPr/>
            <p:nvPr/>
          </p:nvSpPr>
          <p:spPr>
            <a:xfrm>
              <a:off x="4435850" y="2189500"/>
              <a:ext cx="94250" cy="5050"/>
            </a:xfrm>
            <a:custGeom>
              <a:avLst/>
              <a:gdLst/>
              <a:ahLst/>
              <a:cxnLst/>
              <a:rect l="l" t="t" r="r" b="b"/>
              <a:pathLst>
                <a:path w="3770" h="202" extrusionOk="0">
                  <a:moveTo>
                    <a:pt x="1897" y="1"/>
                  </a:moveTo>
                  <a:cubicBezTo>
                    <a:pt x="1268" y="1"/>
                    <a:pt x="634" y="34"/>
                    <a:pt x="0" y="101"/>
                  </a:cubicBezTo>
                  <a:cubicBezTo>
                    <a:pt x="634" y="168"/>
                    <a:pt x="1268" y="201"/>
                    <a:pt x="1897" y="201"/>
                  </a:cubicBezTo>
                  <a:cubicBezTo>
                    <a:pt x="2527" y="201"/>
                    <a:pt x="3152" y="168"/>
                    <a:pt x="3769" y="101"/>
                  </a:cubicBezTo>
                  <a:cubicBezTo>
                    <a:pt x="3152" y="34"/>
                    <a:pt x="2527" y="1"/>
                    <a:pt x="189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97;p45">
              <a:extLst>
                <a:ext uri="{FF2B5EF4-FFF2-40B4-BE49-F238E27FC236}">
                  <a16:creationId xmlns:a16="http://schemas.microsoft.com/office/drawing/2014/main" id="{6C25B5EE-45FF-25E8-C2F6-F9FDBADABECD}"/>
                </a:ext>
              </a:extLst>
            </p:cNvPr>
            <p:cNvSpPr/>
            <p:nvPr/>
          </p:nvSpPr>
          <p:spPr>
            <a:xfrm>
              <a:off x="4435850" y="2218700"/>
              <a:ext cx="87575" cy="5650"/>
            </a:xfrm>
            <a:custGeom>
              <a:avLst/>
              <a:gdLst/>
              <a:ahLst/>
              <a:cxnLst/>
              <a:rect l="l" t="t" r="r" b="b"/>
              <a:pathLst>
                <a:path w="3503" h="226" extrusionOk="0">
                  <a:moveTo>
                    <a:pt x="1768" y="0"/>
                  </a:moveTo>
                  <a:cubicBezTo>
                    <a:pt x="1168" y="0"/>
                    <a:pt x="600" y="34"/>
                    <a:pt x="0" y="100"/>
                  </a:cubicBezTo>
                  <a:cubicBezTo>
                    <a:pt x="584" y="184"/>
                    <a:pt x="1168" y="226"/>
                    <a:pt x="1751" y="226"/>
                  </a:cubicBezTo>
                  <a:cubicBezTo>
                    <a:pt x="2335" y="226"/>
                    <a:pt x="2919" y="184"/>
                    <a:pt x="3503" y="100"/>
                  </a:cubicBezTo>
                  <a:cubicBezTo>
                    <a:pt x="2935" y="34"/>
                    <a:pt x="2335" y="0"/>
                    <a:pt x="1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98;p45">
              <a:extLst>
                <a:ext uri="{FF2B5EF4-FFF2-40B4-BE49-F238E27FC236}">
                  <a16:creationId xmlns:a16="http://schemas.microsoft.com/office/drawing/2014/main" id="{D6900038-B96D-C41E-CFD8-3FEBFE15E8A4}"/>
                </a:ext>
              </a:extLst>
            </p:cNvPr>
            <p:cNvSpPr/>
            <p:nvPr/>
          </p:nvSpPr>
          <p:spPr>
            <a:xfrm>
              <a:off x="4435850" y="2247875"/>
              <a:ext cx="87575" cy="5675"/>
            </a:xfrm>
            <a:custGeom>
              <a:avLst/>
              <a:gdLst/>
              <a:ahLst/>
              <a:cxnLst/>
              <a:rect l="l" t="t" r="r" b="b"/>
              <a:pathLst>
                <a:path w="3503" h="227" extrusionOk="0">
                  <a:moveTo>
                    <a:pt x="1751" y="1"/>
                  </a:moveTo>
                  <a:cubicBezTo>
                    <a:pt x="1168" y="1"/>
                    <a:pt x="584" y="34"/>
                    <a:pt x="0" y="101"/>
                  </a:cubicBezTo>
                  <a:cubicBezTo>
                    <a:pt x="584" y="184"/>
                    <a:pt x="1168" y="226"/>
                    <a:pt x="1751" y="226"/>
                  </a:cubicBezTo>
                  <a:cubicBezTo>
                    <a:pt x="2335" y="226"/>
                    <a:pt x="2919" y="184"/>
                    <a:pt x="3503" y="101"/>
                  </a:cubicBezTo>
                  <a:cubicBezTo>
                    <a:pt x="2919" y="34"/>
                    <a:pt x="2335" y="1"/>
                    <a:pt x="17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99;p45">
              <a:extLst>
                <a:ext uri="{FF2B5EF4-FFF2-40B4-BE49-F238E27FC236}">
                  <a16:creationId xmlns:a16="http://schemas.microsoft.com/office/drawing/2014/main" id="{DDD27692-3457-F012-B9EE-DD87CD4E1796}"/>
                </a:ext>
              </a:extLst>
            </p:cNvPr>
            <p:cNvSpPr/>
            <p:nvPr/>
          </p:nvSpPr>
          <p:spPr>
            <a:xfrm>
              <a:off x="4435850" y="2277275"/>
              <a:ext cx="75900" cy="5650"/>
            </a:xfrm>
            <a:custGeom>
              <a:avLst/>
              <a:gdLst/>
              <a:ahLst/>
              <a:cxnLst/>
              <a:rect l="l" t="t" r="r" b="b"/>
              <a:pathLst>
                <a:path w="3036" h="226" extrusionOk="0">
                  <a:moveTo>
                    <a:pt x="1530" y="1"/>
                  </a:moveTo>
                  <a:cubicBezTo>
                    <a:pt x="1026" y="1"/>
                    <a:pt x="517" y="42"/>
                    <a:pt x="0" y="126"/>
                  </a:cubicBezTo>
                  <a:cubicBezTo>
                    <a:pt x="517" y="193"/>
                    <a:pt x="1026" y="226"/>
                    <a:pt x="1530" y="226"/>
                  </a:cubicBezTo>
                  <a:cubicBezTo>
                    <a:pt x="2035" y="226"/>
                    <a:pt x="2535" y="193"/>
                    <a:pt x="3036" y="126"/>
                  </a:cubicBezTo>
                  <a:cubicBezTo>
                    <a:pt x="2535" y="42"/>
                    <a:pt x="2035" y="1"/>
                    <a:pt x="15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00;p45">
              <a:extLst>
                <a:ext uri="{FF2B5EF4-FFF2-40B4-BE49-F238E27FC236}">
                  <a16:creationId xmlns:a16="http://schemas.microsoft.com/office/drawing/2014/main" id="{05849E83-6EE2-49B3-633A-8BFE53965ADD}"/>
                </a:ext>
              </a:extLst>
            </p:cNvPr>
            <p:cNvSpPr/>
            <p:nvPr/>
          </p:nvSpPr>
          <p:spPr>
            <a:xfrm>
              <a:off x="4435850" y="2306475"/>
              <a:ext cx="97575" cy="5650"/>
            </a:xfrm>
            <a:custGeom>
              <a:avLst/>
              <a:gdLst/>
              <a:ahLst/>
              <a:cxnLst/>
              <a:rect l="l" t="t" r="r" b="b"/>
              <a:pathLst>
                <a:path w="3903" h="226" extrusionOk="0">
                  <a:moveTo>
                    <a:pt x="1951" y="0"/>
                  </a:moveTo>
                  <a:cubicBezTo>
                    <a:pt x="1301" y="0"/>
                    <a:pt x="651" y="42"/>
                    <a:pt x="0" y="125"/>
                  </a:cubicBezTo>
                  <a:cubicBezTo>
                    <a:pt x="667" y="192"/>
                    <a:pt x="1301" y="225"/>
                    <a:pt x="1968" y="225"/>
                  </a:cubicBezTo>
                  <a:cubicBezTo>
                    <a:pt x="2602" y="225"/>
                    <a:pt x="3236" y="192"/>
                    <a:pt x="3903" y="125"/>
                  </a:cubicBezTo>
                  <a:cubicBezTo>
                    <a:pt x="3252" y="42"/>
                    <a:pt x="2602" y="0"/>
                    <a:pt x="1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01;p45">
              <a:extLst>
                <a:ext uri="{FF2B5EF4-FFF2-40B4-BE49-F238E27FC236}">
                  <a16:creationId xmlns:a16="http://schemas.microsoft.com/office/drawing/2014/main" id="{F5C0D1A3-07F8-0AA7-0B99-BB44AF298723}"/>
                </a:ext>
              </a:extLst>
            </p:cNvPr>
            <p:cNvSpPr/>
            <p:nvPr/>
          </p:nvSpPr>
          <p:spPr>
            <a:xfrm>
              <a:off x="4435850" y="2336275"/>
              <a:ext cx="80075" cy="5025"/>
            </a:xfrm>
            <a:custGeom>
              <a:avLst/>
              <a:gdLst/>
              <a:ahLst/>
              <a:cxnLst/>
              <a:rect l="l" t="t" r="r" b="b"/>
              <a:pathLst>
                <a:path w="3203" h="201" extrusionOk="0">
                  <a:moveTo>
                    <a:pt x="1614" y="1"/>
                  </a:moveTo>
                  <a:cubicBezTo>
                    <a:pt x="1076" y="1"/>
                    <a:pt x="534" y="34"/>
                    <a:pt x="0" y="101"/>
                  </a:cubicBezTo>
                  <a:cubicBezTo>
                    <a:pt x="534" y="168"/>
                    <a:pt x="1076" y="201"/>
                    <a:pt x="1614" y="201"/>
                  </a:cubicBezTo>
                  <a:cubicBezTo>
                    <a:pt x="2152" y="201"/>
                    <a:pt x="2685" y="168"/>
                    <a:pt x="3202" y="101"/>
                  </a:cubicBezTo>
                  <a:cubicBezTo>
                    <a:pt x="2685" y="34"/>
                    <a:pt x="2152" y="1"/>
                    <a:pt x="16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02;p45">
              <a:extLst>
                <a:ext uri="{FF2B5EF4-FFF2-40B4-BE49-F238E27FC236}">
                  <a16:creationId xmlns:a16="http://schemas.microsoft.com/office/drawing/2014/main" id="{2177A080-C7BA-3BDC-102E-CC7B664EC64C}"/>
                </a:ext>
              </a:extLst>
            </p:cNvPr>
            <p:cNvSpPr/>
            <p:nvPr/>
          </p:nvSpPr>
          <p:spPr>
            <a:xfrm>
              <a:off x="4435850" y="2365475"/>
              <a:ext cx="100925" cy="5025"/>
            </a:xfrm>
            <a:custGeom>
              <a:avLst/>
              <a:gdLst/>
              <a:ahLst/>
              <a:cxnLst/>
              <a:rect l="l" t="t" r="r" b="b"/>
              <a:pathLst>
                <a:path w="4037" h="201" extrusionOk="0">
                  <a:moveTo>
                    <a:pt x="2035" y="0"/>
                  </a:moveTo>
                  <a:cubicBezTo>
                    <a:pt x="1368" y="0"/>
                    <a:pt x="667" y="34"/>
                    <a:pt x="0" y="100"/>
                  </a:cubicBezTo>
                  <a:cubicBezTo>
                    <a:pt x="667" y="167"/>
                    <a:pt x="1343" y="200"/>
                    <a:pt x="2018" y="200"/>
                  </a:cubicBezTo>
                  <a:cubicBezTo>
                    <a:pt x="2694" y="200"/>
                    <a:pt x="3369" y="167"/>
                    <a:pt x="4036" y="100"/>
                  </a:cubicBezTo>
                  <a:cubicBezTo>
                    <a:pt x="3369" y="34"/>
                    <a:pt x="2702" y="0"/>
                    <a:pt x="20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03;p45">
              <a:extLst>
                <a:ext uri="{FF2B5EF4-FFF2-40B4-BE49-F238E27FC236}">
                  <a16:creationId xmlns:a16="http://schemas.microsoft.com/office/drawing/2014/main" id="{892B32E8-59ED-9F4D-4474-98BA5CB1C7D1}"/>
                </a:ext>
              </a:extLst>
            </p:cNvPr>
            <p:cNvSpPr/>
            <p:nvPr/>
          </p:nvSpPr>
          <p:spPr>
            <a:xfrm>
              <a:off x="4435850" y="2394650"/>
              <a:ext cx="100925" cy="5025"/>
            </a:xfrm>
            <a:custGeom>
              <a:avLst/>
              <a:gdLst/>
              <a:ahLst/>
              <a:cxnLst/>
              <a:rect l="l" t="t" r="r" b="b"/>
              <a:pathLst>
                <a:path w="4037" h="201" extrusionOk="0">
                  <a:moveTo>
                    <a:pt x="2018" y="1"/>
                  </a:moveTo>
                  <a:cubicBezTo>
                    <a:pt x="1343" y="1"/>
                    <a:pt x="667" y="34"/>
                    <a:pt x="0" y="101"/>
                  </a:cubicBezTo>
                  <a:cubicBezTo>
                    <a:pt x="667" y="168"/>
                    <a:pt x="1343" y="201"/>
                    <a:pt x="2018" y="201"/>
                  </a:cubicBezTo>
                  <a:cubicBezTo>
                    <a:pt x="2694" y="201"/>
                    <a:pt x="3369" y="168"/>
                    <a:pt x="4036" y="101"/>
                  </a:cubicBezTo>
                  <a:cubicBezTo>
                    <a:pt x="3369" y="34"/>
                    <a:pt x="2694" y="1"/>
                    <a:pt x="20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04;p45">
              <a:extLst>
                <a:ext uri="{FF2B5EF4-FFF2-40B4-BE49-F238E27FC236}">
                  <a16:creationId xmlns:a16="http://schemas.microsoft.com/office/drawing/2014/main" id="{D65299A2-6ECD-A389-7349-306A5A8C2151}"/>
                </a:ext>
              </a:extLst>
            </p:cNvPr>
            <p:cNvSpPr/>
            <p:nvPr/>
          </p:nvSpPr>
          <p:spPr>
            <a:xfrm>
              <a:off x="4579275" y="2160325"/>
              <a:ext cx="95100" cy="5025"/>
            </a:xfrm>
            <a:custGeom>
              <a:avLst/>
              <a:gdLst/>
              <a:ahLst/>
              <a:cxnLst/>
              <a:rect l="l" t="t" r="r" b="b"/>
              <a:pathLst>
                <a:path w="3804" h="201" extrusionOk="0">
                  <a:moveTo>
                    <a:pt x="1902" y="0"/>
                  </a:moveTo>
                  <a:cubicBezTo>
                    <a:pt x="1268" y="0"/>
                    <a:pt x="634" y="34"/>
                    <a:pt x="0" y="100"/>
                  </a:cubicBezTo>
                  <a:cubicBezTo>
                    <a:pt x="634" y="167"/>
                    <a:pt x="1268" y="201"/>
                    <a:pt x="1902" y="201"/>
                  </a:cubicBezTo>
                  <a:cubicBezTo>
                    <a:pt x="2536" y="201"/>
                    <a:pt x="3169" y="167"/>
                    <a:pt x="3803" y="100"/>
                  </a:cubicBezTo>
                  <a:cubicBezTo>
                    <a:pt x="3169" y="34"/>
                    <a:pt x="2536" y="0"/>
                    <a:pt x="190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05;p45">
              <a:extLst>
                <a:ext uri="{FF2B5EF4-FFF2-40B4-BE49-F238E27FC236}">
                  <a16:creationId xmlns:a16="http://schemas.microsoft.com/office/drawing/2014/main" id="{41954CB8-A343-EAED-3E7E-E107BE649ADC}"/>
                </a:ext>
              </a:extLst>
            </p:cNvPr>
            <p:cNvSpPr/>
            <p:nvPr/>
          </p:nvSpPr>
          <p:spPr>
            <a:xfrm>
              <a:off x="4579275" y="2189500"/>
              <a:ext cx="62575" cy="5050"/>
            </a:xfrm>
            <a:custGeom>
              <a:avLst/>
              <a:gdLst/>
              <a:ahLst/>
              <a:cxnLst/>
              <a:rect l="l" t="t" r="r" b="b"/>
              <a:pathLst>
                <a:path w="2503" h="202" extrusionOk="0">
                  <a:moveTo>
                    <a:pt x="1251" y="1"/>
                  </a:moveTo>
                  <a:cubicBezTo>
                    <a:pt x="834" y="1"/>
                    <a:pt x="417" y="34"/>
                    <a:pt x="0" y="101"/>
                  </a:cubicBezTo>
                  <a:cubicBezTo>
                    <a:pt x="417" y="168"/>
                    <a:pt x="834" y="201"/>
                    <a:pt x="1251" y="201"/>
                  </a:cubicBezTo>
                  <a:cubicBezTo>
                    <a:pt x="1668" y="201"/>
                    <a:pt x="2085" y="168"/>
                    <a:pt x="2502" y="101"/>
                  </a:cubicBezTo>
                  <a:cubicBezTo>
                    <a:pt x="2085" y="34"/>
                    <a:pt x="1668" y="1"/>
                    <a:pt x="125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806;p45">
              <a:extLst>
                <a:ext uri="{FF2B5EF4-FFF2-40B4-BE49-F238E27FC236}">
                  <a16:creationId xmlns:a16="http://schemas.microsoft.com/office/drawing/2014/main" id="{831F6477-4C48-5B09-AFC6-85759E45D5E6}"/>
                </a:ext>
              </a:extLst>
            </p:cNvPr>
            <p:cNvSpPr/>
            <p:nvPr/>
          </p:nvSpPr>
          <p:spPr>
            <a:xfrm>
              <a:off x="4579275" y="2218700"/>
              <a:ext cx="90100" cy="5650"/>
            </a:xfrm>
            <a:custGeom>
              <a:avLst/>
              <a:gdLst/>
              <a:ahLst/>
              <a:cxnLst/>
              <a:rect l="l" t="t" r="r" b="b"/>
              <a:pathLst>
                <a:path w="3604" h="226" extrusionOk="0">
                  <a:moveTo>
                    <a:pt x="1802" y="0"/>
                  </a:moveTo>
                  <a:cubicBezTo>
                    <a:pt x="1201" y="0"/>
                    <a:pt x="601" y="34"/>
                    <a:pt x="0" y="100"/>
                  </a:cubicBezTo>
                  <a:cubicBezTo>
                    <a:pt x="601" y="184"/>
                    <a:pt x="1201" y="226"/>
                    <a:pt x="1802" y="226"/>
                  </a:cubicBezTo>
                  <a:cubicBezTo>
                    <a:pt x="2402" y="226"/>
                    <a:pt x="3003" y="184"/>
                    <a:pt x="3603" y="100"/>
                  </a:cubicBezTo>
                  <a:cubicBezTo>
                    <a:pt x="3003" y="34"/>
                    <a:pt x="2402" y="0"/>
                    <a:pt x="180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807;p45">
              <a:extLst>
                <a:ext uri="{FF2B5EF4-FFF2-40B4-BE49-F238E27FC236}">
                  <a16:creationId xmlns:a16="http://schemas.microsoft.com/office/drawing/2014/main" id="{5F8DD6DE-B68E-42CA-31C7-A2EC3E2A5CC3}"/>
                </a:ext>
              </a:extLst>
            </p:cNvPr>
            <p:cNvSpPr/>
            <p:nvPr/>
          </p:nvSpPr>
          <p:spPr>
            <a:xfrm>
              <a:off x="4579275" y="2247875"/>
              <a:ext cx="87575" cy="5675"/>
            </a:xfrm>
            <a:custGeom>
              <a:avLst/>
              <a:gdLst/>
              <a:ahLst/>
              <a:cxnLst/>
              <a:rect l="l" t="t" r="r" b="b"/>
              <a:pathLst>
                <a:path w="3503" h="227" extrusionOk="0">
                  <a:moveTo>
                    <a:pt x="1752" y="1"/>
                  </a:moveTo>
                  <a:cubicBezTo>
                    <a:pt x="1168" y="1"/>
                    <a:pt x="584" y="34"/>
                    <a:pt x="0" y="101"/>
                  </a:cubicBezTo>
                  <a:cubicBezTo>
                    <a:pt x="584" y="184"/>
                    <a:pt x="1168" y="226"/>
                    <a:pt x="1752" y="226"/>
                  </a:cubicBezTo>
                  <a:cubicBezTo>
                    <a:pt x="2335" y="226"/>
                    <a:pt x="2919" y="184"/>
                    <a:pt x="3503" y="101"/>
                  </a:cubicBezTo>
                  <a:cubicBezTo>
                    <a:pt x="2919" y="34"/>
                    <a:pt x="2335" y="1"/>
                    <a:pt x="175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808;p45">
              <a:extLst>
                <a:ext uri="{FF2B5EF4-FFF2-40B4-BE49-F238E27FC236}">
                  <a16:creationId xmlns:a16="http://schemas.microsoft.com/office/drawing/2014/main" id="{42BE0F06-5255-432A-E2DA-345AD2D6320C}"/>
                </a:ext>
              </a:extLst>
            </p:cNvPr>
            <p:cNvSpPr/>
            <p:nvPr/>
          </p:nvSpPr>
          <p:spPr>
            <a:xfrm>
              <a:off x="4579275" y="2277275"/>
              <a:ext cx="95100" cy="5650"/>
            </a:xfrm>
            <a:custGeom>
              <a:avLst/>
              <a:gdLst/>
              <a:ahLst/>
              <a:cxnLst/>
              <a:rect l="l" t="t" r="r" b="b"/>
              <a:pathLst>
                <a:path w="3804" h="226" extrusionOk="0">
                  <a:moveTo>
                    <a:pt x="1902" y="1"/>
                  </a:moveTo>
                  <a:cubicBezTo>
                    <a:pt x="1268" y="1"/>
                    <a:pt x="634" y="42"/>
                    <a:pt x="0" y="126"/>
                  </a:cubicBezTo>
                  <a:cubicBezTo>
                    <a:pt x="634" y="193"/>
                    <a:pt x="1268" y="226"/>
                    <a:pt x="1902" y="226"/>
                  </a:cubicBezTo>
                  <a:cubicBezTo>
                    <a:pt x="2536" y="226"/>
                    <a:pt x="3169" y="193"/>
                    <a:pt x="3803" y="126"/>
                  </a:cubicBezTo>
                  <a:cubicBezTo>
                    <a:pt x="3169" y="42"/>
                    <a:pt x="2536" y="1"/>
                    <a:pt x="190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09;p45">
              <a:extLst>
                <a:ext uri="{FF2B5EF4-FFF2-40B4-BE49-F238E27FC236}">
                  <a16:creationId xmlns:a16="http://schemas.microsoft.com/office/drawing/2014/main" id="{AC966DED-517D-458A-B80A-B68DB79DF9E1}"/>
                </a:ext>
              </a:extLst>
            </p:cNvPr>
            <p:cNvSpPr/>
            <p:nvPr/>
          </p:nvSpPr>
          <p:spPr>
            <a:xfrm>
              <a:off x="4579275" y="2306475"/>
              <a:ext cx="75900" cy="5650"/>
            </a:xfrm>
            <a:custGeom>
              <a:avLst/>
              <a:gdLst/>
              <a:ahLst/>
              <a:cxnLst/>
              <a:rect l="l" t="t" r="r" b="b"/>
              <a:pathLst>
                <a:path w="3036" h="226" extrusionOk="0">
                  <a:moveTo>
                    <a:pt x="1518" y="0"/>
                  </a:moveTo>
                  <a:cubicBezTo>
                    <a:pt x="1010" y="0"/>
                    <a:pt x="501" y="42"/>
                    <a:pt x="0" y="125"/>
                  </a:cubicBezTo>
                  <a:cubicBezTo>
                    <a:pt x="501" y="192"/>
                    <a:pt x="1001" y="225"/>
                    <a:pt x="1535" y="225"/>
                  </a:cubicBezTo>
                  <a:cubicBezTo>
                    <a:pt x="2035" y="225"/>
                    <a:pt x="2536" y="192"/>
                    <a:pt x="3036" y="125"/>
                  </a:cubicBezTo>
                  <a:cubicBezTo>
                    <a:pt x="2536" y="42"/>
                    <a:pt x="2027" y="0"/>
                    <a:pt x="1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10;p45">
              <a:extLst>
                <a:ext uri="{FF2B5EF4-FFF2-40B4-BE49-F238E27FC236}">
                  <a16:creationId xmlns:a16="http://schemas.microsoft.com/office/drawing/2014/main" id="{A8A00964-62C8-A62D-2B1D-B63E5D58411D}"/>
                </a:ext>
              </a:extLst>
            </p:cNvPr>
            <p:cNvSpPr/>
            <p:nvPr/>
          </p:nvSpPr>
          <p:spPr>
            <a:xfrm>
              <a:off x="4579275" y="2336275"/>
              <a:ext cx="90100" cy="5025"/>
            </a:xfrm>
            <a:custGeom>
              <a:avLst/>
              <a:gdLst/>
              <a:ahLst/>
              <a:cxnLst/>
              <a:rect l="l" t="t" r="r" b="b"/>
              <a:pathLst>
                <a:path w="3604" h="201" extrusionOk="0">
                  <a:moveTo>
                    <a:pt x="1802" y="1"/>
                  </a:moveTo>
                  <a:cubicBezTo>
                    <a:pt x="1201" y="1"/>
                    <a:pt x="601" y="34"/>
                    <a:pt x="0" y="101"/>
                  </a:cubicBezTo>
                  <a:cubicBezTo>
                    <a:pt x="601" y="168"/>
                    <a:pt x="1201" y="201"/>
                    <a:pt x="1802" y="201"/>
                  </a:cubicBezTo>
                  <a:cubicBezTo>
                    <a:pt x="2402" y="201"/>
                    <a:pt x="3003" y="168"/>
                    <a:pt x="3603" y="101"/>
                  </a:cubicBezTo>
                  <a:cubicBezTo>
                    <a:pt x="3003" y="34"/>
                    <a:pt x="2402" y="1"/>
                    <a:pt x="18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811;p45">
              <a:extLst>
                <a:ext uri="{FF2B5EF4-FFF2-40B4-BE49-F238E27FC236}">
                  <a16:creationId xmlns:a16="http://schemas.microsoft.com/office/drawing/2014/main" id="{3D5631B9-83AC-3CE1-9964-B9BD5040E6DA}"/>
                </a:ext>
              </a:extLst>
            </p:cNvPr>
            <p:cNvSpPr/>
            <p:nvPr/>
          </p:nvSpPr>
          <p:spPr>
            <a:xfrm>
              <a:off x="4579275" y="2365475"/>
              <a:ext cx="69250" cy="5025"/>
            </a:xfrm>
            <a:custGeom>
              <a:avLst/>
              <a:gdLst/>
              <a:ahLst/>
              <a:cxnLst/>
              <a:rect l="l" t="t" r="r" b="b"/>
              <a:pathLst>
                <a:path w="2770" h="201" extrusionOk="0">
                  <a:moveTo>
                    <a:pt x="1401" y="0"/>
                  </a:moveTo>
                  <a:cubicBezTo>
                    <a:pt x="934" y="0"/>
                    <a:pt x="467" y="34"/>
                    <a:pt x="0" y="100"/>
                  </a:cubicBezTo>
                  <a:cubicBezTo>
                    <a:pt x="467" y="167"/>
                    <a:pt x="934" y="200"/>
                    <a:pt x="1397" y="200"/>
                  </a:cubicBezTo>
                  <a:cubicBezTo>
                    <a:pt x="1860" y="200"/>
                    <a:pt x="2319" y="167"/>
                    <a:pt x="2769" y="100"/>
                  </a:cubicBezTo>
                  <a:cubicBezTo>
                    <a:pt x="2335" y="34"/>
                    <a:pt x="1868" y="0"/>
                    <a:pt x="14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812;p45">
              <a:extLst>
                <a:ext uri="{FF2B5EF4-FFF2-40B4-BE49-F238E27FC236}">
                  <a16:creationId xmlns:a16="http://schemas.microsoft.com/office/drawing/2014/main" id="{84E694F3-EED6-C9C7-0779-2F7AA3430100}"/>
                </a:ext>
              </a:extLst>
            </p:cNvPr>
            <p:cNvSpPr/>
            <p:nvPr/>
          </p:nvSpPr>
          <p:spPr>
            <a:xfrm>
              <a:off x="4579275" y="2394650"/>
              <a:ext cx="66750" cy="5025"/>
            </a:xfrm>
            <a:custGeom>
              <a:avLst/>
              <a:gdLst/>
              <a:ahLst/>
              <a:cxnLst/>
              <a:rect l="l" t="t" r="r" b="b"/>
              <a:pathLst>
                <a:path w="2670" h="201" extrusionOk="0">
                  <a:moveTo>
                    <a:pt x="1335" y="1"/>
                  </a:moveTo>
                  <a:cubicBezTo>
                    <a:pt x="893" y="1"/>
                    <a:pt x="451" y="34"/>
                    <a:pt x="0" y="101"/>
                  </a:cubicBezTo>
                  <a:cubicBezTo>
                    <a:pt x="451" y="168"/>
                    <a:pt x="893" y="201"/>
                    <a:pt x="1335" y="201"/>
                  </a:cubicBezTo>
                  <a:cubicBezTo>
                    <a:pt x="1777" y="201"/>
                    <a:pt x="2219" y="168"/>
                    <a:pt x="2669" y="101"/>
                  </a:cubicBezTo>
                  <a:cubicBezTo>
                    <a:pt x="2219" y="34"/>
                    <a:pt x="1777" y="1"/>
                    <a:pt x="1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813;p45">
              <a:extLst>
                <a:ext uri="{FF2B5EF4-FFF2-40B4-BE49-F238E27FC236}">
                  <a16:creationId xmlns:a16="http://schemas.microsoft.com/office/drawing/2014/main" id="{F75CD34D-AB56-574D-850D-9C45685FB961}"/>
                </a:ext>
              </a:extLst>
            </p:cNvPr>
            <p:cNvSpPr/>
            <p:nvPr/>
          </p:nvSpPr>
          <p:spPr>
            <a:xfrm>
              <a:off x="4551750" y="1525700"/>
              <a:ext cx="165975" cy="165975"/>
            </a:xfrm>
            <a:custGeom>
              <a:avLst/>
              <a:gdLst/>
              <a:ahLst/>
              <a:cxnLst/>
              <a:rect l="l" t="t" r="r" b="b"/>
              <a:pathLst>
                <a:path w="6639" h="6639" extrusionOk="0">
                  <a:moveTo>
                    <a:pt x="1" y="1"/>
                  </a:moveTo>
                  <a:lnTo>
                    <a:pt x="1" y="6639"/>
                  </a:lnTo>
                  <a:lnTo>
                    <a:pt x="6639" y="6639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814;p45">
              <a:extLst>
                <a:ext uri="{FF2B5EF4-FFF2-40B4-BE49-F238E27FC236}">
                  <a16:creationId xmlns:a16="http://schemas.microsoft.com/office/drawing/2014/main" id="{6FF094FC-F909-676F-3DC2-9336B3A0744E}"/>
                </a:ext>
              </a:extLst>
            </p:cNvPr>
            <p:cNvSpPr/>
            <p:nvPr/>
          </p:nvSpPr>
          <p:spPr>
            <a:xfrm>
              <a:off x="4620125" y="1531550"/>
              <a:ext cx="24225" cy="21175"/>
            </a:xfrm>
            <a:custGeom>
              <a:avLst/>
              <a:gdLst/>
              <a:ahLst/>
              <a:cxnLst/>
              <a:rect l="l" t="t" r="r" b="b"/>
              <a:pathLst>
                <a:path w="969" h="847" extrusionOk="0">
                  <a:moveTo>
                    <a:pt x="568" y="0"/>
                  </a:moveTo>
                  <a:cubicBezTo>
                    <a:pt x="201" y="0"/>
                    <a:pt x="1" y="434"/>
                    <a:pt x="268" y="701"/>
                  </a:cubicBezTo>
                  <a:cubicBezTo>
                    <a:pt x="347" y="802"/>
                    <a:pt x="452" y="846"/>
                    <a:pt x="558" y="846"/>
                  </a:cubicBezTo>
                  <a:cubicBezTo>
                    <a:pt x="764" y="846"/>
                    <a:pt x="968" y="677"/>
                    <a:pt x="968" y="434"/>
                  </a:cubicBezTo>
                  <a:cubicBezTo>
                    <a:pt x="968" y="200"/>
                    <a:pt x="802" y="33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815;p45">
              <a:extLst>
                <a:ext uri="{FF2B5EF4-FFF2-40B4-BE49-F238E27FC236}">
                  <a16:creationId xmlns:a16="http://schemas.microsoft.com/office/drawing/2014/main" id="{BF5895F3-945D-692D-DDDA-626381CF3C4B}"/>
                </a:ext>
              </a:extLst>
            </p:cNvPr>
            <p:cNvSpPr/>
            <p:nvPr/>
          </p:nvSpPr>
          <p:spPr>
            <a:xfrm>
              <a:off x="2945600" y="1619025"/>
              <a:ext cx="799775" cy="726525"/>
            </a:xfrm>
            <a:custGeom>
              <a:avLst/>
              <a:gdLst/>
              <a:ahLst/>
              <a:cxnLst/>
              <a:rect l="l" t="t" r="r" b="b"/>
              <a:pathLst>
                <a:path w="31991" h="29061" extrusionOk="0">
                  <a:moveTo>
                    <a:pt x="15982" y="1"/>
                  </a:moveTo>
                  <a:cubicBezTo>
                    <a:pt x="9416" y="1"/>
                    <a:pt x="3464" y="4478"/>
                    <a:pt x="1869" y="11145"/>
                  </a:cubicBezTo>
                  <a:cubicBezTo>
                    <a:pt x="1" y="18950"/>
                    <a:pt x="4804" y="26789"/>
                    <a:pt x="12610" y="28657"/>
                  </a:cubicBezTo>
                  <a:cubicBezTo>
                    <a:pt x="13748" y="28930"/>
                    <a:pt x="14887" y="29060"/>
                    <a:pt x="16009" y="29060"/>
                  </a:cubicBezTo>
                  <a:cubicBezTo>
                    <a:pt x="22575" y="29060"/>
                    <a:pt x="28527" y="24584"/>
                    <a:pt x="30122" y="17916"/>
                  </a:cubicBezTo>
                  <a:cubicBezTo>
                    <a:pt x="31990" y="10111"/>
                    <a:pt x="27187" y="2272"/>
                    <a:pt x="19381" y="404"/>
                  </a:cubicBezTo>
                  <a:cubicBezTo>
                    <a:pt x="18243" y="131"/>
                    <a:pt x="17104" y="1"/>
                    <a:pt x="159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816;p45">
              <a:extLst>
                <a:ext uri="{FF2B5EF4-FFF2-40B4-BE49-F238E27FC236}">
                  <a16:creationId xmlns:a16="http://schemas.microsoft.com/office/drawing/2014/main" id="{2240B1A9-B347-A38F-B8CB-E082BC4A923C}"/>
                </a:ext>
              </a:extLst>
            </p:cNvPr>
            <p:cNvSpPr/>
            <p:nvPr/>
          </p:nvSpPr>
          <p:spPr>
            <a:xfrm>
              <a:off x="2898075" y="1618625"/>
              <a:ext cx="810600" cy="703500"/>
            </a:xfrm>
            <a:custGeom>
              <a:avLst/>
              <a:gdLst/>
              <a:ahLst/>
              <a:cxnLst/>
              <a:rect l="l" t="t" r="r" b="b"/>
              <a:pathLst>
                <a:path w="32424" h="28140" extrusionOk="0">
                  <a:moveTo>
                    <a:pt x="17835" y="1"/>
                  </a:moveTo>
                  <a:cubicBezTo>
                    <a:pt x="15066" y="1"/>
                    <a:pt x="12227" y="807"/>
                    <a:pt x="9641" y="2588"/>
                  </a:cubicBezTo>
                  <a:cubicBezTo>
                    <a:pt x="0" y="9226"/>
                    <a:pt x="1768" y="23937"/>
                    <a:pt x="12710" y="28140"/>
                  </a:cubicBezTo>
                  <a:lnTo>
                    <a:pt x="17913" y="14563"/>
                  </a:lnTo>
                  <a:lnTo>
                    <a:pt x="32424" y="14563"/>
                  </a:lnTo>
                  <a:cubicBezTo>
                    <a:pt x="32424" y="5996"/>
                    <a:pt x="25387" y="1"/>
                    <a:pt x="17835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817;p45">
              <a:extLst>
                <a:ext uri="{FF2B5EF4-FFF2-40B4-BE49-F238E27FC236}">
                  <a16:creationId xmlns:a16="http://schemas.microsoft.com/office/drawing/2014/main" id="{526064C9-5FF3-146D-2DC1-3E517958C539}"/>
                </a:ext>
              </a:extLst>
            </p:cNvPr>
            <p:cNvSpPr/>
            <p:nvPr/>
          </p:nvSpPr>
          <p:spPr>
            <a:xfrm>
              <a:off x="2944775" y="1618850"/>
              <a:ext cx="763900" cy="727125"/>
            </a:xfrm>
            <a:custGeom>
              <a:avLst/>
              <a:gdLst/>
              <a:ahLst/>
              <a:cxnLst/>
              <a:rect l="l" t="t" r="r" b="b"/>
              <a:pathLst>
                <a:path w="30556" h="29085" extrusionOk="0">
                  <a:moveTo>
                    <a:pt x="16071" y="1"/>
                  </a:moveTo>
                  <a:cubicBezTo>
                    <a:pt x="9859" y="1"/>
                    <a:pt x="4229" y="3944"/>
                    <a:pt x="2235" y="9984"/>
                  </a:cubicBezTo>
                  <a:cubicBezTo>
                    <a:pt x="0" y="16756"/>
                    <a:pt x="3003" y="24161"/>
                    <a:pt x="9340" y="27464"/>
                  </a:cubicBezTo>
                  <a:cubicBezTo>
                    <a:pt x="11463" y="28558"/>
                    <a:pt x="13747" y="29084"/>
                    <a:pt x="16006" y="29084"/>
                  </a:cubicBezTo>
                  <a:cubicBezTo>
                    <a:pt x="20491" y="29084"/>
                    <a:pt x="24881" y="27010"/>
                    <a:pt x="27720" y="23194"/>
                  </a:cubicBezTo>
                  <a:lnTo>
                    <a:pt x="16045" y="14554"/>
                  </a:lnTo>
                  <a:lnTo>
                    <a:pt x="30556" y="14554"/>
                  </a:lnTo>
                  <a:cubicBezTo>
                    <a:pt x="30556" y="7416"/>
                    <a:pt x="25385" y="1311"/>
                    <a:pt x="18347" y="177"/>
                  </a:cubicBezTo>
                  <a:cubicBezTo>
                    <a:pt x="17583" y="58"/>
                    <a:pt x="16823" y="1"/>
                    <a:pt x="160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818;p45">
              <a:extLst>
                <a:ext uri="{FF2B5EF4-FFF2-40B4-BE49-F238E27FC236}">
                  <a16:creationId xmlns:a16="http://schemas.microsoft.com/office/drawing/2014/main" id="{CA4E1E4E-57A5-17A4-0D9A-3C17BC0E4A8E}"/>
                </a:ext>
              </a:extLst>
            </p:cNvPr>
            <p:cNvSpPr/>
            <p:nvPr/>
          </p:nvSpPr>
          <p:spPr>
            <a:xfrm>
              <a:off x="2914750" y="1618575"/>
              <a:ext cx="793925" cy="530925"/>
            </a:xfrm>
            <a:custGeom>
              <a:avLst/>
              <a:gdLst/>
              <a:ahLst/>
              <a:cxnLst/>
              <a:rect l="l" t="t" r="r" b="b"/>
              <a:pathLst>
                <a:path w="31757" h="21237" extrusionOk="0">
                  <a:moveTo>
                    <a:pt x="17257" y="1"/>
                  </a:moveTo>
                  <a:cubicBezTo>
                    <a:pt x="16115" y="1"/>
                    <a:pt x="14949" y="136"/>
                    <a:pt x="13777" y="422"/>
                  </a:cubicBezTo>
                  <a:cubicBezTo>
                    <a:pt x="4637" y="2623"/>
                    <a:pt x="1" y="12864"/>
                    <a:pt x="4337" y="21237"/>
                  </a:cubicBezTo>
                  <a:lnTo>
                    <a:pt x="17246" y="14565"/>
                  </a:lnTo>
                  <a:lnTo>
                    <a:pt x="31757" y="14565"/>
                  </a:lnTo>
                  <a:cubicBezTo>
                    <a:pt x="31757" y="6331"/>
                    <a:pt x="25057" y="1"/>
                    <a:pt x="172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819;p45">
              <a:extLst>
                <a:ext uri="{FF2B5EF4-FFF2-40B4-BE49-F238E27FC236}">
                  <a16:creationId xmlns:a16="http://schemas.microsoft.com/office/drawing/2014/main" id="{7547EE12-C96E-9EA5-B248-49941333162E}"/>
                </a:ext>
              </a:extLst>
            </p:cNvPr>
            <p:cNvSpPr/>
            <p:nvPr/>
          </p:nvSpPr>
          <p:spPr>
            <a:xfrm>
              <a:off x="3487650" y="1644125"/>
              <a:ext cx="395325" cy="179325"/>
            </a:xfrm>
            <a:custGeom>
              <a:avLst/>
              <a:gdLst/>
              <a:ahLst/>
              <a:cxnLst/>
              <a:rect l="l" t="t" r="r" b="b"/>
              <a:pathLst>
                <a:path w="15813" h="7173" extrusionOk="0">
                  <a:moveTo>
                    <a:pt x="6973" y="0"/>
                  </a:moveTo>
                  <a:lnTo>
                    <a:pt x="1" y="6972"/>
                  </a:lnTo>
                  <a:lnTo>
                    <a:pt x="201" y="7172"/>
                  </a:lnTo>
                  <a:lnTo>
                    <a:pt x="7073" y="300"/>
                  </a:lnTo>
                  <a:lnTo>
                    <a:pt x="15812" y="300"/>
                  </a:lnTo>
                  <a:lnTo>
                    <a:pt x="15812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820;p45">
              <a:extLst>
                <a:ext uri="{FF2B5EF4-FFF2-40B4-BE49-F238E27FC236}">
                  <a16:creationId xmlns:a16="http://schemas.microsoft.com/office/drawing/2014/main" id="{F61B353F-F160-069A-9444-2E77BADCA3A4}"/>
                </a:ext>
              </a:extLst>
            </p:cNvPr>
            <p:cNvSpPr/>
            <p:nvPr/>
          </p:nvSpPr>
          <p:spPr>
            <a:xfrm>
              <a:off x="3544375" y="2037725"/>
              <a:ext cx="338600" cy="8375"/>
            </a:xfrm>
            <a:custGeom>
              <a:avLst/>
              <a:gdLst/>
              <a:ahLst/>
              <a:cxnLst/>
              <a:rect l="l" t="t" r="r" b="b"/>
              <a:pathLst>
                <a:path w="13544" h="335" extrusionOk="0">
                  <a:moveTo>
                    <a:pt x="0" y="1"/>
                  </a:moveTo>
                  <a:lnTo>
                    <a:pt x="0" y="334"/>
                  </a:lnTo>
                  <a:lnTo>
                    <a:pt x="13543" y="334"/>
                  </a:lnTo>
                  <a:lnTo>
                    <a:pt x="13543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821;p45">
              <a:extLst>
                <a:ext uri="{FF2B5EF4-FFF2-40B4-BE49-F238E27FC236}">
                  <a16:creationId xmlns:a16="http://schemas.microsoft.com/office/drawing/2014/main" id="{A6C7574A-A8F1-53C0-11AE-DC7FD8A6583B}"/>
                </a:ext>
              </a:extLst>
            </p:cNvPr>
            <p:cNvSpPr/>
            <p:nvPr/>
          </p:nvSpPr>
          <p:spPr>
            <a:xfrm>
              <a:off x="3486825" y="2212850"/>
              <a:ext cx="396150" cy="207675"/>
            </a:xfrm>
            <a:custGeom>
              <a:avLst/>
              <a:gdLst/>
              <a:ahLst/>
              <a:cxnLst/>
              <a:rect l="l" t="t" r="r" b="b"/>
              <a:pathLst>
                <a:path w="15846" h="8307" extrusionOk="0">
                  <a:moveTo>
                    <a:pt x="267" y="1"/>
                  </a:moveTo>
                  <a:lnTo>
                    <a:pt x="1" y="201"/>
                  </a:lnTo>
                  <a:lnTo>
                    <a:pt x="6605" y="8273"/>
                  </a:lnTo>
                  <a:lnTo>
                    <a:pt x="6639" y="8307"/>
                  </a:lnTo>
                  <a:lnTo>
                    <a:pt x="15845" y="8307"/>
                  </a:lnTo>
                  <a:lnTo>
                    <a:pt x="15845" y="8007"/>
                  </a:lnTo>
                  <a:lnTo>
                    <a:pt x="6772" y="8007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822;p45">
              <a:extLst>
                <a:ext uri="{FF2B5EF4-FFF2-40B4-BE49-F238E27FC236}">
                  <a16:creationId xmlns:a16="http://schemas.microsoft.com/office/drawing/2014/main" id="{6C661001-52DE-18F0-F013-7C73C4DA6A28}"/>
                </a:ext>
              </a:extLst>
            </p:cNvPr>
            <p:cNvSpPr/>
            <p:nvPr/>
          </p:nvSpPr>
          <p:spPr>
            <a:xfrm>
              <a:off x="3866275" y="1630775"/>
              <a:ext cx="33375" cy="34225"/>
            </a:xfrm>
            <a:custGeom>
              <a:avLst/>
              <a:gdLst/>
              <a:ahLst/>
              <a:cxnLst/>
              <a:rect l="l" t="t" r="r" b="b"/>
              <a:pathLst>
                <a:path w="1335" h="1369" extrusionOk="0">
                  <a:moveTo>
                    <a:pt x="667" y="1"/>
                  </a:moveTo>
                  <a:cubicBezTo>
                    <a:pt x="300" y="1"/>
                    <a:pt x="0" y="334"/>
                    <a:pt x="0" y="701"/>
                  </a:cubicBezTo>
                  <a:cubicBezTo>
                    <a:pt x="0" y="1068"/>
                    <a:pt x="300" y="1368"/>
                    <a:pt x="667" y="1368"/>
                  </a:cubicBezTo>
                  <a:cubicBezTo>
                    <a:pt x="1034" y="1368"/>
                    <a:pt x="1334" y="1068"/>
                    <a:pt x="1334" y="701"/>
                  </a:cubicBezTo>
                  <a:cubicBezTo>
                    <a:pt x="1334" y="334"/>
                    <a:pt x="1034" y="1"/>
                    <a:pt x="667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823;p45">
              <a:extLst>
                <a:ext uri="{FF2B5EF4-FFF2-40B4-BE49-F238E27FC236}">
                  <a16:creationId xmlns:a16="http://schemas.microsoft.com/office/drawing/2014/main" id="{93180C4C-C354-E666-47B8-6F92633A32BC}"/>
                </a:ext>
              </a:extLst>
            </p:cNvPr>
            <p:cNvSpPr/>
            <p:nvPr/>
          </p:nvSpPr>
          <p:spPr>
            <a:xfrm>
              <a:off x="3866275" y="2025225"/>
              <a:ext cx="33375" cy="33375"/>
            </a:xfrm>
            <a:custGeom>
              <a:avLst/>
              <a:gdLst/>
              <a:ahLst/>
              <a:cxnLst/>
              <a:rect l="l" t="t" r="r" b="b"/>
              <a:pathLst>
                <a:path w="1335" h="1335" extrusionOk="0"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cubicBezTo>
                    <a:pt x="0" y="1035"/>
                    <a:pt x="300" y="1335"/>
                    <a:pt x="667" y="1335"/>
                  </a:cubicBezTo>
                  <a:cubicBezTo>
                    <a:pt x="1034" y="1335"/>
                    <a:pt x="1334" y="1035"/>
                    <a:pt x="1334" y="668"/>
                  </a:cubicBezTo>
                  <a:cubicBezTo>
                    <a:pt x="1334" y="301"/>
                    <a:pt x="1034" y="1"/>
                    <a:pt x="667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824;p45">
              <a:extLst>
                <a:ext uri="{FF2B5EF4-FFF2-40B4-BE49-F238E27FC236}">
                  <a16:creationId xmlns:a16="http://schemas.microsoft.com/office/drawing/2014/main" id="{D29408D7-CA75-37D2-B053-899000452D30}"/>
                </a:ext>
              </a:extLst>
            </p:cNvPr>
            <p:cNvSpPr/>
            <p:nvPr/>
          </p:nvSpPr>
          <p:spPr>
            <a:xfrm>
              <a:off x="3860425" y="2399650"/>
              <a:ext cx="39225" cy="33800"/>
            </a:xfrm>
            <a:custGeom>
              <a:avLst/>
              <a:gdLst/>
              <a:ahLst/>
              <a:cxnLst/>
              <a:rect l="l" t="t" r="r" b="b"/>
              <a:pathLst>
                <a:path w="1569" h="1352" extrusionOk="0">
                  <a:moveTo>
                    <a:pt x="901" y="1"/>
                  </a:moveTo>
                  <a:cubicBezTo>
                    <a:pt x="301" y="1"/>
                    <a:pt x="1" y="735"/>
                    <a:pt x="434" y="1168"/>
                  </a:cubicBezTo>
                  <a:cubicBezTo>
                    <a:pt x="561" y="1295"/>
                    <a:pt x="721" y="1352"/>
                    <a:pt x="881" y="1352"/>
                  </a:cubicBezTo>
                  <a:cubicBezTo>
                    <a:pt x="1226" y="1352"/>
                    <a:pt x="1568" y="1089"/>
                    <a:pt x="1568" y="701"/>
                  </a:cubicBezTo>
                  <a:cubicBezTo>
                    <a:pt x="1568" y="301"/>
                    <a:pt x="1268" y="1"/>
                    <a:pt x="901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825;p45">
              <a:extLst>
                <a:ext uri="{FF2B5EF4-FFF2-40B4-BE49-F238E27FC236}">
                  <a16:creationId xmlns:a16="http://schemas.microsoft.com/office/drawing/2014/main" id="{3D7B0D16-1F36-3E77-369A-0A0D6BDDA6F5}"/>
                </a:ext>
              </a:extLst>
            </p:cNvPr>
            <p:cNvSpPr/>
            <p:nvPr/>
          </p:nvSpPr>
          <p:spPr>
            <a:xfrm>
              <a:off x="3946325" y="1644125"/>
              <a:ext cx="151800" cy="7525"/>
            </a:xfrm>
            <a:custGeom>
              <a:avLst/>
              <a:gdLst/>
              <a:ahLst/>
              <a:cxnLst/>
              <a:rect l="l" t="t" r="r" b="b"/>
              <a:pathLst>
                <a:path w="6072" h="301" extrusionOk="0">
                  <a:moveTo>
                    <a:pt x="0" y="0"/>
                  </a:moveTo>
                  <a:lnTo>
                    <a:pt x="0" y="300"/>
                  </a:lnTo>
                  <a:lnTo>
                    <a:pt x="6071" y="300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826;p45">
              <a:extLst>
                <a:ext uri="{FF2B5EF4-FFF2-40B4-BE49-F238E27FC236}">
                  <a16:creationId xmlns:a16="http://schemas.microsoft.com/office/drawing/2014/main" id="{92459574-815D-DF5F-E5E3-FAFFBA561F15}"/>
                </a:ext>
              </a:extLst>
            </p:cNvPr>
            <p:cNvSpPr/>
            <p:nvPr/>
          </p:nvSpPr>
          <p:spPr>
            <a:xfrm>
              <a:off x="3946325" y="1669125"/>
              <a:ext cx="211850" cy="7550"/>
            </a:xfrm>
            <a:custGeom>
              <a:avLst/>
              <a:gdLst/>
              <a:ahLst/>
              <a:cxnLst/>
              <a:rect l="l" t="t" r="r" b="b"/>
              <a:pathLst>
                <a:path w="8474" h="302" extrusionOk="0">
                  <a:moveTo>
                    <a:pt x="0" y="1"/>
                  </a:moveTo>
                  <a:lnTo>
                    <a:pt x="0" y="301"/>
                  </a:lnTo>
                  <a:lnTo>
                    <a:pt x="8473" y="301"/>
                  </a:lnTo>
                  <a:lnTo>
                    <a:pt x="8473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827;p45">
              <a:extLst>
                <a:ext uri="{FF2B5EF4-FFF2-40B4-BE49-F238E27FC236}">
                  <a16:creationId xmlns:a16="http://schemas.microsoft.com/office/drawing/2014/main" id="{13DCD510-4C0B-D025-E8C6-4DCE2A57AEFC}"/>
                </a:ext>
              </a:extLst>
            </p:cNvPr>
            <p:cNvSpPr/>
            <p:nvPr/>
          </p:nvSpPr>
          <p:spPr>
            <a:xfrm>
              <a:off x="3946325" y="1694150"/>
              <a:ext cx="181825" cy="7525"/>
            </a:xfrm>
            <a:custGeom>
              <a:avLst/>
              <a:gdLst/>
              <a:ahLst/>
              <a:cxnLst/>
              <a:rect l="l" t="t" r="r" b="b"/>
              <a:pathLst>
                <a:path w="7273" h="301" extrusionOk="0">
                  <a:moveTo>
                    <a:pt x="0" y="1"/>
                  </a:moveTo>
                  <a:lnTo>
                    <a:pt x="0" y="301"/>
                  </a:lnTo>
                  <a:lnTo>
                    <a:pt x="7272" y="301"/>
                  </a:lnTo>
                  <a:lnTo>
                    <a:pt x="7272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828;p45">
              <a:extLst>
                <a:ext uri="{FF2B5EF4-FFF2-40B4-BE49-F238E27FC236}">
                  <a16:creationId xmlns:a16="http://schemas.microsoft.com/office/drawing/2014/main" id="{B3806EED-F3AE-5483-D058-AC9D1CA50A99}"/>
                </a:ext>
              </a:extLst>
            </p:cNvPr>
            <p:cNvSpPr/>
            <p:nvPr/>
          </p:nvSpPr>
          <p:spPr>
            <a:xfrm>
              <a:off x="3946325" y="1719175"/>
              <a:ext cx="231025" cy="7525"/>
            </a:xfrm>
            <a:custGeom>
              <a:avLst/>
              <a:gdLst/>
              <a:ahLst/>
              <a:cxnLst/>
              <a:rect l="l" t="t" r="r" b="b"/>
              <a:pathLst>
                <a:path w="9241" h="301" extrusionOk="0">
                  <a:moveTo>
                    <a:pt x="0" y="0"/>
                  </a:moveTo>
                  <a:lnTo>
                    <a:pt x="0" y="301"/>
                  </a:lnTo>
                  <a:lnTo>
                    <a:pt x="9240" y="301"/>
                  </a:lnTo>
                  <a:lnTo>
                    <a:pt x="9240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829;p45">
              <a:extLst>
                <a:ext uri="{FF2B5EF4-FFF2-40B4-BE49-F238E27FC236}">
                  <a16:creationId xmlns:a16="http://schemas.microsoft.com/office/drawing/2014/main" id="{5CDDFCB6-3003-BFFB-B736-99B0B8B846DE}"/>
                </a:ext>
              </a:extLst>
            </p:cNvPr>
            <p:cNvSpPr/>
            <p:nvPr/>
          </p:nvSpPr>
          <p:spPr>
            <a:xfrm>
              <a:off x="3946325" y="1744200"/>
              <a:ext cx="200175" cy="7525"/>
            </a:xfrm>
            <a:custGeom>
              <a:avLst/>
              <a:gdLst/>
              <a:ahLst/>
              <a:cxnLst/>
              <a:rect l="l" t="t" r="r" b="b"/>
              <a:pathLst>
                <a:path w="8007" h="301" extrusionOk="0">
                  <a:moveTo>
                    <a:pt x="0" y="0"/>
                  </a:moveTo>
                  <a:lnTo>
                    <a:pt x="0" y="300"/>
                  </a:lnTo>
                  <a:lnTo>
                    <a:pt x="8006" y="300"/>
                  </a:lnTo>
                  <a:lnTo>
                    <a:pt x="8006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830;p45">
              <a:extLst>
                <a:ext uri="{FF2B5EF4-FFF2-40B4-BE49-F238E27FC236}">
                  <a16:creationId xmlns:a16="http://schemas.microsoft.com/office/drawing/2014/main" id="{EE5B5C13-E219-8F26-C1C3-EBB2CAF267A6}"/>
                </a:ext>
              </a:extLst>
            </p:cNvPr>
            <p:cNvSpPr/>
            <p:nvPr/>
          </p:nvSpPr>
          <p:spPr>
            <a:xfrm>
              <a:off x="3946325" y="1769200"/>
              <a:ext cx="171800" cy="7550"/>
            </a:xfrm>
            <a:custGeom>
              <a:avLst/>
              <a:gdLst/>
              <a:ahLst/>
              <a:cxnLst/>
              <a:rect l="l" t="t" r="r" b="b"/>
              <a:pathLst>
                <a:path w="6872" h="302" extrusionOk="0">
                  <a:moveTo>
                    <a:pt x="0" y="1"/>
                  </a:moveTo>
                  <a:lnTo>
                    <a:pt x="0" y="301"/>
                  </a:lnTo>
                  <a:lnTo>
                    <a:pt x="6872" y="301"/>
                  </a:lnTo>
                  <a:lnTo>
                    <a:pt x="6872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831;p45">
              <a:extLst>
                <a:ext uri="{FF2B5EF4-FFF2-40B4-BE49-F238E27FC236}">
                  <a16:creationId xmlns:a16="http://schemas.microsoft.com/office/drawing/2014/main" id="{3952F8BE-01CC-1EEE-5AC9-3435B2002992}"/>
                </a:ext>
              </a:extLst>
            </p:cNvPr>
            <p:cNvSpPr/>
            <p:nvPr/>
          </p:nvSpPr>
          <p:spPr>
            <a:xfrm>
              <a:off x="3946325" y="2037725"/>
              <a:ext cx="209350" cy="8375"/>
            </a:xfrm>
            <a:custGeom>
              <a:avLst/>
              <a:gdLst/>
              <a:ahLst/>
              <a:cxnLst/>
              <a:rect l="l" t="t" r="r" b="b"/>
              <a:pathLst>
                <a:path w="8374" h="335" extrusionOk="0">
                  <a:moveTo>
                    <a:pt x="0" y="1"/>
                  </a:moveTo>
                  <a:lnTo>
                    <a:pt x="0" y="334"/>
                  </a:lnTo>
                  <a:lnTo>
                    <a:pt x="8373" y="334"/>
                  </a:lnTo>
                  <a:lnTo>
                    <a:pt x="8373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832;p45">
              <a:extLst>
                <a:ext uri="{FF2B5EF4-FFF2-40B4-BE49-F238E27FC236}">
                  <a16:creationId xmlns:a16="http://schemas.microsoft.com/office/drawing/2014/main" id="{1E2AA34C-2EB7-C005-D358-5E4AFFCB228B}"/>
                </a:ext>
              </a:extLst>
            </p:cNvPr>
            <p:cNvSpPr/>
            <p:nvPr/>
          </p:nvSpPr>
          <p:spPr>
            <a:xfrm>
              <a:off x="3946325" y="2063575"/>
              <a:ext cx="140950" cy="7550"/>
            </a:xfrm>
            <a:custGeom>
              <a:avLst/>
              <a:gdLst/>
              <a:ahLst/>
              <a:cxnLst/>
              <a:rect l="l" t="t" r="r" b="b"/>
              <a:pathLst>
                <a:path w="5638" h="302" extrusionOk="0">
                  <a:moveTo>
                    <a:pt x="0" y="1"/>
                  </a:moveTo>
                  <a:lnTo>
                    <a:pt x="0" y="301"/>
                  </a:lnTo>
                  <a:lnTo>
                    <a:pt x="5638" y="301"/>
                  </a:lnTo>
                  <a:lnTo>
                    <a:pt x="5638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833;p45">
              <a:extLst>
                <a:ext uri="{FF2B5EF4-FFF2-40B4-BE49-F238E27FC236}">
                  <a16:creationId xmlns:a16="http://schemas.microsoft.com/office/drawing/2014/main" id="{79768410-2A78-7FA5-E13E-7E36B62D5688}"/>
                </a:ext>
              </a:extLst>
            </p:cNvPr>
            <p:cNvSpPr/>
            <p:nvPr/>
          </p:nvSpPr>
          <p:spPr>
            <a:xfrm>
              <a:off x="3946325" y="2087775"/>
              <a:ext cx="191825" cy="8350"/>
            </a:xfrm>
            <a:custGeom>
              <a:avLst/>
              <a:gdLst/>
              <a:ahLst/>
              <a:cxnLst/>
              <a:rect l="l" t="t" r="r" b="b"/>
              <a:pathLst>
                <a:path w="7673" h="334" extrusionOk="0">
                  <a:moveTo>
                    <a:pt x="0" y="0"/>
                  </a:moveTo>
                  <a:lnTo>
                    <a:pt x="0" y="334"/>
                  </a:lnTo>
                  <a:lnTo>
                    <a:pt x="7673" y="334"/>
                  </a:lnTo>
                  <a:lnTo>
                    <a:pt x="7673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834;p45">
              <a:extLst>
                <a:ext uri="{FF2B5EF4-FFF2-40B4-BE49-F238E27FC236}">
                  <a16:creationId xmlns:a16="http://schemas.microsoft.com/office/drawing/2014/main" id="{82AE71CD-2454-0047-7BDE-987CF0B8B81C}"/>
                </a:ext>
              </a:extLst>
            </p:cNvPr>
            <p:cNvSpPr/>
            <p:nvPr/>
          </p:nvSpPr>
          <p:spPr>
            <a:xfrm>
              <a:off x="3946325" y="2113625"/>
              <a:ext cx="209350" cy="7525"/>
            </a:xfrm>
            <a:custGeom>
              <a:avLst/>
              <a:gdLst/>
              <a:ahLst/>
              <a:cxnLst/>
              <a:rect l="l" t="t" r="r" b="b"/>
              <a:pathLst>
                <a:path w="8374" h="301" extrusionOk="0">
                  <a:moveTo>
                    <a:pt x="0" y="0"/>
                  </a:moveTo>
                  <a:lnTo>
                    <a:pt x="0" y="301"/>
                  </a:lnTo>
                  <a:lnTo>
                    <a:pt x="8373" y="301"/>
                  </a:lnTo>
                  <a:lnTo>
                    <a:pt x="8373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835;p45">
              <a:extLst>
                <a:ext uri="{FF2B5EF4-FFF2-40B4-BE49-F238E27FC236}">
                  <a16:creationId xmlns:a16="http://schemas.microsoft.com/office/drawing/2014/main" id="{380E5F1C-661C-BC36-767E-A685C998A65F}"/>
                </a:ext>
              </a:extLst>
            </p:cNvPr>
            <p:cNvSpPr/>
            <p:nvPr/>
          </p:nvSpPr>
          <p:spPr>
            <a:xfrm>
              <a:off x="3946325" y="2137800"/>
              <a:ext cx="231025" cy="8375"/>
            </a:xfrm>
            <a:custGeom>
              <a:avLst/>
              <a:gdLst/>
              <a:ahLst/>
              <a:cxnLst/>
              <a:rect l="l" t="t" r="r" b="b"/>
              <a:pathLst>
                <a:path w="9241" h="335" extrusionOk="0">
                  <a:moveTo>
                    <a:pt x="0" y="1"/>
                  </a:moveTo>
                  <a:lnTo>
                    <a:pt x="0" y="334"/>
                  </a:lnTo>
                  <a:lnTo>
                    <a:pt x="9240" y="334"/>
                  </a:lnTo>
                  <a:lnTo>
                    <a:pt x="9240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836;p45">
              <a:extLst>
                <a:ext uri="{FF2B5EF4-FFF2-40B4-BE49-F238E27FC236}">
                  <a16:creationId xmlns:a16="http://schemas.microsoft.com/office/drawing/2014/main" id="{1F82E8C7-373C-97AE-9541-450BC648B96F}"/>
                </a:ext>
              </a:extLst>
            </p:cNvPr>
            <p:cNvSpPr/>
            <p:nvPr/>
          </p:nvSpPr>
          <p:spPr>
            <a:xfrm>
              <a:off x="3946325" y="2162825"/>
              <a:ext cx="171800" cy="8375"/>
            </a:xfrm>
            <a:custGeom>
              <a:avLst/>
              <a:gdLst/>
              <a:ahLst/>
              <a:cxnLst/>
              <a:rect l="l" t="t" r="r" b="b"/>
              <a:pathLst>
                <a:path w="6872" h="335" extrusionOk="0">
                  <a:moveTo>
                    <a:pt x="0" y="0"/>
                  </a:moveTo>
                  <a:lnTo>
                    <a:pt x="0" y="334"/>
                  </a:lnTo>
                  <a:lnTo>
                    <a:pt x="6872" y="334"/>
                  </a:lnTo>
                  <a:lnTo>
                    <a:pt x="6872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837;p45">
              <a:extLst>
                <a:ext uri="{FF2B5EF4-FFF2-40B4-BE49-F238E27FC236}">
                  <a16:creationId xmlns:a16="http://schemas.microsoft.com/office/drawing/2014/main" id="{75F08DEB-7664-ED6E-7F23-75C081CFE296}"/>
                </a:ext>
              </a:extLst>
            </p:cNvPr>
            <p:cNvSpPr/>
            <p:nvPr/>
          </p:nvSpPr>
          <p:spPr>
            <a:xfrm>
              <a:off x="3946325" y="2413000"/>
              <a:ext cx="175150" cy="7525"/>
            </a:xfrm>
            <a:custGeom>
              <a:avLst/>
              <a:gdLst/>
              <a:ahLst/>
              <a:cxnLst/>
              <a:rect l="l" t="t" r="r" b="b"/>
              <a:pathLst>
                <a:path w="7006" h="301" extrusionOk="0">
                  <a:moveTo>
                    <a:pt x="0" y="1"/>
                  </a:moveTo>
                  <a:lnTo>
                    <a:pt x="0" y="301"/>
                  </a:lnTo>
                  <a:lnTo>
                    <a:pt x="7005" y="301"/>
                  </a:lnTo>
                  <a:lnTo>
                    <a:pt x="7005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838;p45">
              <a:extLst>
                <a:ext uri="{FF2B5EF4-FFF2-40B4-BE49-F238E27FC236}">
                  <a16:creationId xmlns:a16="http://schemas.microsoft.com/office/drawing/2014/main" id="{7A8D612C-7A7F-497A-AE8C-015145BC635E}"/>
                </a:ext>
              </a:extLst>
            </p:cNvPr>
            <p:cNvSpPr/>
            <p:nvPr/>
          </p:nvSpPr>
          <p:spPr>
            <a:xfrm>
              <a:off x="3946325" y="2438025"/>
              <a:ext cx="231025" cy="7525"/>
            </a:xfrm>
            <a:custGeom>
              <a:avLst/>
              <a:gdLst/>
              <a:ahLst/>
              <a:cxnLst/>
              <a:rect l="l" t="t" r="r" b="b"/>
              <a:pathLst>
                <a:path w="9241" h="301" extrusionOk="0">
                  <a:moveTo>
                    <a:pt x="0" y="0"/>
                  </a:moveTo>
                  <a:lnTo>
                    <a:pt x="0" y="301"/>
                  </a:lnTo>
                  <a:lnTo>
                    <a:pt x="9240" y="301"/>
                  </a:lnTo>
                  <a:lnTo>
                    <a:pt x="9240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839;p45">
              <a:extLst>
                <a:ext uri="{FF2B5EF4-FFF2-40B4-BE49-F238E27FC236}">
                  <a16:creationId xmlns:a16="http://schemas.microsoft.com/office/drawing/2014/main" id="{CC6B856C-4D50-E195-08B9-16BFDF7F8604}"/>
                </a:ext>
              </a:extLst>
            </p:cNvPr>
            <p:cNvSpPr/>
            <p:nvPr/>
          </p:nvSpPr>
          <p:spPr>
            <a:xfrm>
              <a:off x="3946325" y="2463050"/>
              <a:ext cx="145950" cy="7525"/>
            </a:xfrm>
            <a:custGeom>
              <a:avLst/>
              <a:gdLst/>
              <a:ahLst/>
              <a:cxnLst/>
              <a:rect l="l" t="t" r="r" b="b"/>
              <a:pathLst>
                <a:path w="5838" h="301" extrusionOk="0">
                  <a:moveTo>
                    <a:pt x="0" y="0"/>
                  </a:moveTo>
                  <a:lnTo>
                    <a:pt x="0" y="300"/>
                  </a:lnTo>
                  <a:lnTo>
                    <a:pt x="5838" y="300"/>
                  </a:lnTo>
                  <a:lnTo>
                    <a:pt x="5838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840;p45">
              <a:extLst>
                <a:ext uri="{FF2B5EF4-FFF2-40B4-BE49-F238E27FC236}">
                  <a16:creationId xmlns:a16="http://schemas.microsoft.com/office/drawing/2014/main" id="{98C819E4-1E6D-5FB2-830C-11A63C4ECED3}"/>
                </a:ext>
              </a:extLst>
            </p:cNvPr>
            <p:cNvSpPr/>
            <p:nvPr/>
          </p:nvSpPr>
          <p:spPr>
            <a:xfrm>
              <a:off x="3946325" y="2488050"/>
              <a:ext cx="231025" cy="7525"/>
            </a:xfrm>
            <a:custGeom>
              <a:avLst/>
              <a:gdLst/>
              <a:ahLst/>
              <a:cxnLst/>
              <a:rect l="l" t="t" r="r" b="b"/>
              <a:pathLst>
                <a:path w="9241" h="301" extrusionOk="0">
                  <a:moveTo>
                    <a:pt x="0" y="1"/>
                  </a:moveTo>
                  <a:lnTo>
                    <a:pt x="0" y="301"/>
                  </a:lnTo>
                  <a:lnTo>
                    <a:pt x="9240" y="301"/>
                  </a:lnTo>
                  <a:lnTo>
                    <a:pt x="9240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841;p45">
              <a:extLst>
                <a:ext uri="{FF2B5EF4-FFF2-40B4-BE49-F238E27FC236}">
                  <a16:creationId xmlns:a16="http://schemas.microsoft.com/office/drawing/2014/main" id="{51630A77-30C2-848D-4471-9D6E67401826}"/>
                </a:ext>
              </a:extLst>
            </p:cNvPr>
            <p:cNvSpPr/>
            <p:nvPr/>
          </p:nvSpPr>
          <p:spPr>
            <a:xfrm>
              <a:off x="3946325" y="2513075"/>
              <a:ext cx="200175" cy="7525"/>
            </a:xfrm>
            <a:custGeom>
              <a:avLst/>
              <a:gdLst/>
              <a:ahLst/>
              <a:cxnLst/>
              <a:rect l="l" t="t" r="r" b="b"/>
              <a:pathLst>
                <a:path w="8007" h="301" extrusionOk="0">
                  <a:moveTo>
                    <a:pt x="0" y="0"/>
                  </a:moveTo>
                  <a:lnTo>
                    <a:pt x="0" y="301"/>
                  </a:lnTo>
                  <a:lnTo>
                    <a:pt x="8006" y="301"/>
                  </a:lnTo>
                  <a:lnTo>
                    <a:pt x="8006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842;p45">
              <a:extLst>
                <a:ext uri="{FF2B5EF4-FFF2-40B4-BE49-F238E27FC236}">
                  <a16:creationId xmlns:a16="http://schemas.microsoft.com/office/drawing/2014/main" id="{9FC50EB8-659E-9068-A810-27A913363F89}"/>
                </a:ext>
              </a:extLst>
            </p:cNvPr>
            <p:cNvSpPr/>
            <p:nvPr/>
          </p:nvSpPr>
          <p:spPr>
            <a:xfrm>
              <a:off x="3946325" y="2538100"/>
              <a:ext cx="123450" cy="7525"/>
            </a:xfrm>
            <a:custGeom>
              <a:avLst/>
              <a:gdLst/>
              <a:ahLst/>
              <a:cxnLst/>
              <a:rect l="l" t="t" r="r" b="b"/>
              <a:pathLst>
                <a:path w="4938" h="301" extrusionOk="0">
                  <a:moveTo>
                    <a:pt x="0" y="0"/>
                  </a:moveTo>
                  <a:lnTo>
                    <a:pt x="0" y="300"/>
                  </a:lnTo>
                  <a:lnTo>
                    <a:pt x="4937" y="300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843;p45">
              <a:extLst>
                <a:ext uri="{FF2B5EF4-FFF2-40B4-BE49-F238E27FC236}">
                  <a16:creationId xmlns:a16="http://schemas.microsoft.com/office/drawing/2014/main" id="{737CC071-C4B3-1006-FC94-39C88DC6A277}"/>
                </a:ext>
              </a:extLst>
            </p:cNvPr>
            <p:cNvSpPr/>
            <p:nvPr/>
          </p:nvSpPr>
          <p:spPr>
            <a:xfrm>
              <a:off x="2753800" y="1329725"/>
              <a:ext cx="2084025" cy="87600"/>
            </a:xfrm>
            <a:custGeom>
              <a:avLst/>
              <a:gdLst/>
              <a:ahLst/>
              <a:cxnLst/>
              <a:rect l="l" t="t" r="r" b="b"/>
              <a:pathLst>
                <a:path w="83361" h="3504" extrusionOk="0">
                  <a:moveTo>
                    <a:pt x="1" y="1"/>
                  </a:moveTo>
                  <a:lnTo>
                    <a:pt x="1" y="3503"/>
                  </a:lnTo>
                  <a:lnTo>
                    <a:pt x="83360" y="3503"/>
                  </a:lnTo>
                  <a:lnTo>
                    <a:pt x="833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844;p45">
              <a:extLst>
                <a:ext uri="{FF2B5EF4-FFF2-40B4-BE49-F238E27FC236}">
                  <a16:creationId xmlns:a16="http://schemas.microsoft.com/office/drawing/2014/main" id="{3F6F45ED-ED47-8138-6D53-EC75EC49C073}"/>
                </a:ext>
              </a:extLst>
            </p:cNvPr>
            <p:cNvSpPr/>
            <p:nvPr/>
          </p:nvSpPr>
          <p:spPr>
            <a:xfrm>
              <a:off x="4857800" y="3964125"/>
              <a:ext cx="567100" cy="524500"/>
            </a:xfrm>
            <a:custGeom>
              <a:avLst/>
              <a:gdLst/>
              <a:ahLst/>
              <a:cxnLst/>
              <a:rect l="l" t="t" r="r" b="b"/>
              <a:pathLst>
                <a:path w="22684" h="20980" extrusionOk="0">
                  <a:moveTo>
                    <a:pt x="22283" y="0"/>
                  </a:moveTo>
                  <a:lnTo>
                    <a:pt x="9508" y="467"/>
                  </a:lnTo>
                  <a:lnTo>
                    <a:pt x="9474" y="10841"/>
                  </a:lnTo>
                  <a:lnTo>
                    <a:pt x="9508" y="11241"/>
                  </a:lnTo>
                  <a:lnTo>
                    <a:pt x="9641" y="13410"/>
                  </a:lnTo>
                  <a:lnTo>
                    <a:pt x="9641" y="13610"/>
                  </a:lnTo>
                  <a:cubicBezTo>
                    <a:pt x="9641" y="13610"/>
                    <a:pt x="2036" y="17379"/>
                    <a:pt x="1302" y="18046"/>
                  </a:cubicBezTo>
                  <a:cubicBezTo>
                    <a:pt x="534" y="18680"/>
                    <a:pt x="1" y="20748"/>
                    <a:pt x="701" y="20948"/>
                  </a:cubicBezTo>
                  <a:cubicBezTo>
                    <a:pt x="777" y="20970"/>
                    <a:pt x="1077" y="20980"/>
                    <a:pt x="1554" y="20980"/>
                  </a:cubicBezTo>
                  <a:cubicBezTo>
                    <a:pt x="5517" y="20980"/>
                    <a:pt x="21665" y="20294"/>
                    <a:pt x="22350" y="19848"/>
                  </a:cubicBezTo>
                  <a:cubicBezTo>
                    <a:pt x="22617" y="19647"/>
                    <a:pt x="22684" y="16712"/>
                    <a:pt x="22650" y="13143"/>
                  </a:cubicBezTo>
                  <a:lnTo>
                    <a:pt x="22650" y="13043"/>
                  </a:lnTo>
                  <a:cubicBezTo>
                    <a:pt x="22650" y="12309"/>
                    <a:pt x="22650" y="11542"/>
                    <a:pt x="22617" y="10774"/>
                  </a:cubicBezTo>
                  <a:lnTo>
                    <a:pt x="22617" y="10441"/>
                  </a:lnTo>
                  <a:cubicBezTo>
                    <a:pt x="22517" y="5304"/>
                    <a:pt x="22283" y="0"/>
                    <a:pt x="22283" y="0"/>
                  </a:cubicBezTo>
                  <a:close/>
                </a:path>
              </a:pathLst>
            </a:custGeom>
            <a:solidFill>
              <a:srgbClr val="DC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845;p45">
              <a:extLst>
                <a:ext uri="{FF2B5EF4-FFF2-40B4-BE49-F238E27FC236}">
                  <a16:creationId xmlns:a16="http://schemas.microsoft.com/office/drawing/2014/main" id="{73918D26-A634-F393-D08A-69EA6678377B}"/>
                </a:ext>
              </a:extLst>
            </p:cNvPr>
            <p:cNvSpPr/>
            <p:nvPr/>
          </p:nvSpPr>
          <p:spPr>
            <a:xfrm>
              <a:off x="4857800" y="4225125"/>
              <a:ext cx="567100" cy="263500"/>
            </a:xfrm>
            <a:custGeom>
              <a:avLst/>
              <a:gdLst/>
              <a:ahLst/>
              <a:cxnLst/>
              <a:rect l="l" t="t" r="r" b="b"/>
              <a:pathLst>
                <a:path w="22684" h="10540" extrusionOk="0">
                  <a:moveTo>
                    <a:pt x="22617" y="1"/>
                  </a:moveTo>
                  <a:lnTo>
                    <a:pt x="9474" y="401"/>
                  </a:lnTo>
                  <a:lnTo>
                    <a:pt x="9508" y="801"/>
                  </a:lnTo>
                  <a:lnTo>
                    <a:pt x="9641" y="2970"/>
                  </a:lnTo>
                  <a:lnTo>
                    <a:pt x="9641" y="3170"/>
                  </a:lnTo>
                  <a:cubicBezTo>
                    <a:pt x="9641" y="3170"/>
                    <a:pt x="2036" y="6939"/>
                    <a:pt x="1302" y="7606"/>
                  </a:cubicBezTo>
                  <a:cubicBezTo>
                    <a:pt x="534" y="8240"/>
                    <a:pt x="1" y="10308"/>
                    <a:pt x="701" y="10508"/>
                  </a:cubicBezTo>
                  <a:cubicBezTo>
                    <a:pt x="777" y="10530"/>
                    <a:pt x="1077" y="10540"/>
                    <a:pt x="1554" y="10540"/>
                  </a:cubicBezTo>
                  <a:cubicBezTo>
                    <a:pt x="5517" y="10540"/>
                    <a:pt x="21665" y="9854"/>
                    <a:pt x="22350" y="9408"/>
                  </a:cubicBezTo>
                  <a:cubicBezTo>
                    <a:pt x="22617" y="9207"/>
                    <a:pt x="22684" y="6272"/>
                    <a:pt x="22650" y="2703"/>
                  </a:cubicBezTo>
                  <a:lnTo>
                    <a:pt x="22650" y="2603"/>
                  </a:lnTo>
                  <a:cubicBezTo>
                    <a:pt x="22650" y="1869"/>
                    <a:pt x="22650" y="1102"/>
                    <a:pt x="22617" y="334"/>
                  </a:cubicBezTo>
                  <a:lnTo>
                    <a:pt x="2261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846;p45">
              <a:extLst>
                <a:ext uri="{FF2B5EF4-FFF2-40B4-BE49-F238E27FC236}">
                  <a16:creationId xmlns:a16="http://schemas.microsoft.com/office/drawing/2014/main" id="{D447EEC5-7092-C4B9-587B-CDB5DDA074E6}"/>
                </a:ext>
              </a:extLst>
            </p:cNvPr>
            <p:cNvSpPr/>
            <p:nvPr/>
          </p:nvSpPr>
          <p:spPr>
            <a:xfrm>
              <a:off x="4857800" y="4289350"/>
              <a:ext cx="567100" cy="199225"/>
            </a:xfrm>
            <a:custGeom>
              <a:avLst/>
              <a:gdLst/>
              <a:ahLst/>
              <a:cxnLst/>
              <a:rect l="l" t="t" r="r" b="b"/>
              <a:pathLst>
                <a:path w="22684" h="7969" extrusionOk="0">
                  <a:moveTo>
                    <a:pt x="22650" y="0"/>
                  </a:moveTo>
                  <a:lnTo>
                    <a:pt x="9641" y="367"/>
                  </a:lnTo>
                  <a:lnTo>
                    <a:pt x="9641" y="601"/>
                  </a:lnTo>
                  <a:cubicBezTo>
                    <a:pt x="9641" y="601"/>
                    <a:pt x="2036" y="4337"/>
                    <a:pt x="1302" y="5004"/>
                  </a:cubicBezTo>
                  <a:cubicBezTo>
                    <a:pt x="534" y="5671"/>
                    <a:pt x="1" y="7739"/>
                    <a:pt x="701" y="7939"/>
                  </a:cubicBezTo>
                  <a:cubicBezTo>
                    <a:pt x="776" y="7960"/>
                    <a:pt x="1052" y="7969"/>
                    <a:pt x="1490" y="7969"/>
                  </a:cubicBezTo>
                  <a:cubicBezTo>
                    <a:pt x="3207" y="7969"/>
                    <a:pt x="7408" y="7825"/>
                    <a:pt x="11609" y="7639"/>
                  </a:cubicBezTo>
                  <a:cubicBezTo>
                    <a:pt x="16813" y="7406"/>
                    <a:pt x="21983" y="7105"/>
                    <a:pt x="22350" y="6805"/>
                  </a:cubicBezTo>
                  <a:cubicBezTo>
                    <a:pt x="22617" y="6638"/>
                    <a:pt x="22684" y="3803"/>
                    <a:pt x="22650" y="367"/>
                  </a:cubicBezTo>
                  <a:lnTo>
                    <a:pt x="22650" y="100"/>
                  </a:lnTo>
                  <a:lnTo>
                    <a:pt x="226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847;p45">
              <a:extLst>
                <a:ext uri="{FF2B5EF4-FFF2-40B4-BE49-F238E27FC236}">
                  <a16:creationId xmlns:a16="http://schemas.microsoft.com/office/drawing/2014/main" id="{8900EF7B-5A73-4608-7C9F-72F261E66991}"/>
                </a:ext>
              </a:extLst>
            </p:cNvPr>
            <p:cNvSpPr/>
            <p:nvPr/>
          </p:nvSpPr>
          <p:spPr>
            <a:xfrm>
              <a:off x="4878650" y="4449425"/>
              <a:ext cx="514575" cy="20075"/>
            </a:xfrm>
            <a:custGeom>
              <a:avLst/>
              <a:gdLst/>
              <a:ahLst/>
              <a:cxnLst/>
              <a:rect l="l" t="t" r="r" b="b"/>
              <a:pathLst>
                <a:path w="20583" h="803" extrusionOk="0">
                  <a:moveTo>
                    <a:pt x="20267" y="1"/>
                  </a:moveTo>
                  <a:cubicBezTo>
                    <a:pt x="16408" y="1"/>
                    <a:pt x="3373" y="541"/>
                    <a:pt x="67" y="736"/>
                  </a:cubicBezTo>
                  <a:cubicBezTo>
                    <a:pt x="1" y="736"/>
                    <a:pt x="1" y="802"/>
                    <a:pt x="67" y="802"/>
                  </a:cubicBezTo>
                  <a:cubicBezTo>
                    <a:pt x="3470" y="769"/>
                    <a:pt x="17213" y="335"/>
                    <a:pt x="20582" y="35"/>
                  </a:cubicBezTo>
                  <a:cubicBezTo>
                    <a:pt x="20582" y="2"/>
                    <a:pt x="20582" y="2"/>
                    <a:pt x="20582" y="2"/>
                  </a:cubicBezTo>
                  <a:cubicBezTo>
                    <a:pt x="20485" y="1"/>
                    <a:pt x="20380" y="1"/>
                    <a:pt x="20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848;p45">
              <a:extLst>
                <a:ext uri="{FF2B5EF4-FFF2-40B4-BE49-F238E27FC236}">
                  <a16:creationId xmlns:a16="http://schemas.microsoft.com/office/drawing/2014/main" id="{A3EF7457-FD1E-F620-F15A-428185EE5DC6}"/>
                </a:ext>
              </a:extLst>
            </p:cNvPr>
            <p:cNvSpPr/>
            <p:nvPr/>
          </p:nvSpPr>
          <p:spPr>
            <a:xfrm>
              <a:off x="5059625" y="4297600"/>
              <a:ext cx="104100" cy="24525"/>
            </a:xfrm>
            <a:custGeom>
              <a:avLst/>
              <a:gdLst/>
              <a:ahLst/>
              <a:cxnLst/>
              <a:rect l="l" t="t" r="r" b="b"/>
              <a:pathLst>
                <a:path w="4164" h="981" extrusionOk="0">
                  <a:moveTo>
                    <a:pt x="1343" y="0"/>
                  </a:moveTo>
                  <a:cubicBezTo>
                    <a:pt x="917" y="0"/>
                    <a:pt x="496" y="48"/>
                    <a:pt x="100" y="137"/>
                  </a:cubicBezTo>
                  <a:cubicBezTo>
                    <a:pt x="0" y="171"/>
                    <a:pt x="34" y="304"/>
                    <a:pt x="134" y="304"/>
                  </a:cubicBezTo>
                  <a:cubicBezTo>
                    <a:pt x="1468" y="404"/>
                    <a:pt x="2802" y="604"/>
                    <a:pt x="4103" y="971"/>
                  </a:cubicBezTo>
                  <a:cubicBezTo>
                    <a:pt x="4110" y="978"/>
                    <a:pt x="4116" y="980"/>
                    <a:pt x="4122" y="980"/>
                  </a:cubicBezTo>
                  <a:cubicBezTo>
                    <a:pt x="4147" y="980"/>
                    <a:pt x="4163" y="932"/>
                    <a:pt x="4136" y="905"/>
                  </a:cubicBezTo>
                  <a:cubicBezTo>
                    <a:pt x="3385" y="271"/>
                    <a:pt x="2353" y="0"/>
                    <a:pt x="1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849;p45">
              <a:extLst>
                <a:ext uri="{FF2B5EF4-FFF2-40B4-BE49-F238E27FC236}">
                  <a16:creationId xmlns:a16="http://schemas.microsoft.com/office/drawing/2014/main" id="{584AE245-8F3A-CA3D-0681-9C74455114F4}"/>
                </a:ext>
              </a:extLst>
            </p:cNvPr>
            <p:cNvSpPr/>
            <p:nvPr/>
          </p:nvSpPr>
          <p:spPr>
            <a:xfrm>
              <a:off x="5036275" y="4313250"/>
              <a:ext cx="104250" cy="24500"/>
            </a:xfrm>
            <a:custGeom>
              <a:avLst/>
              <a:gdLst/>
              <a:ahLst/>
              <a:cxnLst/>
              <a:rect l="l" t="t" r="r" b="b"/>
              <a:pathLst>
                <a:path w="4170" h="980" extrusionOk="0">
                  <a:moveTo>
                    <a:pt x="1399" y="1"/>
                  </a:moveTo>
                  <a:cubicBezTo>
                    <a:pt x="955" y="1"/>
                    <a:pt x="513" y="52"/>
                    <a:pt x="100" y="145"/>
                  </a:cubicBezTo>
                  <a:cubicBezTo>
                    <a:pt x="0" y="145"/>
                    <a:pt x="0" y="312"/>
                    <a:pt x="100" y="312"/>
                  </a:cubicBezTo>
                  <a:cubicBezTo>
                    <a:pt x="1468" y="379"/>
                    <a:pt x="2769" y="612"/>
                    <a:pt x="4070" y="979"/>
                  </a:cubicBezTo>
                  <a:cubicBezTo>
                    <a:pt x="4136" y="979"/>
                    <a:pt x="4170" y="946"/>
                    <a:pt x="4136" y="879"/>
                  </a:cubicBezTo>
                  <a:cubicBezTo>
                    <a:pt x="3399" y="257"/>
                    <a:pt x="2392" y="1"/>
                    <a:pt x="1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850;p45">
              <a:extLst>
                <a:ext uri="{FF2B5EF4-FFF2-40B4-BE49-F238E27FC236}">
                  <a16:creationId xmlns:a16="http://schemas.microsoft.com/office/drawing/2014/main" id="{9060D13A-028B-D104-AD50-9C71D6BA016A}"/>
                </a:ext>
              </a:extLst>
            </p:cNvPr>
            <p:cNvSpPr/>
            <p:nvPr/>
          </p:nvSpPr>
          <p:spPr>
            <a:xfrm>
              <a:off x="5012075" y="4328725"/>
              <a:ext cx="105100" cy="24850"/>
            </a:xfrm>
            <a:custGeom>
              <a:avLst/>
              <a:gdLst/>
              <a:ahLst/>
              <a:cxnLst/>
              <a:rect l="l" t="t" r="r" b="b"/>
              <a:pathLst>
                <a:path w="4204" h="994" extrusionOk="0">
                  <a:moveTo>
                    <a:pt x="1439" y="1"/>
                  </a:moveTo>
                  <a:cubicBezTo>
                    <a:pt x="993" y="1"/>
                    <a:pt x="549" y="56"/>
                    <a:pt x="134" y="160"/>
                  </a:cubicBezTo>
                  <a:cubicBezTo>
                    <a:pt x="1" y="160"/>
                    <a:pt x="34" y="327"/>
                    <a:pt x="134" y="327"/>
                  </a:cubicBezTo>
                  <a:cubicBezTo>
                    <a:pt x="1469" y="393"/>
                    <a:pt x="2803" y="627"/>
                    <a:pt x="4104" y="994"/>
                  </a:cubicBezTo>
                  <a:cubicBezTo>
                    <a:pt x="4170" y="994"/>
                    <a:pt x="4204" y="927"/>
                    <a:pt x="4170" y="894"/>
                  </a:cubicBezTo>
                  <a:cubicBezTo>
                    <a:pt x="3435" y="273"/>
                    <a:pt x="2430" y="1"/>
                    <a:pt x="1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851;p45">
              <a:extLst>
                <a:ext uri="{FF2B5EF4-FFF2-40B4-BE49-F238E27FC236}">
                  <a16:creationId xmlns:a16="http://schemas.microsoft.com/office/drawing/2014/main" id="{011AF43C-E254-A08F-0A20-44E5EDC843E1}"/>
                </a:ext>
              </a:extLst>
            </p:cNvPr>
            <p:cNvSpPr/>
            <p:nvPr/>
          </p:nvSpPr>
          <p:spPr>
            <a:xfrm>
              <a:off x="5003750" y="4218525"/>
              <a:ext cx="118425" cy="91850"/>
            </a:xfrm>
            <a:custGeom>
              <a:avLst/>
              <a:gdLst/>
              <a:ahLst/>
              <a:cxnLst/>
              <a:rect l="l" t="t" r="r" b="b"/>
              <a:pathLst>
                <a:path w="4737" h="3674" extrusionOk="0">
                  <a:moveTo>
                    <a:pt x="1286" y="398"/>
                  </a:moveTo>
                  <a:cubicBezTo>
                    <a:pt x="1719" y="398"/>
                    <a:pt x="2286" y="685"/>
                    <a:pt x="2502" y="865"/>
                  </a:cubicBezTo>
                  <a:cubicBezTo>
                    <a:pt x="2769" y="1099"/>
                    <a:pt x="3002" y="1332"/>
                    <a:pt x="3236" y="1599"/>
                  </a:cubicBezTo>
                  <a:cubicBezTo>
                    <a:pt x="3703" y="2133"/>
                    <a:pt x="4137" y="2733"/>
                    <a:pt x="4537" y="3300"/>
                  </a:cubicBezTo>
                  <a:cubicBezTo>
                    <a:pt x="4003" y="3100"/>
                    <a:pt x="3469" y="2933"/>
                    <a:pt x="2902" y="2733"/>
                  </a:cubicBezTo>
                  <a:cubicBezTo>
                    <a:pt x="2269" y="2533"/>
                    <a:pt x="934" y="2099"/>
                    <a:pt x="767" y="1266"/>
                  </a:cubicBezTo>
                  <a:cubicBezTo>
                    <a:pt x="645" y="606"/>
                    <a:pt x="917" y="398"/>
                    <a:pt x="1286" y="398"/>
                  </a:cubicBezTo>
                  <a:close/>
                  <a:moveTo>
                    <a:pt x="1347" y="1"/>
                  </a:moveTo>
                  <a:cubicBezTo>
                    <a:pt x="1009" y="1"/>
                    <a:pt x="689" y="121"/>
                    <a:pt x="467" y="432"/>
                  </a:cubicBezTo>
                  <a:cubicBezTo>
                    <a:pt x="0" y="1165"/>
                    <a:pt x="601" y="1933"/>
                    <a:pt x="1168" y="2333"/>
                  </a:cubicBezTo>
                  <a:cubicBezTo>
                    <a:pt x="2135" y="3033"/>
                    <a:pt x="3369" y="3300"/>
                    <a:pt x="4503" y="3667"/>
                  </a:cubicBezTo>
                  <a:cubicBezTo>
                    <a:pt x="4517" y="3672"/>
                    <a:pt x="4530" y="3674"/>
                    <a:pt x="4543" y="3674"/>
                  </a:cubicBezTo>
                  <a:cubicBezTo>
                    <a:pt x="4629" y="3674"/>
                    <a:pt x="4704" y="3587"/>
                    <a:pt x="4704" y="3500"/>
                  </a:cubicBezTo>
                  <a:cubicBezTo>
                    <a:pt x="4737" y="3500"/>
                    <a:pt x="4737" y="3467"/>
                    <a:pt x="4737" y="3434"/>
                  </a:cubicBezTo>
                  <a:cubicBezTo>
                    <a:pt x="4270" y="2266"/>
                    <a:pt x="3536" y="1232"/>
                    <a:pt x="2535" y="432"/>
                  </a:cubicBezTo>
                  <a:cubicBezTo>
                    <a:pt x="2220" y="190"/>
                    <a:pt x="1770" y="1"/>
                    <a:pt x="1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852;p45">
              <a:extLst>
                <a:ext uri="{FF2B5EF4-FFF2-40B4-BE49-F238E27FC236}">
                  <a16:creationId xmlns:a16="http://schemas.microsoft.com/office/drawing/2014/main" id="{F33D269E-8531-94DD-DF1A-FA49AC650F28}"/>
                </a:ext>
              </a:extLst>
            </p:cNvPr>
            <p:cNvSpPr/>
            <p:nvPr/>
          </p:nvSpPr>
          <p:spPr>
            <a:xfrm>
              <a:off x="5113825" y="4233175"/>
              <a:ext cx="126775" cy="77050"/>
            </a:xfrm>
            <a:custGeom>
              <a:avLst/>
              <a:gdLst/>
              <a:ahLst/>
              <a:cxnLst/>
              <a:rect l="l" t="t" r="r" b="b"/>
              <a:pathLst>
                <a:path w="5071" h="3082" extrusionOk="0">
                  <a:moveTo>
                    <a:pt x="3734" y="411"/>
                  </a:moveTo>
                  <a:cubicBezTo>
                    <a:pt x="4210" y="411"/>
                    <a:pt x="4581" y="630"/>
                    <a:pt x="4270" y="1380"/>
                  </a:cubicBezTo>
                  <a:cubicBezTo>
                    <a:pt x="4003" y="2147"/>
                    <a:pt x="2602" y="2347"/>
                    <a:pt x="1935" y="2447"/>
                  </a:cubicBezTo>
                  <a:cubicBezTo>
                    <a:pt x="1335" y="2548"/>
                    <a:pt x="768" y="2614"/>
                    <a:pt x="201" y="2714"/>
                  </a:cubicBezTo>
                  <a:cubicBezTo>
                    <a:pt x="701" y="2214"/>
                    <a:pt x="1235" y="1747"/>
                    <a:pt x="1802" y="1280"/>
                  </a:cubicBezTo>
                  <a:cubicBezTo>
                    <a:pt x="2069" y="1046"/>
                    <a:pt x="2369" y="846"/>
                    <a:pt x="2669" y="680"/>
                  </a:cubicBezTo>
                  <a:cubicBezTo>
                    <a:pt x="2880" y="559"/>
                    <a:pt x="3342" y="411"/>
                    <a:pt x="3734" y="411"/>
                  </a:cubicBezTo>
                  <a:close/>
                  <a:moveTo>
                    <a:pt x="3664" y="1"/>
                  </a:moveTo>
                  <a:cubicBezTo>
                    <a:pt x="3326" y="1"/>
                    <a:pt x="2977" y="101"/>
                    <a:pt x="2702" y="246"/>
                  </a:cubicBezTo>
                  <a:cubicBezTo>
                    <a:pt x="1602" y="846"/>
                    <a:pt x="668" y="1747"/>
                    <a:pt x="0" y="2814"/>
                  </a:cubicBezTo>
                  <a:cubicBezTo>
                    <a:pt x="0" y="2814"/>
                    <a:pt x="0" y="2848"/>
                    <a:pt x="34" y="2848"/>
                  </a:cubicBezTo>
                  <a:cubicBezTo>
                    <a:pt x="0" y="2981"/>
                    <a:pt x="67" y="3081"/>
                    <a:pt x="201" y="3081"/>
                  </a:cubicBezTo>
                  <a:cubicBezTo>
                    <a:pt x="1368" y="2914"/>
                    <a:pt x="2636" y="2881"/>
                    <a:pt x="3736" y="2347"/>
                  </a:cubicBezTo>
                  <a:cubicBezTo>
                    <a:pt x="4370" y="2081"/>
                    <a:pt x="5071" y="1413"/>
                    <a:pt x="4737" y="646"/>
                  </a:cubicBezTo>
                  <a:cubicBezTo>
                    <a:pt x="4529" y="173"/>
                    <a:pt x="4107" y="1"/>
                    <a:pt x="36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853;p45">
              <a:extLst>
                <a:ext uri="{FF2B5EF4-FFF2-40B4-BE49-F238E27FC236}">
                  <a16:creationId xmlns:a16="http://schemas.microsoft.com/office/drawing/2014/main" id="{6CEF1C99-42D9-066B-32EB-A4BA8A76AEF1}"/>
                </a:ext>
              </a:extLst>
            </p:cNvPr>
            <p:cNvSpPr/>
            <p:nvPr/>
          </p:nvSpPr>
          <p:spPr>
            <a:xfrm>
              <a:off x="5148025" y="4298525"/>
              <a:ext cx="276875" cy="182650"/>
            </a:xfrm>
            <a:custGeom>
              <a:avLst/>
              <a:gdLst/>
              <a:ahLst/>
              <a:cxnLst/>
              <a:rect l="l" t="t" r="r" b="b"/>
              <a:pathLst>
                <a:path w="11075" h="7306" extrusionOk="0">
                  <a:moveTo>
                    <a:pt x="11041" y="0"/>
                  </a:moveTo>
                  <a:lnTo>
                    <a:pt x="11041" y="0"/>
                  </a:lnTo>
                  <a:cubicBezTo>
                    <a:pt x="8740" y="1401"/>
                    <a:pt x="3436" y="4970"/>
                    <a:pt x="0" y="7305"/>
                  </a:cubicBezTo>
                  <a:cubicBezTo>
                    <a:pt x="5204" y="7072"/>
                    <a:pt x="10374" y="6738"/>
                    <a:pt x="10741" y="6472"/>
                  </a:cubicBezTo>
                  <a:cubicBezTo>
                    <a:pt x="11008" y="6271"/>
                    <a:pt x="11075" y="3436"/>
                    <a:pt x="110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854;p45">
              <a:extLst>
                <a:ext uri="{FF2B5EF4-FFF2-40B4-BE49-F238E27FC236}">
                  <a16:creationId xmlns:a16="http://schemas.microsoft.com/office/drawing/2014/main" id="{9203E204-3FAB-6B9F-6AB2-F003FCCFEB42}"/>
                </a:ext>
              </a:extLst>
            </p:cNvPr>
            <p:cNvSpPr/>
            <p:nvPr/>
          </p:nvSpPr>
          <p:spPr>
            <a:xfrm>
              <a:off x="5072125" y="2593975"/>
              <a:ext cx="451175" cy="1689550"/>
            </a:xfrm>
            <a:custGeom>
              <a:avLst/>
              <a:gdLst/>
              <a:ahLst/>
              <a:cxnLst/>
              <a:rect l="l" t="t" r="r" b="b"/>
              <a:pathLst>
                <a:path w="18047" h="67582" extrusionOk="0">
                  <a:moveTo>
                    <a:pt x="5705" y="0"/>
                  </a:moveTo>
                  <a:cubicBezTo>
                    <a:pt x="5705" y="0"/>
                    <a:pt x="1668" y="31389"/>
                    <a:pt x="1035" y="36593"/>
                  </a:cubicBezTo>
                  <a:cubicBezTo>
                    <a:pt x="401" y="41797"/>
                    <a:pt x="1" y="67582"/>
                    <a:pt x="1" y="67582"/>
                  </a:cubicBezTo>
                  <a:lnTo>
                    <a:pt x="14244" y="67582"/>
                  </a:lnTo>
                  <a:cubicBezTo>
                    <a:pt x="14244" y="67582"/>
                    <a:pt x="14177" y="53739"/>
                    <a:pt x="14277" y="44699"/>
                  </a:cubicBezTo>
                  <a:cubicBezTo>
                    <a:pt x="14311" y="40562"/>
                    <a:pt x="14377" y="37327"/>
                    <a:pt x="14511" y="36726"/>
                  </a:cubicBezTo>
                  <a:cubicBezTo>
                    <a:pt x="15011" y="34125"/>
                    <a:pt x="18047" y="0"/>
                    <a:pt x="180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855;p45">
              <a:extLst>
                <a:ext uri="{FF2B5EF4-FFF2-40B4-BE49-F238E27FC236}">
                  <a16:creationId xmlns:a16="http://schemas.microsoft.com/office/drawing/2014/main" id="{7E6AA3E9-51C7-BBF1-F62C-602C2789D5B3}"/>
                </a:ext>
              </a:extLst>
            </p:cNvPr>
            <p:cNvSpPr/>
            <p:nvPr/>
          </p:nvSpPr>
          <p:spPr>
            <a:xfrm>
              <a:off x="5087125" y="4219375"/>
              <a:ext cx="327775" cy="6950"/>
            </a:xfrm>
            <a:custGeom>
              <a:avLst/>
              <a:gdLst/>
              <a:ahLst/>
              <a:cxnLst/>
              <a:rect l="l" t="t" r="r" b="b"/>
              <a:pathLst>
                <a:path w="13111" h="278" extrusionOk="0">
                  <a:moveTo>
                    <a:pt x="9051" y="1"/>
                  </a:moveTo>
                  <a:cubicBezTo>
                    <a:pt x="6834" y="1"/>
                    <a:pt x="4437" y="31"/>
                    <a:pt x="3837" y="31"/>
                  </a:cubicBezTo>
                  <a:cubicBezTo>
                    <a:pt x="1635" y="31"/>
                    <a:pt x="2269" y="64"/>
                    <a:pt x="34" y="97"/>
                  </a:cubicBezTo>
                  <a:cubicBezTo>
                    <a:pt x="1" y="97"/>
                    <a:pt x="1" y="164"/>
                    <a:pt x="34" y="164"/>
                  </a:cubicBezTo>
                  <a:cubicBezTo>
                    <a:pt x="2269" y="197"/>
                    <a:pt x="1635" y="264"/>
                    <a:pt x="3837" y="264"/>
                  </a:cubicBezTo>
                  <a:cubicBezTo>
                    <a:pt x="4326" y="264"/>
                    <a:pt x="6008" y="277"/>
                    <a:pt x="7814" y="277"/>
                  </a:cubicBezTo>
                  <a:cubicBezTo>
                    <a:pt x="10071" y="277"/>
                    <a:pt x="12521" y="257"/>
                    <a:pt x="13077" y="164"/>
                  </a:cubicBezTo>
                  <a:cubicBezTo>
                    <a:pt x="13110" y="131"/>
                    <a:pt x="13110" y="131"/>
                    <a:pt x="13077" y="97"/>
                  </a:cubicBezTo>
                  <a:cubicBezTo>
                    <a:pt x="12622" y="22"/>
                    <a:pt x="10899" y="1"/>
                    <a:pt x="9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856;p45">
              <a:extLst>
                <a:ext uri="{FF2B5EF4-FFF2-40B4-BE49-F238E27FC236}">
                  <a16:creationId xmlns:a16="http://schemas.microsoft.com/office/drawing/2014/main" id="{6F2B42EE-6989-7C64-97A9-500EBF8877C4}"/>
                </a:ext>
              </a:extLst>
            </p:cNvPr>
            <p:cNvSpPr/>
            <p:nvPr/>
          </p:nvSpPr>
          <p:spPr>
            <a:xfrm>
              <a:off x="5357325" y="2634200"/>
              <a:ext cx="120125" cy="1553850"/>
            </a:xfrm>
            <a:custGeom>
              <a:avLst/>
              <a:gdLst/>
              <a:ahLst/>
              <a:cxnLst/>
              <a:rect l="l" t="t" r="r" b="b"/>
              <a:pathLst>
                <a:path w="4805" h="62154" extrusionOk="0">
                  <a:moveTo>
                    <a:pt x="4787" y="1"/>
                  </a:moveTo>
                  <a:cubicBezTo>
                    <a:pt x="4779" y="1"/>
                    <a:pt x="4771" y="9"/>
                    <a:pt x="4771" y="26"/>
                  </a:cubicBezTo>
                  <a:cubicBezTo>
                    <a:pt x="4304" y="4529"/>
                    <a:pt x="3870" y="9065"/>
                    <a:pt x="3370" y="13569"/>
                  </a:cubicBezTo>
                  <a:cubicBezTo>
                    <a:pt x="2936" y="17572"/>
                    <a:pt x="2436" y="21608"/>
                    <a:pt x="1869" y="25611"/>
                  </a:cubicBezTo>
                  <a:cubicBezTo>
                    <a:pt x="1268" y="29580"/>
                    <a:pt x="434" y="33583"/>
                    <a:pt x="268" y="37619"/>
                  </a:cubicBezTo>
                  <a:cubicBezTo>
                    <a:pt x="134" y="39621"/>
                    <a:pt x="134" y="41622"/>
                    <a:pt x="134" y="43624"/>
                  </a:cubicBezTo>
                  <a:cubicBezTo>
                    <a:pt x="134" y="45692"/>
                    <a:pt x="134" y="47760"/>
                    <a:pt x="101" y="49828"/>
                  </a:cubicBezTo>
                  <a:cubicBezTo>
                    <a:pt x="67" y="53898"/>
                    <a:pt x="34" y="58000"/>
                    <a:pt x="1" y="62103"/>
                  </a:cubicBezTo>
                  <a:cubicBezTo>
                    <a:pt x="1" y="62137"/>
                    <a:pt x="34" y="62153"/>
                    <a:pt x="67" y="62153"/>
                  </a:cubicBezTo>
                  <a:cubicBezTo>
                    <a:pt x="101" y="62153"/>
                    <a:pt x="134" y="62137"/>
                    <a:pt x="134" y="62103"/>
                  </a:cubicBezTo>
                  <a:cubicBezTo>
                    <a:pt x="167" y="57500"/>
                    <a:pt x="234" y="52930"/>
                    <a:pt x="268" y="48327"/>
                  </a:cubicBezTo>
                  <a:lnTo>
                    <a:pt x="334" y="42156"/>
                  </a:lnTo>
                  <a:cubicBezTo>
                    <a:pt x="368" y="40154"/>
                    <a:pt x="368" y="38186"/>
                    <a:pt x="534" y="36151"/>
                  </a:cubicBezTo>
                  <a:cubicBezTo>
                    <a:pt x="701" y="34117"/>
                    <a:pt x="1035" y="32115"/>
                    <a:pt x="1368" y="30114"/>
                  </a:cubicBezTo>
                  <a:cubicBezTo>
                    <a:pt x="1702" y="28146"/>
                    <a:pt x="2002" y="26144"/>
                    <a:pt x="2269" y="24143"/>
                  </a:cubicBezTo>
                  <a:cubicBezTo>
                    <a:pt x="3370" y="16137"/>
                    <a:pt x="4137" y="8065"/>
                    <a:pt x="4804" y="26"/>
                  </a:cubicBezTo>
                  <a:cubicBezTo>
                    <a:pt x="4804" y="9"/>
                    <a:pt x="4796" y="1"/>
                    <a:pt x="4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857;p45">
              <a:extLst>
                <a:ext uri="{FF2B5EF4-FFF2-40B4-BE49-F238E27FC236}">
                  <a16:creationId xmlns:a16="http://schemas.microsoft.com/office/drawing/2014/main" id="{154A38C2-4851-CDEB-516B-82BB64E16B28}"/>
                </a:ext>
              </a:extLst>
            </p:cNvPr>
            <p:cNvSpPr/>
            <p:nvPr/>
          </p:nvSpPr>
          <p:spPr>
            <a:xfrm>
              <a:off x="5258925" y="2593975"/>
              <a:ext cx="339425" cy="1117475"/>
            </a:xfrm>
            <a:custGeom>
              <a:avLst/>
              <a:gdLst/>
              <a:ahLst/>
              <a:cxnLst/>
              <a:rect l="l" t="t" r="r" b="b"/>
              <a:pathLst>
                <a:path w="13577" h="44699" extrusionOk="0">
                  <a:moveTo>
                    <a:pt x="1" y="0"/>
                  </a:moveTo>
                  <a:lnTo>
                    <a:pt x="6805" y="44699"/>
                  </a:lnTo>
                  <a:cubicBezTo>
                    <a:pt x="6839" y="40562"/>
                    <a:pt x="6905" y="37327"/>
                    <a:pt x="7039" y="36726"/>
                  </a:cubicBezTo>
                  <a:cubicBezTo>
                    <a:pt x="7539" y="34125"/>
                    <a:pt x="13577" y="0"/>
                    <a:pt x="135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858;p45">
              <a:extLst>
                <a:ext uri="{FF2B5EF4-FFF2-40B4-BE49-F238E27FC236}">
                  <a16:creationId xmlns:a16="http://schemas.microsoft.com/office/drawing/2014/main" id="{E310A2A4-1228-585D-38B9-C557A810C771}"/>
                </a:ext>
              </a:extLst>
            </p:cNvPr>
            <p:cNvSpPr/>
            <p:nvPr/>
          </p:nvSpPr>
          <p:spPr>
            <a:xfrm>
              <a:off x="5243075" y="3992475"/>
              <a:ext cx="567925" cy="524550"/>
            </a:xfrm>
            <a:custGeom>
              <a:avLst/>
              <a:gdLst/>
              <a:ahLst/>
              <a:cxnLst/>
              <a:rect l="l" t="t" r="r" b="b"/>
              <a:pathLst>
                <a:path w="22717" h="20982" extrusionOk="0">
                  <a:moveTo>
                    <a:pt x="21616" y="0"/>
                  </a:moveTo>
                  <a:lnTo>
                    <a:pt x="8807" y="501"/>
                  </a:lnTo>
                  <a:lnTo>
                    <a:pt x="9474" y="10841"/>
                  </a:lnTo>
                  <a:lnTo>
                    <a:pt x="9508" y="11275"/>
                  </a:lnTo>
                  <a:lnTo>
                    <a:pt x="9641" y="13410"/>
                  </a:lnTo>
                  <a:lnTo>
                    <a:pt x="9641" y="13643"/>
                  </a:lnTo>
                  <a:cubicBezTo>
                    <a:pt x="9641" y="13643"/>
                    <a:pt x="2069" y="17379"/>
                    <a:pt x="1302" y="18046"/>
                  </a:cubicBezTo>
                  <a:cubicBezTo>
                    <a:pt x="568" y="18714"/>
                    <a:pt x="1" y="20748"/>
                    <a:pt x="735" y="20949"/>
                  </a:cubicBezTo>
                  <a:cubicBezTo>
                    <a:pt x="812" y="20971"/>
                    <a:pt x="1131" y="20981"/>
                    <a:pt x="1636" y="20981"/>
                  </a:cubicBezTo>
                  <a:cubicBezTo>
                    <a:pt x="5680" y="20981"/>
                    <a:pt x="21698" y="20322"/>
                    <a:pt x="22350" y="19848"/>
                  </a:cubicBezTo>
                  <a:cubicBezTo>
                    <a:pt x="22650" y="19648"/>
                    <a:pt x="22717" y="16712"/>
                    <a:pt x="22684" y="13143"/>
                  </a:cubicBezTo>
                  <a:cubicBezTo>
                    <a:pt x="22684" y="13110"/>
                    <a:pt x="22684" y="13076"/>
                    <a:pt x="22684" y="13043"/>
                  </a:cubicBezTo>
                  <a:cubicBezTo>
                    <a:pt x="22684" y="12309"/>
                    <a:pt x="22684" y="11542"/>
                    <a:pt x="22650" y="10775"/>
                  </a:cubicBezTo>
                  <a:lnTo>
                    <a:pt x="22650" y="10474"/>
                  </a:lnTo>
                  <a:cubicBezTo>
                    <a:pt x="22517" y="6972"/>
                    <a:pt x="22183" y="3469"/>
                    <a:pt x="21616" y="0"/>
                  </a:cubicBezTo>
                  <a:close/>
                </a:path>
              </a:pathLst>
            </a:custGeom>
            <a:solidFill>
              <a:srgbClr val="DC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859;p45">
              <a:extLst>
                <a:ext uri="{FF2B5EF4-FFF2-40B4-BE49-F238E27FC236}">
                  <a16:creationId xmlns:a16="http://schemas.microsoft.com/office/drawing/2014/main" id="{8E352E3C-F0E3-31F3-A0C2-BEE64840DC25}"/>
                </a:ext>
              </a:extLst>
            </p:cNvPr>
            <p:cNvSpPr/>
            <p:nvPr/>
          </p:nvSpPr>
          <p:spPr>
            <a:xfrm>
              <a:off x="5243075" y="4254325"/>
              <a:ext cx="567925" cy="262700"/>
            </a:xfrm>
            <a:custGeom>
              <a:avLst/>
              <a:gdLst/>
              <a:ahLst/>
              <a:cxnLst/>
              <a:rect l="l" t="t" r="r" b="b"/>
              <a:pathLst>
                <a:path w="22717" h="10508" extrusionOk="0">
                  <a:moveTo>
                    <a:pt x="22650" y="0"/>
                  </a:moveTo>
                  <a:lnTo>
                    <a:pt x="9474" y="367"/>
                  </a:lnTo>
                  <a:lnTo>
                    <a:pt x="9508" y="801"/>
                  </a:lnTo>
                  <a:lnTo>
                    <a:pt x="9641" y="2936"/>
                  </a:lnTo>
                  <a:lnTo>
                    <a:pt x="9641" y="3169"/>
                  </a:lnTo>
                  <a:cubicBezTo>
                    <a:pt x="9641" y="3169"/>
                    <a:pt x="2069" y="6905"/>
                    <a:pt x="1302" y="7572"/>
                  </a:cubicBezTo>
                  <a:cubicBezTo>
                    <a:pt x="568" y="8240"/>
                    <a:pt x="1" y="10274"/>
                    <a:pt x="735" y="10475"/>
                  </a:cubicBezTo>
                  <a:cubicBezTo>
                    <a:pt x="812" y="10497"/>
                    <a:pt x="1131" y="10507"/>
                    <a:pt x="1636" y="10507"/>
                  </a:cubicBezTo>
                  <a:cubicBezTo>
                    <a:pt x="5680" y="10507"/>
                    <a:pt x="21698" y="9848"/>
                    <a:pt x="22350" y="9374"/>
                  </a:cubicBezTo>
                  <a:cubicBezTo>
                    <a:pt x="22650" y="9174"/>
                    <a:pt x="22717" y="6238"/>
                    <a:pt x="22684" y="2669"/>
                  </a:cubicBezTo>
                  <a:cubicBezTo>
                    <a:pt x="22684" y="2636"/>
                    <a:pt x="22684" y="2602"/>
                    <a:pt x="22684" y="2569"/>
                  </a:cubicBezTo>
                  <a:cubicBezTo>
                    <a:pt x="22684" y="1835"/>
                    <a:pt x="22684" y="1068"/>
                    <a:pt x="22650" y="301"/>
                  </a:cubicBezTo>
                  <a:lnTo>
                    <a:pt x="2265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860;p45">
              <a:extLst>
                <a:ext uri="{FF2B5EF4-FFF2-40B4-BE49-F238E27FC236}">
                  <a16:creationId xmlns:a16="http://schemas.microsoft.com/office/drawing/2014/main" id="{B743B8DF-4E1C-2102-4420-FF07F60495E4}"/>
                </a:ext>
              </a:extLst>
            </p:cNvPr>
            <p:cNvSpPr/>
            <p:nvPr/>
          </p:nvSpPr>
          <p:spPr>
            <a:xfrm>
              <a:off x="5243075" y="4318525"/>
              <a:ext cx="567925" cy="198500"/>
            </a:xfrm>
            <a:custGeom>
              <a:avLst/>
              <a:gdLst/>
              <a:ahLst/>
              <a:cxnLst/>
              <a:rect l="l" t="t" r="r" b="b"/>
              <a:pathLst>
                <a:path w="22717" h="7940" extrusionOk="0">
                  <a:moveTo>
                    <a:pt x="22684" y="1"/>
                  </a:moveTo>
                  <a:lnTo>
                    <a:pt x="9641" y="368"/>
                  </a:lnTo>
                  <a:lnTo>
                    <a:pt x="9641" y="601"/>
                  </a:lnTo>
                  <a:cubicBezTo>
                    <a:pt x="9641" y="601"/>
                    <a:pt x="2069" y="4337"/>
                    <a:pt x="1302" y="5004"/>
                  </a:cubicBezTo>
                  <a:cubicBezTo>
                    <a:pt x="568" y="5672"/>
                    <a:pt x="1" y="7706"/>
                    <a:pt x="735" y="7907"/>
                  </a:cubicBezTo>
                  <a:cubicBezTo>
                    <a:pt x="812" y="7929"/>
                    <a:pt x="1131" y="7939"/>
                    <a:pt x="1636" y="7939"/>
                  </a:cubicBezTo>
                  <a:cubicBezTo>
                    <a:pt x="5680" y="7939"/>
                    <a:pt x="21698" y="7280"/>
                    <a:pt x="22350" y="6806"/>
                  </a:cubicBezTo>
                  <a:cubicBezTo>
                    <a:pt x="22650" y="6606"/>
                    <a:pt x="22717" y="3670"/>
                    <a:pt x="22684" y="101"/>
                  </a:cubicBezTo>
                  <a:cubicBezTo>
                    <a:pt x="22684" y="68"/>
                    <a:pt x="22684" y="34"/>
                    <a:pt x="226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861;p45">
              <a:extLst>
                <a:ext uri="{FF2B5EF4-FFF2-40B4-BE49-F238E27FC236}">
                  <a16:creationId xmlns:a16="http://schemas.microsoft.com/office/drawing/2014/main" id="{CAD7AA97-CD47-E814-B426-74D0BE2E2439}"/>
                </a:ext>
              </a:extLst>
            </p:cNvPr>
            <p:cNvSpPr/>
            <p:nvPr/>
          </p:nvSpPr>
          <p:spPr>
            <a:xfrm>
              <a:off x="5263925" y="4478525"/>
              <a:ext cx="514575" cy="19325"/>
            </a:xfrm>
            <a:custGeom>
              <a:avLst/>
              <a:gdLst/>
              <a:ahLst/>
              <a:cxnLst/>
              <a:rect l="l" t="t" r="r" b="b"/>
              <a:pathLst>
                <a:path w="20583" h="773" extrusionOk="0">
                  <a:moveTo>
                    <a:pt x="19935" y="0"/>
                  </a:moveTo>
                  <a:cubicBezTo>
                    <a:pt x="15732" y="0"/>
                    <a:pt x="3284" y="517"/>
                    <a:pt x="101" y="706"/>
                  </a:cubicBezTo>
                  <a:cubicBezTo>
                    <a:pt x="1" y="739"/>
                    <a:pt x="1" y="773"/>
                    <a:pt x="101" y="773"/>
                  </a:cubicBezTo>
                  <a:cubicBezTo>
                    <a:pt x="3503" y="739"/>
                    <a:pt x="17213" y="306"/>
                    <a:pt x="20582" y="5"/>
                  </a:cubicBezTo>
                  <a:cubicBezTo>
                    <a:pt x="20397" y="2"/>
                    <a:pt x="20180" y="0"/>
                    <a:pt x="199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862;p45">
              <a:extLst>
                <a:ext uri="{FF2B5EF4-FFF2-40B4-BE49-F238E27FC236}">
                  <a16:creationId xmlns:a16="http://schemas.microsoft.com/office/drawing/2014/main" id="{2F0C9777-C2A1-7A0D-0B8A-45649FCAB7F1}"/>
                </a:ext>
              </a:extLst>
            </p:cNvPr>
            <p:cNvSpPr/>
            <p:nvPr/>
          </p:nvSpPr>
          <p:spPr>
            <a:xfrm>
              <a:off x="5445725" y="4326600"/>
              <a:ext cx="104275" cy="24475"/>
            </a:xfrm>
            <a:custGeom>
              <a:avLst/>
              <a:gdLst/>
              <a:ahLst/>
              <a:cxnLst/>
              <a:rect l="l" t="t" r="r" b="b"/>
              <a:pathLst>
                <a:path w="4171" h="979" extrusionOk="0">
                  <a:moveTo>
                    <a:pt x="1399" y="1"/>
                  </a:moveTo>
                  <a:cubicBezTo>
                    <a:pt x="955" y="1"/>
                    <a:pt x="513" y="52"/>
                    <a:pt x="101" y="145"/>
                  </a:cubicBezTo>
                  <a:cubicBezTo>
                    <a:pt x="1" y="145"/>
                    <a:pt x="1" y="278"/>
                    <a:pt x="101" y="312"/>
                  </a:cubicBezTo>
                  <a:cubicBezTo>
                    <a:pt x="1435" y="378"/>
                    <a:pt x="2769" y="612"/>
                    <a:pt x="4070" y="979"/>
                  </a:cubicBezTo>
                  <a:cubicBezTo>
                    <a:pt x="4137" y="979"/>
                    <a:pt x="4170" y="912"/>
                    <a:pt x="4137" y="879"/>
                  </a:cubicBezTo>
                  <a:cubicBezTo>
                    <a:pt x="3400" y="257"/>
                    <a:pt x="2392" y="1"/>
                    <a:pt x="1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863;p45">
              <a:extLst>
                <a:ext uri="{FF2B5EF4-FFF2-40B4-BE49-F238E27FC236}">
                  <a16:creationId xmlns:a16="http://schemas.microsoft.com/office/drawing/2014/main" id="{0CD760D2-A8D6-913E-7986-F8E920872434}"/>
                </a:ext>
              </a:extLst>
            </p:cNvPr>
            <p:cNvSpPr/>
            <p:nvPr/>
          </p:nvSpPr>
          <p:spPr>
            <a:xfrm>
              <a:off x="5421550" y="4341650"/>
              <a:ext cx="105100" cy="24450"/>
            </a:xfrm>
            <a:custGeom>
              <a:avLst/>
              <a:gdLst/>
              <a:ahLst/>
              <a:cxnLst/>
              <a:rect l="l" t="t" r="r" b="b"/>
              <a:pathLst>
                <a:path w="4204" h="978" extrusionOk="0">
                  <a:moveTo>
                    <a:pt x="1404" y="0"/>
                  </a:moveTo>
                  <a:cubicBezTo>
                    <a:pt x="965" y="0"/>
                    <a:pt x="532" y="51"/>
                    <a:pt x="134" y="143"/>
                  </a:cubicBezTo>
                  <a:cubicBezTo>
                    <a:pt x="0" y="143"/>
                    <a:pt x="34" y="310"/>
                    <a:pt x="134" y="310"/>
                  </a:cubicBezTo>
                  <a:cubicBezTo>
                    <a:pt x="1468" y="377"/>
                    <a:pt x="2802" y="610"/>
                    <a:pt x="4103" y="977"/>
                  </a:cubicBezTo>
                  <a:cubicBezTo>
                    <a:pt x="4136" y="977"/>
                    <a:pt x="4203" y="944"/>
                    <a:pt x="4136" y="910"/>
                  </a:cubicBezTo>
                  <a:cubicBezTo>
                    <a:pt x="3419" y="263"/>
                    <a:pt x="2397" y="0"/>
                    <a:pt x="1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864;p45">
              <a:extLst>
                <a:ext uri="{FF2B5EF4-FFF2-40B4-BE49-F238E27FC236}">
                  <a16:creationId xmlns:a16="http://schemas.microsoft.com/office/drawing/2014/main" id="{5A930DBB-FDC5-A9F7-A1D3-F9551DB2EA01}"/>
                </a:ext>
              </a:extLst>
            </p:cNvPr>
            <p:cNvSpPr/>
            <p:nvPr/>
          </p:nvSpPr>
          <p:spPr>
            <a:xfrm>
              <a:off x="5398200" y="4357450"/>
              <a:ext cx="104250" cy="24475"/>
            </a:xfrm>
            <a:custGeom>
              <a:avLst/>
              <a:gdLst/>
              <a:ahLst/>
              <a:cxnLst/>
              <a:rect l="l" t="t" r="r" b="b"/>
              <a:pathLst>
                <a:path w="4170" h="979" extrusionOk="0">
                  <a:moveTo>
                    <a:pt x="1399" y="1"/>
                  </a:moveTo>
                  <a:cubicBezTo>
                    <a:pt x="955" y="1"/>
                    <a:pt x="513" y="52"/>
                    <a:pt x="100" y="145"/>
                  </a:cubicBezTo>
                  <a:cubicBezTo>
                    <a:pt x="0" y="145"/>
                    <a:pt x="0" y="312"/>
                    <a:pt x="134" y="312"/>
                  </a:cubicBezTo>
                  <a:cubicBezTo>
                    <a:pt x="1468" y="379"/>
                    <a:pt x="2802" y="612"/>
                    <a:pt x="4103" y="979"/>
                  </a:cubicBezTo>
                  <a:cubicBezTo>
                    <a:pt x="4136" y="979"/>
                    <a:pt x="4170" y="946"/>
                    <a:pt x="4136" y="879"/>
                  </a:cubicBezTo>
                  <a:cubicBezTo>
                    <a:pt x="3399" y="257"/>
                    <a:pt x="2392" y="1"/>
                    <a:pt x="1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865;p45">
              <a:extLst>
                <a:ext uri="{FF2B5EF4-FFF2-40B4-BE49-F238E27FC236}">
                  <a16:creationId xmlns:a16="http://schemas.microsoft.com/office/drawing/2014/main" id="{DC856930-F53B-0DF0-49A0-29F9BF1A59CF}"/>
                </a:ext>
              </a:extLst>
            </p:cNvPr>
            <p:cNvSpPr/>
            <p:nvPr/>
          </p:nvSpPr>
          <p:spPr>
            <a:xfrm>
              <a:off x="5388175" y="4247375"/>
              <a:ext cx="120125" cy="91350"/>
            </a:xfrm>
            <a:custGeom>
              <a:avLst/>
              <a:gdLst/>
              <a:ahLst/>
              <a:cxnLst/>
              <a:rect l="l" t="t" r="r" b="b"/>
              <a:pathLst>
                <a:path w="4805" h="3654" extrusionOk="0">
                  <a:moveTo>
                    <a:pt x="1340" y="383"/>
                  </a:moveTo>
                  <a:cubicBezTo>
                    <a:pt x="1771" y="383"/>
                    <a:pt x="2337" y="667"/>
                    <a:pt x="2569" y="845"/>
                  </a:cubicBezTo>
                  <a:cubicBezTo>
                    <a:pt x="2803" y="1079"/>
                    <a:pt x="3070" y="1346"/>
                    <a:pt x="3303" y="1579"/>
                  </a:cubicBezTo>
                  <a:cubicBezTo>
                    <a:pt x="3770" y="2146"/>
                    <a:pt x="4204" y="2713"/>
                    <a:pt x="4604" y="3314"/>
                  </a:cubicBezTo>
                  <a:cubicBezTo>
                    <a:pt x="4070" y="3114"/>
                    <a:pt x="3503" y="2914"/>
                    <a:pt x="2970" y="2747"/>
                  </a:cubicBezTo>
                  <a:cubicBezTo>
                    <a:pt x="2303" y="2513"/>
                    <a:pt x="1002" y="2080"/>
                    <a:pt x="835" y="1279"/>
                  </a:cubicBezTo>
                  <a:cubicBezTo>
                    <a:pt x="695" y="597"/>
                    <a:pt x="966" y="383"/>
                    <a:pt x="1340" y="383"/>
                  </a:cubicBezTo>
                  <a:close/>
                  <a:moveTo>
                    <a:pt x="1403" y="0"/>
                  </a:moveTo>
                  <a:cubicBezTo>
                    <a:pt x="1070" y="0"/>
                    <a:pt x="754" y="123"/>
                    <a:pt x="535" y="445"/>
                  </a:cubicBezTo>
                  <a:cubicBezTo>
                    <a:pt x="1" y="1179"/>
                    <a:pt x="635" y="1913"/>
                    <a:pt x="1202" y="2346"/>
                  </a:cubicBezTo>
                  <a:cubicBezTo>
                    <a:pt x="2202" y="3047"/>
                    <a:pt x="3437" y="3280"/>
                    <a:pt x="4537" y="3647"/>
                  </a:cubicBezTo>
                  <a:cubicBezTo>
                    <a:pt x="4555" y="3652"/>
                    <a:pt x="4573" y="3654"/>
                    <a:pt x="4589" y="3654"/>
                  </a:cubicBezTo>
                  <a:cubicBezTo>
                    <a:pt x="4696" y="3654"/>
                    <a:pt x="4771" y="3567"/>
                    <a:pt x="4771" y="3481"/>
                  </a:cubicBezTo>
                  <a:cubicBezTo>
                    <a:pt x="4771" y="3481"/>
                    <a:pt x="4804" y="3447"/>
                    <a:pt x="4771" y="3414"/>
                  </a:cubicBezTo>
                  <a:cubicBezTo>
                    <a:pt x="4337" y="2246"/>
                    <a:pt x="3570" y="1212"/>
                    <a:pt x="2603" y="445"/>
                  </a:cubicBezTo>
                  <a:cubicBezTo>
                    <a:pt x="2284" y="202"/>
                    <a:pt x="1829" y="0"/>
                    <a:pt x="1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866;p45">
              <a:extLst>
                <a:ext uri="{FF2B5EF4-FFF2-40B4-BE49-F238E27FC236}">
                  <a16:creationId xmlns:a16="http://schemas.microsoft.com/office/drawing/2014/main" id="{FCECF7C8-F9FD-58E1-E117-F982591B9C6F}"/>
                </a:ext>
              </a:extLst>
            </p:cNvPr>
            <p:cNvSpPr/>
            <p:nvPr/>
          </p:nvSpPr>
          <p:spPr>
            <a:xfrm>
              <a:off x="5499100" y="4261675"/>
              <a:ext cx="126775" cy="76900"/>
            </a:xfrm>
            <a:custGeom>
              <a:avLst/>
              <a:gdLst/>
              <a:ahLst/>
              <a:cxnLst/>
              <a:rect l="l" t="t" r="r" b="b"/>
              <a:pathLst>
                <a:path w="5071" h="3076" extrusionOk="0">
                  <a:moveTo>
                    <a:pt x="3724" y="409"/>
                  </a:moveTo>
                  <a:cubicBezTo>
                    <a:pt x="4210" y="409"/>
                    <a:pt x="4599" y="632"/>
                    <a:pt x="4303" y="1408"/>
                  </a:cubicBezTo>
                  <a:cubicBezTo>
                    <a:pt x="4037" y="2175"/>
                    <a:pt x="2636" y="2375"/>
                    <a:pt x="1935" y="2475"/>
                  </a:cubicBezTo>
                  <a:cubicBezTo>
                    <a:pt x="1368" y="2575"/>
                    <a:pt x="801" y="2608"/>
                    <a:pt x="234" y="2742"/>
                  </a:cubicBezTo>
                  <a:cubicBezTo>
                    <a:pt x="734" y="2241"/>
                    <a:pt x="1235" y="1708"/>
                    <a:pt x="1802" y="1274"/>
                  </a:cubicBezTo>
                  <a:cubicBezTo>
                    <a:pt x="2102" y="1074"/>
                    <a:pt x="2369" y="874"/>
                    <a:pt x="2669" y="674"/>
                  </a:cubicBezTo>
                  <a:cubicBezTo>
                    <a:pt x="2878" y="554"/>
                    <a:pt x="3333" y="409"/>
                    <a:pt x="3724" y="409"/>
                  </a:cubicBezTo>
                  <a:close/>
                  <a:moveTo>
                    <a:pt x="3700" y="1"/>
                  </a:moveTo>
                  <a:cubicBezTo>
                    <a:pt x="3358" y="1"/>
                    <a:pt x="2998" y="111"/>
                    <a:pt x="2702" y="273"/>
                  </a:cubicBezTo>
                  <a:cubicBezTo>
                    <a:pt x="1602" y="874"/>
                    <a:pt x="668" y="1741"/>
                    <a:pt x="34" y="2809"/>
                  </a:cubicBezTo>
                  <a:cubicBezTo>
                    <a:pt x="0" y="2842"/>
                    <a:pt x="34" y="2842"/>
                    <a:pt x="34" y="2875"/>
                  </a:cubicBezTo>
                  <a:cubicBezTo>
                    <a:pt x="34" y="2975"/>
                    <a:pt x="100" y="3075"/>
                    <a:pt x="234" y="3075"/>
                  </a:cubicBezTo>
                  <a:cubicBezTo>
                    <a:pt x="1401" y="2909"/>
                    <a:pt x="2669" y="2875"/>
                    <a:pt x="3736" y="2375"/>
                  </a:cubicBezTo>
                  <a:cubicBezTo>
                    <a:pt x="4370" y="2108"/>
                    <a:pt x="5071" y="1408"/>
                    <a:pt x="4737" y="640"/>
                  </a:cubicBezTo>
                  <a:cubicBezTo>
                    <a:pt x="4533" y="176"/>
                    <a:pt x="4131" y="1"/>
                    <a:pt x="3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867;p45">
              <a:extLst>
                <a:ext uri="{FF2B5EF4-FFF2-40B4-BE49-F238E27FC236}">
                  <a16:creationId xmlns:a16="http://schemas.microsoft.com/office/drawing/2014/main" id="{A4CEEF4D-935F-C430-D02F-EC4053CE26C2}"/>
                </a:ext>
              </a:extLst>
            </p:cNvPr>
            <p:cNvSpPr/>
            <p:nvPr/>
          </p:nvSpPr>
          <p:spPr>
            <a:xfrm>
              <a:off x="5214725" y="2593975"/>
              <a:ext cx="612975" cy="1732100"/>
            </a:xfrm>
            <a:custGeom>
              <a:avLst/>
              <a:gdLst/>
              <a:ahLst/>
              <a:cxnLst/>
              <a:rect l="l" t="t" r="r" b="b"/>
              <a:pathLst>
                <a:path w="24519" h="69284" extrusionOk="0">
                  <a:moveTo>
                    <a:pt x="1" y="0"/>
                  </a:moveTo>
                  <a:cubicBezTo>
                    <a:pt x="1" y="0"/>
                    <a:pt x="1101" y="7405"/>
                    <a:pt x="2969" y="12109"/>
                  </a:cubicBezTo>
                  <a:cubicBezTo>
                    <a:pt x="4237" y="12542"/>
                    <a:pt x="5438" y="13110"/>
                    <a:pt x="6605" y="13777"/>
                  </a:cubicBezTo>
                  <a:cubicBezTo>
                    <a:pt x="6605" y="13777"/>
                    <a:pt x="8240" y="35059"/>
                    <a:pt x="8273" y="37694"/>
                  </a:cubicBezTo>
                  <a:cubicBezTo>
                    <a:pt x="8407" y="42931"/>
                    <a:pt x="10275" y="69283"/>
                    <a:pt x="10275" y="69283"/>
                  </a:cubicBezTo>
                  <a:lnTo>
                    <a:pt x="24518" y="68683"/>
                  </a:lnTo>
                  <a:cubicBezTo>
                    <a:pt x="24518" y="68683"/>
                    <a:pt x="20615" y="39028"/>
                    <a:pt x="20549" y="37093"/>
                  </a:cubicBezTo>
                  <a:cubicBezTo>
                    <a:pt x="20348" y="32123"/>
                    <a:pt x="17380" y="0"/>
                    <a:pt x="173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868;p45">
              <a:extLst>
                <a:ext uri="{FF2B5EF4-FFF2-40B4-BE49-F238E27FC236}">
                  <a16:creationId xmlns:a16="http://schemas.microsoft.com/office/drawing/2014/main" id="{77C80C2C-E718-ED0E-2045-4B3D52504E48}"/>
                </a:ext>
              </a:extLst>
            </p:cNvPr>
            <p:cNvSpPr/>
            <p:nvPr/>
          </p:nvSpPr>
          <p:spPr>
            <a:xfrm>
              <a:off x="5479925" y="4246925"/>
              <a:ext cx="327750" cy="15750"/>
            </a:xfrm>
            <a:custGeom>
              <a:avLst/>
              <a:gdLst/>
              <a:ahLst/>
              <a:cxnLst/>
              <a:rect l="l" t="t" r="r" b="b"/>
              <a:pathLst>
                <a:path w="13110" h="630" extrusionOk="0">
                  <a:moveTo>
                    <a:pt x="12259" y="1"/>
                  </a:moveTo>
                  <a:cubicBezTo>
                    <a:pt x="10048" y="1"/>
                    <a:pt x="4770" y="273"/>
                    <a:pt x="3836" y="330"/>
                  </a:cubicBezTo>
                  <a:cubicBezTo>
                    <a:pt x="1635" y="430"/>
                    <a:pt x="2268" y="430"/>
                    <a:pt x="67" y="563"/>
                  </a:cubicBezTo>
                  <a:cubicBezTo>
                    <a:pt x="0" y="563"/>
                    <a:pt x="0" y="630"/>
                    <a:pt x="67" y="630"/>
                  </a:cubicBezTo>
                  <a:cubicBezTo>
                    <a:pt x="2268" y="597"/>
                    <a:pt x="1635" y="630"/>
                    <a:pt x="3870" y="563"/>
                  </a:cubicBezTo>
                  <a:cubicBezTo>
                    <a:pt x="4937" y="530"/>
                    <a:pt x="12075" y="296"/>
                    <a:pt x="13110" y="63"/>
                  </a:cubicBezTo>
                  <a:cubicBezTo>
                    <a:pt x="13110" y="63"/>
                    <a:pt x="13110" y="29"/>
                    <a:pt x="13110" y="29"/>
                  </a:cubicBezTo>
                  <a:cubicBezTo>
                    <a:pt x="12953" y="9"/>
                    <a:pt x="12655" y="1"/>
                    <a:pt x="12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869;p45">
              <a:extLst>
                <a:ext uri="{FF2B5EF4-FFF2-40B4-BE49-F238E27FC236}">
                  <a16:creationId xmlns:a16="http://schemas.microsoft.com/office/drawing/2014/main" id="{61345FBA-91C0-8775-DB77-066BFA96670B}"/>
                </a:ext>
              </a:extLst>
            </p:cNvPr>
            <p:cNvSpPr/>
            <p:nvPr/>
          </p:nvSpPr>
          <p:spPr>
            <a:xfrm>
              <a:off x="5614675" y="2640125"/>
              <a:ext cx="161300" cy="1561475"/>
            </a:xfrm>
            <a:custGeom>
              <a:avLst/>
              <a:gdLst/>
              <a:ahLst/>
              <a:cxnLst/>
              <a:rect l="l" t="t" r="r" b="b"/>
              <a:pathLst>
                <a:path w="6452" h="62459" extrusionOk="0">
                  <a:moveTo>
                    <a:pt x="25" y="0"/>
                  </a:moveTo>
                  <a:cubicBezTo>
                    <a:pt x="9" y="0"/>
                    <a:pt x="0" y="8"/>
                    <a:pt x="14" y="22"/>
                  </a:cubicBezTo>
                  <a:cubicBezTo>
                    <a:pt x="348" y="4592"/>
                    <a:pt x="681" y="9162"/>
                    <a:pt x="1048" y="13765"/>
                  </a:cubicBezTo>
                  <a:cubicBezTo>
                    <a:pt x="1715" y="21838"/>
                    <a:pt x="2449" y="29944"/>
                    <a:pt x="3350" y="38016"/>
                  </a:cubicBezTo>
                  <a:cubicBezTo>
                    <a:pt x="4217" y="46055"/>
                    <a:pt x="4984" y="54428"/>
                    <a:pt x="6419" y="62433"/>
                  </a:cubicBezTo>
                  <a:cubicBezTo>
                    <a:pt x="6419" y="62450"/>
                    <a:pt x="6427" y="62458"/>
                    <a:pt x="6435" y="62458"/>
                  </a:cubicBezTo>
                  <a:cubicBezTo>
                    <a:pt x="6444" y="62458"/>
                    <a:pt x="6452" y="62450"/>
                    <a:pt x="6452" y="62433"/>
                  </a:cubicBezTo>
                  <a:cubicBezTo>
                    <a:pt x="5751" y="57930"/>
                    <a:pt x="5418" y="53127"/>
                    <a:pt x="4817" y="48624"/>
                  </a:cubicBezTo>
                  <a:cubicBezTo>
                    <a:pt x="3750" y="40551"/>
                    <a:pt x="2883" y="32412"/>
                    <a:pt x="2149" y="24340"/>
                  </a:cubicBezTo>
                  <a:cubicBezTo>
                    <a:pt x="1415" y="16234"/>
                    <a:pt x="748" y="8161"/>
                    <a:pt x="81" y="55"/>
                  </a:cubicBezTo>
                  <a:cubicBezTo>
                    <a:pt x="81" y="16"/>
                    <a:pt x="46" y="0"/>
                    <a:pt x="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870;p45">
              <a:extLst>
                <a:ext uri="{FF2B5EF4-FFF2-40B4-BE49-F238E27FC236}">
                  <a16:creationId xmlns:a16="http://schemas.microsoft.com/office/drawing/2014/main" id="{B32E689D-A306-ABC5-EED9-A42A404139A9}"/>
                </a:ext>
              </a:extLst>
            </p:cNvPr>
            <p:cNvSpPr/>
            <p:nvPr/>
          </p:nvSpPr>
          <p:spPr>
            <a:xfrm>
              <a:off x="5270000" y="2889000"/>
              <a:ext cx="110700" cy="51075"/>
            </a:xfrm>
            <a:custGeom>
              <a:avLst/>
              <a:gdLst/>
              <a:ahLst/>
              <a:cxnLst/>
              <a:rect l="l" t="t" r="r" b="b"/>
              <a:pathLst>
                <a:path w="4428" h="2043" extrusionOk="0">
                  <a:moveTo>
                    <a:pt x="87" y="1"/>
                  </a:moveTo>
                  <a:cubicBezTo>
                    <a:pt x="17" y="1"/>
                    <a:pt x="0" y="83"/>
                    <a:pt x="58" y="141"/>
                  </a:cubicBezTo>
                  <a:cubicBezTo>
                    <a:pt x="1459" y="842"/>
                    <a:pt x="2893" y="1442"/>
                    <a:pt x="4328" y="2042"/>
                  </a:cubicBezTo>
                  <a:cubicBezTo>
                    <a:pt x="4394" y="2042"/>
                    <a:pt x="4428" y="1976"/>
                    <a:pt x="4394" y="1976"/>
                  </a:cubicBezTo>
                  <a:cubicBezTo>
                    <a:pt x="3027" y="1175"/>
                    <a:pt x="1592" y="508"/>
                    <a:pt x="125" y="8"/>
                  </a:cubicBezTo>
                  <a:cubicBezTo>
                    <a:pt x="111" y="3"/>
                    <a:pt x="99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871;p45">
              <a:extLst>
                <a:ext uri="{FF2B5EF4-FFF2-40B4-BE49-F238E27FC236}">
                  <a16:creationId xmlns:a16="http://schemas.microsoft.com/office/drawing/2014/main" id="{38FFC776-EDDE-383F-9122-635794BEF437}"/>
                </a:ext>
              </a:extLst>
            </p:cNvPr>
            <p:cNvSpPr/>
            <p:nvPr/>
          </p:nvSpPr>
          <p:spPr>
            <a:xfrm>
              <a:off x="5257250" y="2641925"/>
              <a:ext cx="88425" cy="240725"/>
            </a:xfrm>
            <a:custGeom>
              <a:avLst/>
              <a:gdLst/>
              <a:ahLst/>
              <a:cxnLst/>
              <a:rect l="l" t="t" r="r" b="b"/>
              <a:pathLst>
                <a:path w="3537" h="9629" extrusionOk="0">
                  <a:moveTo>
                    <a:pt x="234" y="0"/>
                  </a:moveTo>
                  <a:cubicBezTo>
                    <a:pt x="218" y="0"/>
                    <a:pt x="201" y="17"/>
                    <a:pt x="201" y="50"/>
                  </a:cubicBezTo>
                  <a:cubicBezTo>
                    <a:pt x="1" y="2152"/>
                    <a:pt x="68" y="4287"/>
                    <a:pt x="434" y="6355"/>
                  </a:cubicBezTo>
                  <a:cubicBezTo>
                    <a:pt x="565" y="7103"/>
                    <a:pt x="1266" y="9629"/>
                    <a:pt x="2353" y="9629"/>
                  </a:cubicBezTo>
                  <a:cubicBezTo>
                    <a:pt x="2380" y="9629"/>
                    <a:pt x="2408" y="9627"/>
                    <a:pt x="2436" y="9624"/>
                  </a:cubicBezTo>
                  <a:cubicBezTo>
                    <a:pt x="3537" y="9457"/>
                    <a:pt x="3003" y="7856"/>
                    <a:pt x="2836" y="6788"/>
                  </a:cubicBezTo>
                  <a:cubicBezTo>
                    <a:pt x="2536" y="4587"/>
                    <a:pt x="2403" y="2352"/>
                    <a:pt x="2436" y="117"/>
                  </a:cubicBezTo>
                  <a:cubicBezTo>
                    <a:pt x="2436" y="84"/>
                    <a:pt x="2419" y="67"/>
                    <a:pt x="2403" y="67"/>
                  </a:cubicBezTo>
                  <a:cubicBezTo>
                    <a:pt x="2386" y="67"/>
                    <a:pt x="2369" y="84"/>
                    <a:pt x="2369" y="117"/>
                  </a:cubicBezTo>
                  <a:cubicBezTo>
                    <a:pt x="2169" y="1718"/>
                    <a:pt x="2169" y="3319"/>
                    <a:pt x="2302" y="4954"/>
                  </a:cubicBezTo>
                  <a:cubicBezTo>
                    <a:pt x="2403" y="5821"/>
                    <a:pt x="2503" y="6688"/>
                    <a:pt x="2636" y="7522"/>
                  </a:cubicBezTo>
                  <a:cubicBezTo>
                    <a:pt x="2736" y="7923"/>
                    <a:pt x="2803" y="8356"/>
                    <a:pt x="2803" y="8756"/>
                  </a:cubicBezTo>
                  <a:cubicBezTo>
                    <a:pt x="2769" y="9090"/>
                    <a:pt x="2669" y="9290"/>
                    <a:pt x="2469" y="9357"/>
                  </a:cubicBezTo>
                  <a:cubicBezTo>
                    <a:pt x="2424" y="9367"/>
                    <a:pt x="2379" y="9373"/>
                    <a:pt x="2335" y="9373"/>
                  </a:cubicBezTo>
                  <a:cubicBezTo>
                    <a:pt x="1127" y="9373"/>
                    <a:pt x="566" y="5528"/>
                    <a:pt x="501" y="4820"/>
                  </a:cubicBezTo>
                  <a:cubicBezTo>
                    <a:pt x="368" y="3252"/>
                    <a:pt x="268" y="1751"/>
                    <a:pt x="268" y="50"/>
                  </a:cubicBezTo>
                  <a:cubicBezTo>
                    <a:pt x="268" y="17"/>
                    <a:pt x="251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872;p45">
              <a:extLst>
                <a:ext uri="{FF2B5EF4-FFF2-40B4-BE49-F238E27FC236}">
                  <a16:creationId xmlns:a16="http://schemas.microsoft.com/office/drawing/2014/main" id="{40F1DD7A-1D42-7D7D-B0EE-04F351666CE4}"/>
                </a:ext>
              </a:extLst>
            </p:cNvPr>
            <p:cNvSpPr/>
            <p:nvPr/>
          </p:nvSpPr>
          <p:spPr>
            <a:xfrm>
              <a:off x="5310450" y="2875550"/>
              <a:ext cx="17725" cy="41800"/>
            </a:xfrm>
            <a:custGeom>
              <a:avLst/>
              <a:gdLst/>
              <a:ahLst/>
              <a:cxnLst/>
              <a:rect l="l" t="t" r="r" b="b"/>
              <a:pathLst>
                <a:path w="709" h="1672" extrusionOk="0">
                  <a:moveTo>
                    <a:pt x="169" y="1"/>
                  </a:moveTo>
                  <a:cubicBezTo>
                    <a:pt x="83" y="1"/>
                    <a:pt x="1" y="78"/>
                    <a:pt x="41" y="179"/>
                  </a:cubicBezTo>
                  <a:cubicBezTo>
                    <a:pt x="141" y="446"/>
                    <a:pt x="241" y="712"/>
                    <a:pt x="341" y="979"/>
                  </a:cubicBezTo>
                  <a:cubicBezTo>
                    <a:pt x="408" y="1213"/>
                    <a:pt x="508" y="1446"/>
                    <a:pt x="641" y="1646"/>
                  </a:cubicBezTo>
                  <a:cubicBezTo>
                    <a:pt x="641" y="1663"/>
                    <a:pt x="658" y="1671"/>
                    <a:pt x="675" y="1671"/>
                  </a:cubicBezTo>
                  <a:cubicBezTo>
                    <a:pt x="692" y="1671"/>
                    <a:pt x="708" y="1663"/>
                    <a:pt x="708" y="1646"/>
                  </a:cubicBezTo>
                  <a:cubicBezTo>
                    <a:pt x="708" y="1413"/>
                    <a:pt x="675" y="1179"/>
                    <a:pt x="608" y="946"/>
                  </a:cubicBezTo>
                  <a:cubicBezTo>
                    <a:pt x="508" y="646"/>
                    <a:pt x="408" y="379"/>
                    <a:pt x="308" y="112"/>
                  </a:cubicBezTo>
                  <a:cubicBezTo>
                    <a:pt x="282" y="33"/>
                    <a:pt x="224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873;p45">
              <a:extLst>
                <a:ext uri="{FF2B5EF4-FFF2-40B4-BE49-F238E27FC236}">
                  <a16:creationId xmlns:a16="http://schemas.microsoft.com/office/drawing/2014/main" id="{17FAD72C-B368-3F11-F3BA-00DE1DAF3D63}"/>
                </a:ext>
              </a:extLst>
            </p:cNvPr>
            <p:cNvSpPr/>
            <p:nvPr/>
          </p:nvSpPr>
          <p:spPr>
            <a:xfrm>
              <a:off x="4559025" y="2102825"/>
              <a:ext cx="775050" cy="351275"/>
            </a:xfrm>
            <a:custGeom>
              <a:avLst/>
              <a:gdLst/>
              <a:ahLst/>
              <a:cxnLst/>
              <a:rect l="l" t="t" r="r" b="b"/>
              <a:pathLst>
                <a:path w="31002" h="14051" extrusionOk="0">
                  <a:moveTo>
                    <a:pt x="29158" y="1"/>
                  </a:moveTo>
                  <a:cubicBezTo>
                    <a:pt x="28913" y="1"/>
                    <a:pt x="28636" y="72"/>
                    <a:pt x="28330" y="232"/>
                  </a:cubicBezTo>
                  <a:cubicBezTo>
                    <a:pt x="22756" y="3147"/>
                    <a:pt x="16813" y="6186"/>
                    <a:pt x="15435" y="6186"/>
                  </a:cubicBezTo>
                  <a:cubicBezTo>
                    <a:pt x="15378" y="6186"/>
                    <a:pt x="15328" y="6180"/>
                    <a:pt x="15287" y="6170"/>
                  </a:cubicBezTo>
                  <a:cubicBezTo>
                    <a:pt x="13520" y="5703"/>
                    <a:pt x="6915" y="1500"/>
                    <a:pt x="5013" y="866"/>
                  </a:cubicBezTo>
                  <a:cubicBezTo>
                    <a:pt x="4946" y="845"/>
                    <a:pt x="4875" y="834"/>
                    <a:pt x="4801" y="834"/>
                  </a:cubicBezTo>
                  <a:cubicBezTo>
                    <a:pt x="3153" y="834"/>
                    <a:pt x="0" y="5980"/>
                    <a:pt x="2011" y="7704"/>
                  </a:cubicBezTo>
                  <a:cubicBezTo>
                    <a:pt x="3813" y="9239"/>
                    <a:pt x="12018" y="13875"/>
                    <a:pt x="14520" y="14042"/>
                  </a:cubicBezTo>
                  <a:cubicBezTo>
                    <a:pt x="14595" y="14048"/>
                    <a:pt x="14672" y="14051"/>
                    <a:pt x="14751" y="14051"/>
                  </a:cubicBezTo>
                  <a:cubicBezTo>
                    <a:pt x="18691" y="14051"/>
                    <a:pt x="27803" y="6819"/>
                    <a:pt x="29798" y="4235"/>
                  </a:cubicBezTo>
                  <a:cubicBezTo>
                    <a:pt x="31001" y="2659"/>
                    <a:pt x="30654" y="1"/>
                    <a:pt x="29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874;p45">
              <a:extLst>
                <a:ext uri="{FF2B5EF4-FFF2-40B4-BE49-F238E27FC236}">
                  <a16:creationId xmlns:a16="http://schemas.microsoft.com/office/drawing/2014/main" id="{1122B7E0-A012-14AE-24EA-7034CC696986}"/>
                </a:ext>
              </a:extLst>
            </p:cNvPr>
            <p:cNvSpPr/>
            <p:nvPr/>
          </p:nvSpPr>
          <p:spPr>
            <a:xfrm>
              <a:off x="4676850" y="2099350"/>
              <a:ext cx="663825" cy="367100"/>
            </a:xfrm>
            <a:custGeom>
              <a:avLst/>
              <a:gdLst/>
              <a:ahLst/>
              <a:cxnLst/>
              <a:rect l="l" t="t" r="r" b="b"/>
              <a:pathLst>
                <a:path w="26553" h="14684" extrusionOk="0">
                  <a:moveTo>
                    <a:pt x="24503" y="0"/>
                  </a:moveTo>
                  <a:cubicBezTo>
                    <a:pt x="24463" y="0"/>
                    <a:pt x="24424" y="1"/>
                    <a:pt x="24384" y="4"/>
                  </a:cubicBezTo>
                  <a:cubicBezTo>
                    <a:pt x="23650" y="38"/>
                    <a:pt x="22950" y="271"/>
                    <a:pt x="22350" y="671"/>
                  </a:cubicBezTo>
                  <a:cubicBezTo>
                    <a:pt x="18930" y="2710"/>
                    <a:pt x="12107" y="6077"/>
                    <a:pt x="11114" y="6077"/>
                  </a:cubicBezTo>
                  <a:cubicBezTo>
                    <a:pt x="11100" y="6077"/>
                    <a:pt x="11087" y="6077"/>
                    <a:pt x="11075" y="6075"/>
                  </a:cubicBezTo>
                  <a:cubicBezTo>
                    <a:pt x="10241" y="5975"/>
                    <a:pt x="4804" y="2773"/>
                    <a:pt x="4804" y="2773"/>
                  </a:cubicBezTo>
                  <a:lnTo>
                    <a:pt x="0" y="10378"/>
                  </a:lnTo>
                  <a:cubicBezTo>
                    <a:pt x="0" y="10378"/>
                    <a:pt x="6597" y="14684"/>
                    <a:pt x="10249" y="14684"/>
                  </a:cubicBezTo>
                  <a:cubicBezTo>
                    <a:pt x="10612" y="14684"/>
                    <a:pt x="10946" y="14642"/>
                    <a:pt x="11242" y="14548"/>
                  </a:cubicBezTo>
                  <a:cubicBezTo>
                    <a:pt x="12876" y="14048"/>
                    <a:pt x="15511" y="12580"/>
                    <a:pt x="18113" y="10812"/>
                  </a:cubicBezTo>
                  <a:cubicBezTo>
                    <a:pt x="20682" y="9044"/>
                    <a:pt x="23317" y="6909"/>
                    <a:pt x="24785" y="5208"/>
                  </a:cubicBezTo>
                  <a:cubicBezTo>
                    <a:pt x="26452" y="3173"/>
                    <a:pt x="26553" y="1339"/>
                    <a:pt x="25685" y="471"/>
                  </a:cubicBezTo>
                  <a:cubicBezTo>
                    <a:pt x="25380" y="166"/>
                    <a:pt x="24934" y="0"/>
                    <a:pt x="24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875;p45">
              <a:extLst>
                <a:ext uri="{FF2B5EF4-FFF2-40B4-BE49-F238E27FC236}">
                  <a16:creationId xmlns:a16="http://schemas.microsoft.com/office/drawing/2014/main" id="{73D9DF17-5931-1047-AB70-F2301AA574AC}"/>
                </a:ext>
              </a:extLst>
            </p:cNvPr>
            <p:cNvSpPr/>
            <p:nvPr/>
          </p:nvSpPr>
          <p:spPr>
            <a:xfrm>
              <a:off x="4642650" y="2136975"/>
              <a:ext cx="182650" cy="245200"/>
            </a:xfrm>
            <a:custGeom>
              <a:avLst/>
              <a:gdLst/>
              <a:ahLst/>
              <a:cxnLst/>
              <a:rect l="l" t="t" r="r" b="b"/>
              <a:pathLst>
                <a:path w="7306" h="9808" extrusionOk="0">
                  <a:moveTo>
                    <a:pt x="5304" y="0"/>
                  </a:moveTo>
                  <a:lnTo>
                    <a:pt x="1" y="8740"/>
                  </a:lnTo>
                  <a:lnTo>
                    <a:pt x="2169" y="9807"/>
                  </a:lnTo>
                  <a:lnTo>
                    <a:pt x="7306" y="1268"/>
                  </a:lnTo>
                  <a:lnTo>
                    <a:pt x="53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876;p45">
              <a:extLst>
                <a:ext uri="{FF2B5EF4-FFF2-40B4-BE49-F238E27FC236}">
                  <a16:creationId xmlns:a16="http://schemas.microsoft.com/office/drawing/2014/main" id="{2AD9F25D-37B2-FB2E-A1AE-8E233B64F802}"/>
                </a:ext>
              </a:extLst>
            </p:cNvPr>
            <p:cNvSpPr/>
            <p:nvPr/>
          </p:nvSpPr>
          <p:spPr>
            <a:xfrm>
              <a:off x="4702950" y="2185000"/>
              <a:ext cx="112950" cy="185000"/>
            </a:xfrm>
            <a:custGeom>
              <a:avLst/>
              <a:gdLst/>
              <a:ahLst/>
              <a:cxnLst/>
              <a:rect l="l" t="t" r="r" b="b"/>
              <a:pathLst>
                <a:path w="4518" h="7400" extrusionOk="0">
                  <a:moveTo>
                    <a:pt x="4473" y="0"/>
                  </a:moveTo>
                  <a:cubicBezTo>
                    <a:pt x="4466" y="0"/>
                    <a:pt x="4460" y="4"/>
                    <a:pt x="4460" y="14"/>
                  </a:cubicBezTo>
                  <a:cubicBezTo>
                    <a:pt x="2525" y="2916"/>
                    <a:pt x="424" y="6719"/>
                    <a:pt x="24" y="7353"/>
                  </a:cubicBezTo>
                  <a:cubicBezTo>
                    <a:pt x="0" y="7376"/>
                    <a:pt x="27" y="7400"/>
                    <a:pt x="44" y="7400"/>
                  </a:cubicBezTo>
                  <a:cubicBezTo>
                    <a:pt x="51" y="7400"/>
                    <a:pt x="57" y="7396"/>
                    <a:pt x="57" y="7386"/>
                  </a:cubicBezTo>
                  <a:cubicBezTo>
                    <a:pt x="1692" y="5018"/>
                    <a:pt x="3159" y="2583"/>
                    <a:pt x="4494" y="47"/>
                  </a:cubicBezTo>
                  <a:cubicBezTo>
                    <a:pt x="4517" y="24"/>
                    <a:pt x="4491" y="0"/>
                    <a:pt x="4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877;p45">
              <a:extLst>
                <a:ext uri="{FF2B5EF4-FFF2-40B4-BE49-F238E27FC236}">
                  <a16:creationId xmlns:a16="http://schemas.microsoft.com/office/drawing/2014/main" id="{3EFE20B3-7C7D-6C4E-530B-FF383AC13CB7}"/>
                </a:ext>
              </a:extLst>
            </p:cNvPr>
            <p:cNvSpPr/>
            <p:nvPr/>
          </p:nvSpPr>
          <p:spPr>
            <a:xfrm>
              <a:off x="5129675" y="2098600"/>
              <a:ext cx="211000" cy="271075"/>
            </a:xfrm>
            <a:custGeom>
              <a:avLst/>
              <a:gdLst/>
              <a:ahLst/>
              <a:cxnLst/>
              <a:rect l="l" t="t" r="r" b="b"/>
              <a:pathLst>
                <a:path w="8440" h="10843" extrusionOk="0">
                  <a:moveTo>
                    <a:pt x="6271" y="1"/>
                  </a:moveTo>
                  <a:cubicBezTo>
                    <a:pt x="6138" y="234"/>
                    <a:pt x="2369" y="6606"/>
                    <a:pt x="0" y="10842"/>
                  </a:cubicBezTo>
                  <a:cubicBezTo>
                    <a:pt x="2635" y="9041"/>
                    <a:pt x="5204" y="6939"/>
                    <a:pt x="6672" y="5238"/>
                  </a:cubicBezTo>
                  <a:cubicBezTo>
                    <a:pt x="8339" y="3203"/>
                    <a:pt x="8440" y="1335"/>
                    <a:pt x="7572" y="501"/>
                  </a:cubicBezTo>
                  <a:cubicBezTo>
                    <a:pt x="6838" y="234"/>
                    <a:pt x="6338" y="34"/>
                    <a:pt x="6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878;p45">
              <a:extLst>
                <a:ext uri="{FF2B5EF4-FFF2-40B4-BE49-F238E27FC236}">
                  <a16:creationId xmlns:a16="http://schemas.microsoft.com/office/drawing/2014/main" id="{F1ECB9C6-935E-1CD3-4E73-4948D5C4828C}"/>
                </a:ext>
              </a:extLst>
            </p:cNvPr>
            <p:cNvSpPr/>
            <p:nvPr/>
          </p:nvSpPr>
          <p:spPr>
            <a:xfrm>
              <a:off x="4485875" y="2038525"/>
              <a:ext cx="183500" cy="146850"/>
            </a:xfrm>
            <a:custGeom>
              <a:avLst/>
              <a:gdLst/>
              <a:ahLst/>
              <a:cxnLst/>
              <a:rect l="l" t="t" r="r" b="b"/>
              <a:pathLst>
                <a:path w="7340" h="5874" extrusionOk="0">
                  <a:moveTo>
                    <a:pt x="2509" y="1"/>
                  </a:moveTo>
                  <a:cubicBezTo>
                    <a:pt x="2474" y="1"/>
                    <a:pt x="2438" y="1"/>
                    <a:pt x="2402" y="2"/>
                  </a:cubicBezTo>
                  <a:cubicBezTo>
                    <a:pt x="1101" y="36"/>
                    <a:pt x="0" y="1770"/>
                    <a:pt x="0" y="2271"/>
                  </a:cubicBezTo>
                  <a:cubicBezTo>
                    <a:pt x="0" y="2771"/>
                    <a:pt x="501" y="5873"/>
                    <a:pt x="1835" y="5873"/>
                  </a:cubicBezTo>
                  <a:cubicBezTo>
                    <a:pt x="3136" y="5873"/>
                    <a:pt x="2335" y="3505"/>
                    <a:pt x="2402" y="3205"/>
                  </a:cubicBezTo>
                  <a:cubicBezTo>
                    <a:pt x="2436" y="2938"/>
                    <a:pt x="2502" y="2604"/>
                    <a:pt x="2736" y="2604"/>
                  </a:cubicBezTo>
                  <a:cubicBezTo>
                    <a:pt x="3003" y="2637"/>
                    <a:pt x="7339" y="4706"/>
                    <a:pt x="7339" y="4706"/>
                  </a:cubicBezTo>
                  <a:lnTo>
                    <a:pt x="6238" y="970"/>
                  </a:lnTo>
                  <a:cubicBezTo>
                    <a:pt x="5102" y="580"/>
                    <a:pt x="3808" y="1"/>
                    <a:pt x="2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879;p45">
              <a:extLst>
                <a:ext uri="{FF2B5EF4-FFF2-40B4-BE49-F238E27FC236}">
                  <a16:creationId xmlns:a16="http://schemas.microsoft.com/office/drawing/2014/main" id="{E50DFCB9-FBFF-8681-2CB2-AF5F83DA5119}"/>
                </a:ext>
              </a:extLst>
            </p:cNvPr>
            <p:cNvSpPr/>
            <p:nvPr/>
          </p:nvSpPr>
          <p:spPr>
            <a:xfrm>
              <a:off x="4456675" y="2033550"/>
              <a:ext cx="184325" cy="146800"/>
            </a:xfrm>
            <a:custGeom>
              <a:avLst/>
              <a:gdLst/>
              <a:ahLst/>
              <a:cxnLst/>
              <a:rect l="l" t="t" r="r" b="b"/>
              <a:pathLst>
                <a:path w="7373" h="5872" extrusionOk="0">
                  <a:moveTo>
                    <a:pt x="2483" y="0"/>
                  </a:moveTo>
                  <a:cubicBezTo>
                    <a:pt x="2467" y="0"/>
                    <a:pt x="2451" y="1"/>
                    <a:pt x="2436" y="1"/>
                  </a:cubicBezTo>
                  <a:cubicBezTo>
                    <a:pt x="1102" y="1"/>
                    <a:pt x="1" y="1769"/>
                    <a:pt x="1" y="2269"/>
                  </a:cubicBezTo>
                  <a:cubicBezTo>
                    <a:pt x="1" y="2770"/>
                    <a:pt x="501" y="5872"/>
                    <a:pt x="1836" y="5872"/>
                  </a:cubicBezTo>
                  <a:cubicBezTo>
                    <a:pt x="3137" y="5872"/>
                    <a:pt x="2369" y="3470"/>
                    <a:pt x="2403" y="3203"/>
                  </a:cubicBezTo>
                  <a:cubicBezTo>
                    <a:pt x="2467" y="2948"/>
                    <a:pt x="2500" y="2601"/>
                    <a:pt x="2707" y="2601"/>
                  </a:cubicBezTo>
                  <a:cubicBezTo>
                    <a:pt x="2717" y="2601"/>
                    <a:pt x="2726" y="2602"/>
                    <a:pt x="2736" y="2603"/>
                  </a:cubicBezTo>
                  <a:cubicBezTo>
                    <a:pt x="3003" y="2636"/>
                    <a:pt x="7340" y="4671"/>
                    <a:pt x="7340" y="4671"/>
                  </a:cubicBezTo>
                  <a:lnTo>
                    <a:pt x="7373" y="1369"/>
                  </a:lnTo>
                  <a:cubicBezTo>
                    <a:pt x="7274" y="1369"/>
                    <a:pt x="3820" y="0"/>
                    <a:pt x="24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880;p45">
              <a:extLst>
                <a:ext uri="{FF2B5EF4-FFF2-40B4-BE49-F238E27FC236}">
                  <a16:creationId xmlns:a16="http://schemas.microsoft.com/office/drawing/2014/main" id="{061D2F83-6DF0-F1A5-4826-01EAB6C759C2}"/>
                </a:ext>
              </a:extLst>
            </p:cNvPr>
            <p:cNvSpPr/>
            <p:nvPr/>
          </p:nvSpPr>
          <p:spPr>
            <a:xfrm>
              <a:off x="4512550" y="2096950"/>
              <a:ext cx="72575" cy="80075"/>
            </a:xfrm>
            <a:custGeom>
              <a:avLst/>
              <a:gdLst/>
              <a:ahLst/>
              <a:cxnLst/>
              <a:rect l="l" t="t" r="r" b="b"/>
              <a:pathLst>
                <a:path w="2903" h="3203" extrusionOk="0">
                  <a:moveTo>
                    <a:pt x="426" y="0"/>
                  </a:moveTo>
                  <a:cubicBezTo>
                    <a:pt x="351" y="0"/>
                    <a:pt x="284" y="34"/>
                    <a:pt x="234" y="134"/>
                  </a:cubicBezTo>
                  <a:cubicBezTo>
                    <a:pt x="101" y="334"/>
                    <a:pt x="34" y="567"/>
                    <a:pt x="34" y="801"/>
                  </a:cubicBezTo>
                  <a:cubicBezTo>
                    <a:pt x="68" y="1068"/>
                    <a:pt x="134" y="1301"/>
                    <a:pt x="201" y="1535"/>
                  </a:cubicBezTo>
                  <a:cubicBezTo>
                    <a:pt x="268" y="1802"/>
                    <a:pt x="268" y="2102"/>
                    <a:pt x="234" y="2369"/>
                  </a:cubicBezTo>
                  <a:cubicBezTo>
                    <a:pt x="234" y="2635"/>
                    <a:pt x="168" y="2936"/>
                    <a:pt x="34" y="3169"/>
                  </a:cubicBezTo>
                  <a:cubicBezTo>
                    <a:pt x="1" y="3169"/>
                    <a:pt x="34" y="3203"/>
                    <a:pt x="68" y="3203"/>
                  </a:cubicBezTo>
                  <a:cubicBezTo>
                    <a:pt x="201" y="3002"/>
                    <a:pt x="301" y="2836"/>
                    <a:pt x="401" y="2635"/>
                  </a:cubicBezTo>
                  <a:cubicBezTo>
                    <a:pt x="468" y="2402"/>
                    <a:pt x="468" y="2168"/>
                    <a:pt x="435" y="1935"/>
                  </a:cubicBezTo>
                  <a:cubicBezTo>
                    <a:pt x="435" y="1701"/>
                    <a:pt x="368" y="1435"/>
                    <a:pt x="301" y="1201"/>
                  </a:cubicBezTo>
                  <a:cubicBezTo>
                    <a:pt x="234" y="968"/>
                    <a:pt x="201" y="734"/>
                    <a:pt x="268" y="501"/>
                  </a:cubicBezTo>
                  <a:cubicBezTo>
                    <a:pt x="301" y="401"/>
                    <a:pt x="368" y="167"/>
                    <a:pt x="435" y="134"/>
                  </a:cubicBezTo>
                  <a:cubicBezTo>
                    <a:pt x="535" y="134"/>
                    <a:pt x="701" y="200"/>
                    <a:pt x="801" y="267"/>
                  </a:cubicBezTo>
                  <a:cubicBezTo>
                    <a:pt x="1035" y="367"/>
                    <a:pt x="1268" y="467"/>
                    <a:pt x="1502" y="567"/>
                  </a:cubicBezTo>
                  <a:lnTo>
                    <a:pt x="2236" y="934"/>
                  </a:lnTo>
                  <a:cubicBezTo>
                    <a:pt x="2469" y="1034"/>
                    <a:pt x="2703" y="1134"/>
                    <a:pt x="2903" y="1234"/>
                  </a:cubicBezTo>
                  <a:lnTo>
                    <a:pt x="2903" y="1201"/>
                  </a:lnTo>
                  <a:cubicBezTo>
                    <a:pt x="2669" y="1034"/>
                    <a:pt x="2403" y="901"/>
                    <a:pt x="2136" y="767"/>
                  </a:cubicBezTo>
                  <a:cubicBezTo>
                    <a:pt x="1902" y="634"/>
                    <a:pt x="1669" y="501"/>
                    <a:pt x="1402" y="367"/>
                  </a:cubicBezTo>
                  <a:cubicBezTo>
                    <a:pt x="1168" y="267"/>
                    <a:pt x="935" y="167"/>
                    <a:pt x="668" y="67"/>
                  </a:cubicBezTo>
                  <a:cubicBezTo>
                    <a:pt x="585" y="34"/>
                    <a:pt x="501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881;p45">
              <a:extLst>
                <a:ext uri="{FF2B5EF4-FFF2-40B4-BE49-F238E27FC236}">
                  <a16:creationId xmlns:a16="http://schemas.microsoft.com/office/drawing/2014/main" id="{D095DBFA-A924-8BC5-CA69-8056DF7F73E4}"/>
                </a:ext>
              </a:extLst>
            </p:cNvPr>
            <p:cNvSpPr/>
            <p:nvPr/>
          </p:nvSpPr>
          <p:spPr>
            <a:xfrm>
              <a:off x="4385275" y="1952575"/>
              <a:ext cx="359975" cy="355375"/>
            </a:xfrm>
            <a:custGeom>
              <a:avLst/>
              <a:gdLst/>
              <a:ahLst/>
              <a:cxnLst/>
              <a:rect l="l" t="t" r="r" b="b"/>
              <a:pathLst>
                <a:path w="14399" h="14215" extrusionOk="0">
                  <a:moveTo>
                    <a:pt x="1054" y="1"/>
                  </a:moveTo>
                  <a:cubicBezTo>
                    <a:pt x="208" y="1"/>
                    <a:pt x="1" y="1821"/>
                    <a:pt x="4258" y="3674"/>
                  </a:cubicBezTo>
                  <a:cubicBezTo>
                    <a:pt x="6560" y="4674"/>
                    <a:pt x="6960" y="5975"/>
                    <a:pt x="6927" y="6709"/>
                  </a:cubicBezTo>
                  <a:cubicBezTo>
                    <a:pt x="6894" y="7434"/>
                    <a:pt x="6209" y="8778"/>
                    <a:pt x="5003" y="8778"/>
                  </a:cubicBezTo>
                  <a:cubicBezTo>
                    <a:pt x="4988" y="8778"/>
                    <a:pt x="4973" y="8778"/>
                    <a:pt x="4958" y="8777"/>
                  </a:cubicBezTo>
                  <a:cubicBezTo>
                    <a:pt x="3724" y="8744"/>
                    <a:pt x="2924" y="6943"/>
                    <a:pt x="1823" y="6743"/>
                  </a:cubicBezTo>
                  <a:cubicBezTo>
                    <a:pt x="1771" y="6733"/>
                    <a:pt x="1723" y="6729"/>
                    <a:pt x="1679" y="6729"/>
                  </a:cubicBezTo>
                  <a:cubicBezTo>
                    <a:pt x="756" y="6729"/>
                    <a:pt x="1459" y="8665"/>
                    <a:pt x="2223" y="9811"/>
                  </a:cubicBezTo>
                  <a:cubicBezTo>
                    <a:pt x="3057" y="10979"/>
                    <a:pt x="4191" y="11846"/>
                    <a:pt x="5526" y="12380"/>
                  </a:cubicBezTo>
                  <a:cubicBezTo>
                    <a:pt x="6593" y="12814"/>
                    <a:pt x="9862" y="14215"/>
                    <a:pt x="9862" y="14215"/>
                  </a:cubicBezTo>
                  <a:lnTo>
                    <a:pt x="14399" y="8044"/>
                  </a:lnTo>
                  <a:cubicBezTo>
                    <a:pt x="14399" y="8044"/>
                    <a:pt x="10729" y="4708"/>
                    <a:pt x="9962" y="4074"/>
                  </a:cubicBezTo>
                  <a:cubicBezTo>
                    <a:pt x="8428" y="2740"/>
                    <a:pt x="2023" y="105"/>
                    <a:pt x="1122" y="4"/>
                  </a:cubicBezTo>
                  <a:cubicBezTo>
                    <a:pt x="1099" y="2"/>
                    <a:pt x="1076" y="1"/>
                    <a:pt x="10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1882;p45">
              <a:extLst>
                <a:ext uri="{FF2B5EF4-FFF2-40B4-BE49-F238E27FC236}">
                  <a16:creationId xmlns:a16="http://schemas.microsoft.com/office/drawing/2014/main" id="{09EE7E79-DE7D-1626-A58E-4DE71FDD635D}"/>
                </a:ext>
              </a:extLst>
            </p:cNvPr>
            <p:cNvSpPr/>
            <p:nvPr/>
          </p:nvSpPr>
          <p:spPr>
            <a:xfrm>
              <a:off x="4470025" y="2043350"/>
              <a:ext cx="90100" cy="131300"/>
            </a:xfrm>
            <a:custGeom>
              <a:avLst/>
              <a:gdLst/>
              <a:ahLst/>
              <a:cxnLst/>
              <a:rect l="l" t="t" r="r" b="b"/>
              <a:pathLst>
                <a:path w="3604" h="5252" extrusionOk="0">
                  <a:moveTo>
                    <a:pt x="785" y="0"/>
                  </a:moveTo>
                  <a:cubicBezTo>
                    <a:pt x="768" y="0"/>
                    <a:pt x="768" y="43"/>
                    <a:pt x="768" y="43"/>
                  </a:cubicBezTo>
                  <a:cubicBezTo>
                    <a:pt x="1402" y="310"/>
                    <a:pt x="1935" y="710"/>
                    <a:pt x="2436" y="1144"/>
                  </a:cubicBezTo>
                  <a:cubicBezTo>
                    <a:pt x="2869" y="1510"/>
                    <a:pt x="3136" y="1977"/>
                    <a:pt x="3270" y="2511"/>
                  </a:cubicBezTo>
                  <a:cubicBezTo>
                    <a:pt x="3403" y="3112"/>
                    <a:pt x="3270" y="3712"/>
                    <a:pt x="2969" y="4212"/>
                  </a:cubicBezTo>
                  <a:cubicBezTo>
                    <a:pt x="2736" y="4746"/>
                    <a:pt x="2202" y="5113"/>
                    <a:pt x="1635" y="5113"/>
                  </a:cubicBezTo>
                  <a:cubicBezTo>
                    <a:pt x="1035" y="5113"/>
                    <a:pt x="501" y="4646"/>
                    <a:pt x="34" y="4279"/>
                  </a:cubicBezTo>
                  <a:lnTo>
                    <a:pt x="1" y="4279"/>
                  </a:lnTo>
                  <a:cubicBezTo>
                    <a:pt x="507" y="4690"/>
                    <a:pt x="1103" y="5252"/>
                    <a:pt x="1789" y="5252"/>
                  </a:cubicBezTo>
                  <a:cubicBezTo>
                    <a:pt x="1826" y="5252"/>
                    <a:pt x="1864" y="5250"/>
                    <a:pt x="1902" y="5246"/>
                  </a:cubicBezTo>
                  <a:cubicBezTo>
                    <a:pt x="2436" y="5146"/>
                    <a:pt x="2903" y="4779"/>
                    <a:pt x="3136" y="4246"/>
                  </a:cubicBezTo>
                  <a:cubicBezTo>
                    <a:pt x="3470" y="3745"/>
                    <a:pt x="3603" y="3112"/>
                    <a:pt x="3470" y="2511"/>
                  </a:cubicBezTo>
                  <a:cubicBezTo>
                    <a:pt x="3136" y="977"/>
                    <a:pt x="1368" y="243"/>
                    <a:pt x="801" y="9"/>
                  </a:cubicBezTo>
                  <a:cubicBezTo>
                    <a:pt x="795" y="3"/>
                    <a:pt x="789" y="0"/>
                    <a:pt x="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883;p45">
              <a:extLst>
                <a:ext uri="{FF2B5EF4-FFF2-40B4-BE49-F238E27FC236}">
                  <a16:creationId xmlns:a16="http://schemas.microsoft.com/office/drawing/2014/main" id="{BDDB1398-4F66-E130-E324-D5EE7AC028EC}"/>
                </a:ext>
              </a:extLst>
            </p:cNvPr>
            <p:cNvSpPr/>
            <p:nvPr/>
          </p:nvSpPr>
          <p:spPr>
            <a:xfrm>
              <a:off x="5187200" y="2084600"/>
              <a:ext cx="510400" cy="629475"/>
            </a:xfrm>
            <a:custGeom>
              <a:avLst/>
              <a:gdLst/>
              <a:ahLst/>
              <a:cxnLst/>
              <a:rect l="l" t="t" r="r" b="b"/>
              <a:pathLst>
                <a:path w="20416" h="25179" extrusionOk="0">
                  <a:moveTo>
                    <a:pt x="5883" y="1"/>
                  </a:moveTo>
                  <a:cubicBezTo>
                    <a:pt x="4546" y="1"/>
                    <a:pt x="2998" y="274"/>
                    <a:pt x="2769" y="594"/>
                  </a:cubicBezTo>
                  <a:cubicBezTo>
                    <a:pt x="1" y="4397"/>
                    <a:pt x="1" y="24578"/>
                    <a:pt x="334" y="24812"/>
                  </a:cubicBezTo>
                  <a:cubicBezTo>
                    <a:pt x="635" y="25078"/>
                    <a:pt x="8207" y="25179"/>
                    <a:pt x="13977" y="25179"/>
                  </a:cubicBezTo>
                  <a:cubicBezTo>
                    <a:pt x="17480" y="25179"/>
                    <a:pt x="20315" y="25145"/>
                    <a:pt x="20349" y="25078"/>
                  </a:cubicBezTo>
                  <a:cubicBezTo>
                    <a:pt x="20415" y="24945"/>
                    <a:pt x="15912" y="6465"/>
                    <a:pt x="9341" y="1261"/>
                  </a:cubicBezTo>
                  <a:cubicBezTo>
                    <a:pt x="8774" y="794"/>
                    <a:pt x="8140" y="428"/>
                    <a:pt x="7439" y="194"/>
                  </a:cubicBezTo>
                  <a:cubicBezTo>
                    <a:pt x="7062" y="58"/>
                    <a:pt x="6495" y="1"/>
                    <a:pt x="5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884;p45">
              <a:extLst>
                <a:ext uri="{FF2B5EF4-FFF2-40B4-BE49-F238E27FC236}">
                  <a16:creationId xmlns:a16="http://schemas.microsoft.com/office/drawing/2014/main" id="{B42FFB09-6EF9-581F-AB13-6ACDEB3A0FCF}"/>
                </a:ext>
              </a:extLst>
            </p:cNvPr>
            <p:cNvSpPr/>
            <p:nvPr/>
          </p:nvSpPr>
          <p:spPr>
            <a:xfrm>
              <a:off x="5251425" y="2182000"/>
              <a:ext cx="54225" cy="65075"/>
            </a:xfrm>
            <a:custGeom>
              <a:avLst/>
              <a:gdLst/>
              <a:ahLst/>
              <a:cxnLst/>
              <a:rect l="l" t="t" r="r" b="b"/>
              <a:pathLst>
                <a:path w="2169" h="2603" extrusionOk="0">
                  <a:moveTo>
                    <a:pt x="1268" y="1"/>
                  </a:moveTo>
                  <a:lnTo>
                    <a:pt x="0" y="1335"/>
                  </a:lnTo>
                  <a:lnTo>
                    <a:pt x="467" y="2603"/>
                  </a:lnTo>
                  <a:lnTo>
                    <a:pt x="1802" y="2569"/>
                  </a:lnTo>
                  <a:lnTo>
                    <a:pt x="2169" y="1502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885;p45">
              <a:extLst>
                <a:ext uri="{FF2B5EF4-FFF2-40B4-BE49-F238E27FC236}">
                  <a16:creationId xmlns:a16="http://schemas.microsoft.com/office/drawing/2014/main" id="{3D696E04-02E1-84B8-40C9-D4B06B1E2BD8}"/>
                </a:ext>
              </a:extLst>
            </p:cNvPr>
            <p:cNvSpPr/>
            <p:nvPr/>
          </p:nvSpPr>
          <p:spPr>
            <a:xfrm>
              <a:off x="5248075" y="2246225"/>
              <a:ext cx="91775" cy="455350"/>
            </a:xfrm>
            <a:custGeom>
              <a:avLst/>
              <a:gdLst/>
              <a:ahLst/>
              <a:cxnLst/>
              <a:rect l="l" t="t" r="r" b="b"/>
              <a:pathLst>
                <a:path w="3671" h="18214" extrusionOk="0">
                  <a:moveTo>
                    <a:pt x="1936" y="0"/>
                  </a:moveTo>
                  <a:lnTo>
                    <a:pt x="601" y="34"/>
                  </a:lnTo>
                  <a:lnTo>
                    <a:pt x="1" y="13610"/>
                  </a:lnTo>
                  <a:lnTo>
                    <a:pt x="1836" y="18213"/>
                  </a:lnTo>
                  <a:lnTo>
                    <a:pt x="3670" y="13610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886;p45">
              <a:extLst>
                <a:ext uri="{FF2B5EF4-FFF2-40B4-BE49-F238E27FC236}">
                  <a16:creationId xmlns:a16="http://schemas.microsoft.com/office/drawing/2014/main" id="{98428851-8B2E-F3C3-3D11-1083B77341B7}"/>
                </a:ext>
              </a:extLst>
            </p:cNvPr>
            <p:cNvSpPr/>
            <p:nvPr/>
          </p:nvSpPr>
          <p:spPr>
            <a:xfrm>
              <a:off x="5243075" y="2075250"/>
              <a:ext cx="154300" cy="164550"/>
            </a:xfrm>
            <a:custGeom>
              <a:avLst/>
              <a:gdLst/>
              <a:ahLst/>
              <a:cxnLst/>
              <a:rect l="l" t="t" r="r" b="b"/>
              <a:pathLst>
                <a:path w="6172" h="6582" extrusionOk="0">
                  <a:moveTo>
                    <a:pt x="5138" y="1"/>
                  </a:moveTo>
                  <a:lnTo>
                    <a:pt x="1735" y="3637"/>
                  </a:lnTo>
                  <a:lnTo>
                    <a:pt x="534" y="835"/>
                  </a:lnTo>
                  <a:lnTo>
                    <a:pt x="34" y="1669"/>
                  </a:lnTo>
                  <a:lnTo>
                    <a:pt x="1" y="5905"/>
                  </a:lnTo>
                  <a:lnTo>
                    <a:pt x="1635" y="4171"/>
                  </a:lnTo>
                  <a:lnTo>
                    <a:pt x="2869" y="6572"/>
                  </a:lnTo>
                  <a:cubicBezTo>
                    <a:pt x="2870" y="6578"/>
                    <a:pt x="2873" y="6581"/>
                    <a:pt x="2877" y="6581"/>
                  </a:cubicBezTo>
                  <a:cubicBezTo>
                    <a:pt x="3050" y="6581"/>
                    <a:pt x="6172" y="1102"/>
                    <a:pt x="6172" y="1102"/>
                  </a:cubicBezTo>
                  <a:lnTo>
                    <a:pt x="5138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887;p45">
              <a:extLst>
                <a:ext uri="{FF2B5EF4-FFF2-40B4-BE49-F238E27FC236}">
                  <a16:creationId xmlns:a16="http://schemas.microsoft.com/office/drawing/2014/main" id="{FD669155-A9AC-2C4B-3C6C-417DA7FB2FF5}"/>
                </a:ext>
              </a:extLst>
            </p:cNvPr>
            <p:cNvSpPr/>
            <p:nvPr/>
          </p:nvSpPr>
          <p:spPr>
            <a:xfrm>
              <a:off x="5239750" y="2103000"/>
              <a:ext cx="159300" cy="142400"/>
            </a:xfrm>
            <a:custGeom>
              <a:avLst/>
              <a:gdLst/>
              <a:ahLst/>
              <a:cxnLst/>
              <a:rect l="l" t="t" r="r" b="b"/>
              <a:pathLst>
                <a:path w="6372" h="5696" extrusionOk="0">
                  <a:moveTo>
                    <a:pt x="6342" y="0"/>
                  </a:moveTo>
                  <a:cubicBezTo>
                    <a:pt x="6338" y="0"/>
                    <a:pt x="6338" y="8"/>
                    <a:pt x="6338" y="25"/>
                  </a:cubicBezTo>
                  <a:cubicBezTo>
                    <a:pt x="5704" y="892"/>
                    <a:pt x="3503" y="4462"/>
                    <a:pt x="3002" y="5362"/>
                  </a:cubicBezTo>
                  <a:cubicBezTo>
                    <a:pt x="2936" y="5229"/>
                    <a:pt x="2035" y="3461"/>
                    <a:pt x="1768" y="3094"/>
                  </a:cubicBezTo>
                  <a:cubicBezTo>
                    <a:pt x="1768" y="3094"/>
                    <a:pt x="1768" y="3093"/>
                    <a:pt x="1768" y="3093"/>
                  </a:cubicBezTo>
                  <a:cubicBezTo>
                    <a:pt x="1735" y="3093"/>
                    <a:pt x="300" y="4529"/>
                    <a:pt x="234" y="4595"/>
                  </a:cubicBezTo>
                  <a:cubicBezTo>
                    <a:pt x="234" y="3961"/>
                    <a:pt x="334" y="1293"/>
                    <a:pt x="200" y="626"/>
                  </a:cubicBezTo>
                  <a:cubicBezTo>
                    <a:pt x="200" y="609"/>
                    <a:pt x="184" y="600"/>
                    <a:pt x="167" y="600"/>
                  </a:cubicBezTo>
                  <a:cubicBezTo>
                    <a:pt x="150" y="600"/>
                    <a:pt x="134" y="609"/>
                    <a:pt x="134" y="626"/>
                  </a:cubicBezTo>
                  <a:cubicBezTo>
                    <a:pt x="67" y="1293"/>
                    <a:pt x="67" y="1993"/>
                    <a:pt x="34" y="2694"/>
                  </a:cubicBezTo>
                  <a:cubicBezTo>
                    <a:pt x="0" y="3461"/>
                    <a:pt x="0" y="4228"/>
                    <a:pt x="67" y="4995"/>
                  </a:cubicBezTo>
                  <a:cubicBezTo>
                    <a:pt x="667" y="4428"/>
                    <a:pt x="1235" y="3828"/>
                    <a:pt x="1768" y="3161"/>
                  </a:cubicBezTo>
                  <a:cubicBezTo>
                    <a:pt x="2135" y="4028"/>
                    <a:pt x="2569" y="4862"/>
                    <a:pt x="3036" y="5696"/>
                  </a:cubicBezTo>
                  <a:cubicBezTo>
                    <a:pt x="3069" y="5696"/>
                    <a:pt x="5905" y="959"/>
                    <a:pt x="6372" y="25"/>
                  </a:cubicBezTo>
                  <a:cubicBezTo>
                    <a:pt x="6355" y="8"/>
                    <a:pt x="6347" y="0"/>
                    <a:pt x="6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888;p45">
              <a:extLst>
                <a:ext uri="{FF2B5EF4-FFF2-40B4-BE49-F238E27FC236}">
                  <a16:creationId xmlns:a16="http://schemas.microsoft.com/office/drawing/2014/main" id="{BC1F009C-1F1E-EE48-B53D-B8E10871FB0E}"/>
                </a:ext>
              </a:extLst>
            </p:cNvPr>
            <p:cNvSpPr/>
            <p:nvPr/>
          </p:nvSpPr>
          <p:spPr>
            <a:xfrm>
              <a:off x="5237250" y="1979850"/>
              <a:ext cx="136775" cy="197425"/>
            </a:xfrm>
            <a:custGeom>
              <a:avLst/>
              <a:gdLst/>
              <a:ahLst/>
              <a:cxnLst/>
              <a:rect l="l" t="t" r="r" b="b"/>
              <a:pathLst>
                <a:path w="5471" h="7897" extrusionOk="0">
                  <a:moveTo>
                    <a:pt x="4618" y="1"/>
                  </a:moveTo>
                  <a:cubicBezTo>
                    <a:pt x="4490" y="1"/>
                    <a:pt x="4170" y="214"/>
                    <a:pt x="4170" y="214"/>
                  </a:cubicBezTo>
                  <a:lnTo>
                    <a:pt x="3203" y="548"/>
                  </a:lnTo>
                  <a:lnTo>
                    <a:pt x="0" y="1649"/>
                  </a:lnTo>
                  <a:cubicBezTo>
                    <a:pt x="334" y="2583"/>
                    <a:pt x="601" y="3550"/>
                    <a:pt x="701" y="4551"/>
                  </a:cubicBezTo>
                  <a:cubicBezTo>
                    <a:pt x="701" y="4651"/>
                    <a:pt x="701" y="4751"/>
                    <a:pt x="701" y="4884"/>
                  </a:cubicBezTo>
                  <a:lnTo>
                    <a:pt x="701" y="4918"/>
                  </a:lnTo>
                  <a:cubicBezTo>
                    <a:pt x="667" y="5485"/>
                    <a:pt x="767" y="7720"/>
                    <a:pt x="1868" y="7887"/>
                  </a:cubicBezTo>
                  <a:cubicBezTo>
                    <a:pt x="1915" y="7893"/>
                    <a:pt x="1963" y="7897"/>
                    <a:pt x="2012" y="7897"/>
                  </a:cubicBezTo>
                  <a:cubicBezTo>
                    <a:pt x="3147" y="7897"/>
                    <a:pt x="4798" y="6093"/>
                    <a:pt x="5437" y="4718"/>
                  </a:cubicBezTo>
                  <a:cubicBezTo>
                    <a:pt x="5471" y="4618"/>
                    <a:pt x="5237" y="3617"/>
                    <a:pt x="5037" y="2383"/>
                  </a:cubicBezTo>
                  <a:cubicBezTo>
                    <a:pt x="4904" y="1649"/>
                    <a:pt x="4770" y="815"/>
                    <a:pt x="4670" y="48"/>
                  </a:cubicBezTo>
                  <a:cubicBezTo>
                    <a:pt x="4670" y="14"/>
                    <a:pt x="4650" y="1"/>
                    <a:pt x="46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889;p45">
              <a:extLst>
                <a:ext uri="{FF2B5EF4-FFF2-40B4-BE49-F238E27FC236}">
                  <a16:creationId xmlns:a16="http://schemas.microsoft.com/office/drawing/2014/main" id="{44A1CAB9-696F-B888-6639-4E43C69CEFD1}"/>
                </a:ext>
              </a:extLst>
            </p:cNvPr>
            <p:cNvSpPr/>
            <p:nvPr/>
          </p:nvSpPr>
          <p:spPr>
            <a:xfrm>
              <a:off x="5237250" y="1989375"/>
              <a:ext cx="112600" cy="112600"/>
            </a:xfrm>
            <a:custGeom>
              <a:avLst/>
              <a:gdLst/>
              <a:ahLst/>
              <a:cxnLst/>
              <a:rect l="l" t="t" r="r" b="b"/>
              <a:pathLst>
                <a:path w="4504" h="4504" extrusionOk="0">
                  <a:moveTo>
                    <a:pt x="4503" y="0"/>
                  </a:moveTo>
                  <a:lnTo>
                    <a:pt x="3203" y="167"/>
                  </a:lnTo>
                  <a:lnTo>
                    <a:pt x="0" y="1268"/>
                  </a:lnTo>
                  <a:cubicBezTo>
                    <a:pt x="367" y="2202"/>
                    <a:pt x="601" y="3169"/>
                    <a:pt x="734" y="4170"/>
                  </a:cubicBezTo>
                  <a:cubicBezTo>
                    <a:pt x="734" y="4270"/>
                    <a:pt x="701" y="4370"/>
                    <a:pt x="701" y="4437"/>
                  </a:cubicBezTo>
                  <a:lnTo>
                    <a:pt x="701" y="4503"/>
                  </a:lnTo>
                  <a:lnTo>
                    <a:pt x="1201" y="4503"/>
                  </a:lnTo>
                  <a:cubicBezTo>
                    <a:pt x="4437" y="4136"/>
                    <a:pt x="4503" y="0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890;p45">
              <a:extLst>
                <a:ext uri="{FF2B5EF4-FFF2-40B4-BE49-F238E27FC236}">
                  <a16:creationId xmlns:a16="http://schemas.microsoft.com/office/drawing/2014/main" id="{BA666895-B9A2-A721-5B69-E714DC62B34F}"/>
                </a:ext>
              </a:extLst>
            </p:cNvPr>
            <p:cNvSpPr/>
            <p:nvPr/>
          </p:nvSpPr>
          <p:spPr>
            <a:xfrm>
              <a:off x="5154675" y="1783600"/>
              <a:ext cx="206850" cy="294650"/>
            </a:xfrm>
            <a:custGeom>
              <a:avLst/>
              <a:gdLst/>
              <a:ahLst/>
              <a:cxnLst/>
              <a:rect l="l" t="t" r="r" b="b"/>
              <a:pathLst>
                <a:path w="8274" h="11786" extrusionOk="0">
                  <a:moveTo>
                    <a:pt x="3829" y="1"/>
                  </a:moveTo>
                  <a:cubicBezTo>
                    <a:pt x="2797" y="1"/>
                    <a:pt x="1783" y="345"/>
                    <a:pt x="1068" y="1059"/>
                  </a:cubicBezTo>
                  <a:cubicBezTo>
                    <a:pt x="368" y="1793"/>
                    <a:pt x="1" y="4395"/>
                    <a:pt x="134" y="6797"/>
                  </a:cubicBezTo>
                  <a:cubicBezTo>
                    <a:pt x="268" y="8398"/>
                    <a:pt x="601" y="9899"/>
                    <a:pt x="1268" y="10633"/>
                  </a:cubicBezTo>
                  <a:cubicBezTo>
                    <a:pt x="1972" y="11435"/>
                    <a:pt x="2883" y="11786"/>
                    <a:pt x="3812" y="11786"/>
                  </a:cubicBezTo>
                  <a:cubicBezTo>
                    <a:pt x="5085" y="11786"/>
                    <a:pt x="6391" y="11127"/>
                    <a:pt x="7239" y="10066"/>
                  </a:cubicBezTo>
                  <a:cubicBezTo>
                    <a:pt x="7606" y="9465"/>
                    <a:pt x="7840" y="8832"/>
                    <a:pt x="7907" y="8131"/>
                  </a:cubicBezTo>
                  <a:cubicBezTo>
                    <a:pt x="8273" y="6130"/>
                    <a:pt x="8173" y="3294"/>
                    <a:pt x="7606" y="2160"/>
                  </a:cubicBezTo>
                  <a:cubicBezTo>
                    <a:pt x="6911" y="749"/>
                    <a:pt x="5350" y="1"/>
                    <a:pt x="38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891;p45">
              <a:extLst>
                <a:ext uri="{FF2B5EF4-FFF2-40B4-BE49-F238E27FC236}">
                  <a16:creationId xmlns:a16="http://schemas.microsoft.com/office/drawing/2014/main" id="{9CA26920-466C-B167-FF77-145E7A59702E}"/>
                </a:ext>
              </a:extLst>
            </p:cNvPr>
            <p:cNvSpPr/>
            <p:nvPr/>
          </p:nvSpPr>
          <p:spPr>
            <a:xfrm>
              <a:off x="5137175" y="1770050"/>
              <a:ext cx="251875" cy="165975"/>
            </a:xfrm>
            <a:custGeom>
              <a:avLst/>
              <a:gdLst/>
              <a:ahLst/>
              <a:cxnLst/>
              <a:rect l="l" t="t" r="r" b="b"/>
              <a:pathLst>
                <a:path w="10075" h="6639" extrusionOk="0">
                  <a:moveTo>
                    <a:pt x="5938" y="0"/>
                  </a:moveTo>
                  <a:cubicBezTo>
                    <a:pt x="4704" y="34"/>
                    <a:pt x="3470" y="234"/>
                    <a:pt x="2302" y="634"/>
                  </a:cubicBezTo>
                  <a:cubicBezTo>
                    <a:pt x="2302" y="634"/>
                    <a:pt x="2075" y="122"/>
                    <a:pt x="1830" y="122"/>
                  </a:cubicBezTo>
                  <a:cubicBezTo>
                    <a:pt x="1809" y="122"/>
                    <a:pt x="1789" y="126"/>
                    <a:pt x="1768" y="134"/>
                  </a:cubicBezTo>
                  <a:cubicBezTo>
                    <a:pt x="1535" y="234"/>
                    <a:pt x="1435" y="1201"/>
                    <a:pt x="1435" y="1201"/>
                  </a:cubicBezTo>
                  <a:cubicBezTo>
                    <a:pt x="1435" y="1201"/>
                    <a:pt x="922" y="791"/>
                    <a:pt x="636" y="791"/>
                  </a:cubicBezTo>
                  <a:cubicBezTo>
                    <a:pt x="558" y="791"/>
                    <a:pt x="496" y="822"/>
                    <a:pt x="467" y="901"/>
                  </a:cubicBezTo>
                  <a:cubicBezTo>
                    <a:pt x="301" y="1234"/>
                    <a:pt x="0" y="2902"/>
                    <a:pt x="1468" y="3436"/>
                  </a:cubicBezTo>
                  <a:cubicBezTo>
                    <a:pt x="1735" y="3533"/>
                    <a:pt x="2016" y="3573"/>
                    <a:pt x="2298" y="3573"/>
                  </a:cubicBezTo>
                  <a:cubicBezTo>
                    <a:pt x="3564" y="3573"/>
                    <a:pt x="4837" y="2769"/>
                    <a:pt x="4837" y="2769"/>
                  </a:cubicBezTo>
                  <a:cubicBezTo>
                    <a:pt x="5137" y="4270"/>
                    <a:pt x="7105" y="4570"/>
                    <a:pt x="7105" y="4570"/>
                  </a:cubicBezTo>
                  <a:cubicBezTo>
                    <a:pt x="7105" y="4570"/>
                    <a:pt x="7339" y="6638"/>
                    <a:pt x="8506" y="6638"/>
                  </a:cubicBezTo>
                  <a:cubicBezTo>
                    <a:pt x="9240" y="6638"/>
                    <a:pt x="10074" y="3269"/>
                    <a:pt x="9774" y="2635"/>
                  </a:cubicBezTo>
                  <a:cubicBezTo>
                    <a:pt x="9440" y="1968"/>
                    <a:pt x="8540" y="1801"/>
                    <a:pt x="8540" y="1801"/>
                  </a:cubicBezTo>
                  <a:cubicBezTo>
                    <a:pt x="8540" y="1801"/>
                    <a:pt x="7673" y="34"/>
                    <a:pt x="5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892;p45">
              <a:extLst>
                <a:ext uri="{FF2B5EF4-FFF2-40B4-BE49-F238E27FC236}">
                  <a16:creationId xmlns:a16="http://schemas.microsoft.com/office/drawing/2014/main" id="{356B2C87-344D-887F-1192-5C0583FF1E90}"/>
                </a:ext>
              </a:extLst>
            </p:cNvPr>
            <p:cNvSpPr/>
            <p:nvPr/>
          </p:nvSpPr>
          <p:spPr>
            <a:xfrm>
              <a:off x="5256425" y="1827575"/>
              <a:ext cx="70900" cy="61425"/>
            </a:xfrm>
            <a:custGeom>
              <a:avLst/>
              <a:gdLst/>
              <a:ahLst/>
              <a:cxnLst/>
              <a:rect l="l" t="t" r="r" b="b"/>
              <a:pathLst>
                <a:path w="2836" h="2457" extrusionOk="0">
                  <a:moveTo>
                    <a:pt x="0" y="1"/>
                  </a:moveTo>
                  <a:cubicBezTo>
                    <a:pt x="29" y="1168"/>
                    <a:pt x="981" y="2457"/>
                    <a:pt x="2172" y="2457"/>
                  </a:cubicBezTo>
                  <a:cubicBezTo>
                    <a:pt x="2376" y="2457"/>
                    <a:pt x="2587" y="2419"/>
                    <a:pt x="2802" y="2336"/>
                  </a:cubicBezTo>
                  <a:cubicBezTo>
                    <a:pt x="2836" y="2336"/>
                    <a:pt x="2836" y="2269"/>
                    <a:pt x="2802" y="2269"/>
                  </a:cubicBezTo>
                  <a:cubicBezTo>
                    <a:pt x="2657" y="2291"/>
                    <a:pt x="2516" y="2302"/>
                    <a:pt x="2379" y="2302"/>
                  </a:cubicBezTo>
                  <a:cubicBezTo>
                    <a:pt x="1085" y="2302"/>
                    <a:pt x="245" y="1329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893;p45">
              <a:extLst>
                <a:ext uri="{FF2B5EF4-FFF2-40B4-BE49-F238E27FC236}">
                  <a16:creationId xmlns:a16="http://schemas.microsoft.com/office/drawing/2014/main" id="{DDAFBE0A-66D1-976D-C057-68533EC0FE34}"/>
                </a:ext>
              </a:extLst>
            </p:cNvPr>
            <p:cNvSpPr/>
            <p:nvPr/>
          </p:nvSpPr>
          <p:spPr>
            <a:xfrm>
              <a:off x="5349000" y="1814250"/>
              <a:ext cx="43375" cy="121175"/>
            </a:xfrm>
            <a:custGeom>
              <a:avLst/>
              <a:gdLst/>
              <a:ahLst/>
              <a:cxnLst/>
              <a:rect l="l" t="t" r="r" b="b"/>
              <a:pathLst>
                <a:path w="1735" h="4847" extrusionOk="0">
                  <a:moveTo>
                    <a:pt x="33" y="0"/>
                  </a:moveTo>
                  <a:cubicBezTo>
                    <a:pt x="33" y="0"/>
                    <a:pt x="0" y="0"/>
                    <a:pt x="33" y="33"/>
                  </a:cubicBezTo>
                  <a:cubicBezTo>
                    <a:pt x="467" y="167"/>
                    <a:pt x="901" y="400"/>
                    <a:pt x="1234" y="734"/>
                  </a:cubicBezTo>
                  <a:cubicBezTo>
                    <a:pt x="1535" y="1234"/>
                    <a:pt x="1601" y="1835"/>
                    <a:pt x="1401" y="2368"/>
                  </a:cubicBezTo>
                  <a:cubicBezTo>
                    <a:pt x="1201" y="3202"/>
                    <a:pt x="767" y="4303"/>
                    <a:pt x="33" y="4770"/>
                  </a:cubicBezTo>
                  <a:cubicBezTo>
                    <a:pt x="7" y="4797"/>
                    <a:pt x="23" y="4846"/>
                    <a:pt x="48" y="4846"/>
                  </a:cubicBezTo>
                  <a:cubicBezTo>
                    <a:pt x="54" y="4846"/>
                    <a:pt x="60" y="4843"/>
                    <a:pt x="67" y="4837"/>
                  </a:cubicBezTo>
                  <a:cubicBezTo>
                    <a:pt x="967" y="4303"/>
                    <a:pt x="1468" y="2902"/>
                    <a:pt x="1601" y="1935"/>
                  </a:cubicBezTo>
                  <a:cubicBezTo>
                    <a:pt x="1735" y="834"/>
                    <a:pt x="1034" y="234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894;p45">
              <a:extLst>
                <a:ext uri="{FF2B5EF4-FFF2-40B4-BE49-F238E27FC236}">
                  <a16:creationId xmlns:a16="http://schemas.microsoft.com/office/drawing/2014/main" id="{0E33DDE2-62E8-C40A-1C1B-154745072510}"/>
                </a:ext>
              </a:extLst>
            </p:cNvPr>
            <p:cNvSpPr/>
            <p:nvPr/>
          </p:nvSpPr>
          <p:spPr>
            <a:xfrm>
              <a:off x="5135500" y="1791375"/>
              <a:ext cx="83200" cy="69350"/>
            </a:xfrm>
            <a:custGeom>
              <a:avLst/>
              <a:gdLst/>
              <a:ahLst/>
              <a:cxnLst/>
              <a:rect l="l" t="t" r="r" b="b"/>
              <a:pathLst>
                <a:path w="3328" h="2774" extrusionOk="0">
                  <a:moveTo>
                    <a:pt x="548" y="1"/>
                  </a:moveTo>
                  <a:cubicBezTo>
                    <a:pt x="540" y="1"/>
                    <a:pt x="534" y="5"/>
                    <a:pt x="534" y="14"/>
                  </a:cubicBezTo>
                  <a:cubicBezTo>
                    <a:pt x="1" y="715"/>
                    <a:pt x="67" y="1682"/>
                    <a:pt x="668" y="2316"/>
                  </a:cubicBezTo>
                  <a:cubicBezTo>
                    <a:pt x="1082" y="2623"/>
                    <a:pt x="1575" y="2773"/>
                    <a:pt x="2066" y="2773"/>
                  </a:cubicBezTo>
                  <a:cubicBezTo>
                    <a:pt x="2484" y="2773"/>
                    <a:pt x="2902" y="2664"/>
                    <a:pt x="3270" y="2450"/>
                  </a:cubicBezTo>
                  <a:cubicBezTo>
                    <a:pt x="3327" y="2421"/>
                    <a:pt x="3286" y="2343"/>
                    <a:pt x="3252" y="2343"/>
                  </a:cubicBezTo>
                  <a:cubicBezTo>
                    <a:pt x="3246" y="2343"/>
                    <a:pt x="3241" y="2345"/>
                    <a:pt x="3236" y="2349"/>
                  </a:cubicBezTo>
                  <a:cubicBezTo>
                    <a:pt x="2884" y="2558"/>
                    <a:pt x="2492" y="2659"/>
                    <a:pt x="2099" y="2659"/>
                  </a:cubicBezTo>
                  <a:cubicBezTo>
                    <a:pt x="1675" y="2659"/>
                    <a:pt x="1249" y="2541"/>
                    <a:pt x="868" y="2316"/>
                  </a:cubicBezTo>
                  <a:cubicBezTo>
                    <a:pt x="67" y="1749"/>
                    <a:pt x="234" y="815"/>
                    <a:pt x="601" y="48"/>
                  </a:cubicBezTo>
                  <a:cubicBezTo>
                    <a:pt x="601" y="24"/>
                    <a:pt x="568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1895;p45">
              <a:extLst>
                <a:ext uri="{FF2B5EF4-FFF2-40B4-BE49-F238E27FC236}">
                  <a16:creationId xmlns:a16="http://schemas.microsoft.com/office/drawing/2014/main" id="{88602155-368A-B99B-C8A8-8F906B220776}"/>
                </a:ext>
              </a:extLst>
            </p:cNvPr>
            <p:cNvSpPr/>
            <p:nvPr/>
          </p:nvSpPr>
          <p:spPr>
            <a:xfrm>
              <a:off x="5158025" y="1916575"/>
              <a:ext cx="195150" cy="161950"/>
            </a:xfrm>
            <a:custGeom>
              <a:avLst/>
              <a:gdLst/>
              <a:ahLst/>
              <a:cxnLst/>
              <a:rect l="l" t="t" r="r" b="b"/>
              <a:pathLst>
                <a:path w="7806" h="6478" extrusionOk="0">
                  <a:moveTo>
                    <a:pt x="7164" y="1"/>
                  </a:moveTo>
                  <a:cubicBezTo>
                    <a:pt x="6918" y="1"/>
                    <a:pt x="6672" y="77"/>
                    <a:pt x="6672" y="77"/>
                  </a:cubicBezTo>
                  <a:cubicBezTo>
                    <a:pt x="6705" y="777"/>
                    <a:pt x="6572" y="1478"/>
                    <a:pt x="6205" y="2112"/>
                  </a:cubicBezTo>
                  <a:cubicBezTo>
                    <a:pt x="5785" y="2663"/>
                    <a:pt x="4890" y="2760"/>
                    <a:pt x="4316" y="2760"/>
                  </a:cubicBezTo>
                  <a:cubicBezTo>
                    <a:pt x="4161" y="2760"/>
                    <a:pt x="4029" y="2752"/>
                    <a:pt x="3936" y="2745"/>
                  </a:cubicBezTo>
                  <a:cubicBezTo>
                    <a:pt x="3584" y="2695"/>
                    <a:pt x="2984" y="2454"/>
                    <a:pt x="2338" y="2454"/>
                  </a:cubicBezTo>
                  <a:cubicBezTo>
                    <a:pt x="2129" y="2454"/>
                    <a:pt x="1914" y="2480"/>
                    <a:pt x="1702" y="2545"/>
                  </a:cubicBezTo>
                  <a:cubicBezTo>
                    <a:pt x="1384" y="2651"/>
                    <a:pt x="1088" y="2861"/>
                    <a:pt x="797" y="2861"/>
                  </a:cubicBezTo>
                  <a:cubicBezTo>
                    <a:pt x="720" y="2861"/>
                    <a:pt x="644" y="2847"/>
                    <a:pt x="567" y="2812"/>
                  </a:cubicBezTo>
                  <a:cubicBezTo>
                    <a:pt x="200" y="2645"/>
                    <a:pt x="34" y="1545"/>
                    <a:pt x="0" y="1478"/>
                  </a:cubicBezTo>
                  <a:lnTo>
                    <a:pt x="0" y="1478"/>
                  </a:lnTo>
                  <a:cubicBezTo>
                    <a:pt x="134" y="3079"/>
                    <a:pt x="467" y="4580"/>
                    <a:pt x="1134" y="5314"/>
                  </a:cubicBezTo>
                  <a:cubicBezTo>
                    <a:pt x="1842" y="6121"/>
                    <a:pt x="2761" y="6477"/>
                    <a:pt x="3695" y="6477"/>
                  </a:cubicBezTo>
                  <a:cubicBezTo>
                    <a:pt x="4963" y="6477"/>
                    <a:pt x="6261" y="5822"/>
                    <a:pt x="7105" y="4747"/>
                  </a:cubicBezTo>
                  <a:cubicBezTo>
                    <a:pt x="7472" y="4180"/>
                    <a:pt x="7706" y="3513"/>
                    <a:pt x="7773" y="2845"/>
                  </a:cubicBezTo>
                  <a:cubicBezTo>
                    <a:pt x="7806" y="1978"/>
                    <a:pt x="7739" y="1144"/>
                    <a:pt x="7639" y="277"/>
                  </a:cubicBezTo>
                  <a:cubicBezTo>
                    <a:pt x="7592" y="59"/>
                    <a:pt x="7379" y="1"/>
                    <a:pt x="7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1896;p45">
              <a:extLst>
                <a:ext uri="{FF2B5EF4-FFF2-40B4-BE49-F238E27FC236}">
                  <a16:creationId xmlns:a16="http://schemas.microsoft.com/office/drawing/2014/main" id="{F0538DD4-238D-5589-4891-FD65B176F83C}"/>
                </a:ext>
              </a:extLst>
            </p:cNvPr>
            <p:cNvSpPr/>
            <p:nvPr/>
          </p:nvSpPr>
          <p:spPr>
            <a:xfrm>
              <a:off x="5332300" y="1904275"/>
              <a:ext cx="63425" cy="82725"/>
            </a:xfrm>
            <a:custGeom>
              <a:avLst/>
              <a:gdLst/>
              <a:ahLst/>
              <a:cxnLst/>
              <a:rect l="l" t="t" r="r" b="b"/>
              <a:pathLst>
                <a:path w="2537" h="3309" extrusionOk="0">
                  <a:moveTo>
                    <a:pt x="1577" y="0"/>
                  </a:moveTo>
                  <a:cubicBezTo>
                    <a:pt x="836" y="0"/>
                    <a:pt x="101" y="1469"/>
                    <a:pt x="101" y="1469"/>
                  </a:cubicBezTo>
                  <a:lnTo>
                    <a:pt x="1" y="2870"/>
                  </a:lnTo>
                  <a:cubicBezTo>
                    <a:pt x="153" y="3153"/>
                    <a:pt x="447" y="3308"/>
                    <a:pt x="744" y="3308"/>
                  </a:cubicBezTo>
                  <a:cubicBezTo>
                    <a:pt x="903" y="3308"/>
                    <a:pt x="1062" y="3264"/>
                    <a:pt x="1202" y="3171"/>
                  </a:cubicBezTo>
                  <a:cubicBezTo>
                    <a:pt x="2002" y="2737"/>
                    <a:pt x="2536" y="335"/>
                    <a:pt x="1769" y="35"/>
                  </a:cubicBezTo>
                  <a:cubicBezTo>
                    <a:pt x="1705" y="11"/>
                    <a:pt x="1641" y="0"/>
                    <a:pt x="15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1897;p45">
              <a:extLst>
                <a:ext uri="{FF2B5EF4-FFF2-40B4-BE49-F238E27FC236}">
                  <a16:creationId xmlns:a16="http://schemas.microsoft.com/office/drawing/2014/main" id="{4B8F39D3-2562-E7F0-0BA1-B7C34FB20727}"/>
                </a:ext>
              </a:extLst>
            </p:cNvPr>
            <p:cNvSpPr/>
            <p:nvPr/>
          </p:nvSpPr>
          <p:spPr>
            <a:xfrm>
              <a:off x="5340650" y="1922650"/>
              <a:ext cx="31725" cy="53475"/>
            </a:xfrm>
            <a:custGeom>
              <a:avLst/>
              <a:gdLst/>
              <a:ahLst/>
              <a:cxnLst/>
              <a:rect l="l" t="t" r="r" b="b"/>
              <a:pathLst>
                <a:path w="1269" h="2139" extrusionOk="0">
                  <a:moveTo>
                    <a:pt x="1268" y="1"/>
                  </a:moveTo>
                  <a:lnTo>
                    <a:pt x="1268" y="1"/>
                  </a:lnTo>
                  <a:cubicBezTo>
                    <a:pt x="468" y="167"/>
                    <a:pt x="1" y="1302"/>
                    <a:pt x="134" y="2069"/>
                  </a:cubicBezTo>
                  <a:cubicBezTo>
                    <a:pt x="134" y="2110"/>
                    <a:pt x="172" y="2138"/>
                    <a:pt x="201" y="2138"/>
                  </a:cubicBezTo>
                  <a:cubicBezTo>
                    <a:pt x="219" y="2138"/>
                    <a:pt x="234" y="2128"/>
                    <a:pt x="234" y="2102"/>
                  </a:cubicBezTo>
                  <a:cubicBezTo>
                    <a:pt x="301" y="1902"/>
                    <a:pt x="367" y="1735"/>
                    <a:pt x="468" y="1602"/>
                  </a:cubicBezTo>
                  <a:cubicBezTo>
                    <a:pt x="550" y="1437"/>
                    <a:pt x="723" y="1318"/>
                    <a:pt x="893" y="1318"/>
                  </a:cubicBezTo>
                  <a:cubicBezTo>
                    <a:pt x="929" y="1318"/>
                    <a:pt x="966" y="1323"/>
                    <a:pt x="1001" y="1335"/>
                  </a:cubicBezTo>
                  <a:lnTo>
                    <a:pt x="1001" y="1302"/>
                  </a:lnTo>
                  <a:cubicBezTo>
                    <a:pt x="923" y="1246"/>
                    <a:pt x="834" y="1220"/>
                    <a:pt x="747" y="1220"/>
                  </a:cubicBezTo>
                  <a:cubicBezTo>
                    <a:pt x="571" y="1220"/>
                    <a:pt x="401" y="1324"/>
                    <a:pt x="334" y="1502"/>
                  </a:cubicBezTo>
                  <a:cubicBezTo>
                    <a:pt x="401" y="901"/>
                    <a:pt x="734" y="367"/>
                    <a:pt x="1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1898;p45">
              <a:extLst>
                <a:ext uri="{FF2B5EF4-FFF2-40B4-BE49-F238E27FC236}">
                  <a16:creationId xmlns:a16="http://schemas.microsoft.com/office/drawing/2014/main" id="{4AB06572-7326-11DA-5840-03C39FCDC524}"/>
                </a:ext>
              </a:extLst>
            </p:cNvPr>
            <p:cNvSpPr/>
            <p:nvPr/>
          </p:nvSpPr>
          <p:spPr>
            <a:xfrm>
              <a:off x="5228075" y="1936000"/>
              <a:ext cx="10025" cy="21700"/>
            </a:xfrm>
            <a:custGeom>
              <a:avLst/>
              <a:gdLst/>
              <a:ahLst/>
              <a:cxnLst/>
              <a:rect l="l" t="t" r="r" b="b"/>
              <a:pathLst>
                <a:path w="401" h="868" extrusionOk="0">
                  <a:moveTo>
                    <a:pt x="67" y="0"/>
                  </a:moveTo>
                  <a:cubicBezTo>
                    <a:pt x="0" y="301"/>
                    <a:pt x="34" y="834"/>
                    <a:pt x="401" y="868"/>
                  </a:cubicBezTo>
                  <a:cubicBezTo>
                    <a:pt x="67" y="768"/>
                    <a:pt x="67" y="367"/>
                    <a:pt x="67" y="34"/>
                  </a:cubicBezTo>
                  <a:cubicBezTo>
                    <a:pt x="67" y="1"/>
                    <a:pt x="67" y="0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1899;p45">
              <a:extLst>
                <a:ext uri="{FF2B5EF4-FFF2-40B4-BE49-F238E27FC236}">
                  <a16:creationId xmlns:a16="http://schemas.microsoft.com/office/drawing/2014/main" id="{5DFA6AC7-4401-EB82-40FC-9978F6102698}"/>
                </a:ext>
              </a:extLst>
            </p:cNvPr>
            <p:cNvSpPr/>
            <p:nvPr/>
          </p:nvSpPr>
          <p:spPr>
            <a:xfrm>
              <a:off x="5225750" y="1926800"/>
              <a:ext cx="25500" cy="27575"/>
            </a:xfrm>
            <a:custGeom>
              <a:avLst/>
              <a:gdLst/>
              <a:ahLst/>
              <a:cxnLst/>
              <a:rect l="l" t="t" r="r" b="b"/>
              <a:pathLst>
                <a:path w="1020" h="1103" extrusionOk="0">
                  <a:moveTo>
                    <a:pt x="484" y="1"/>
                  </a:moveTo>
                  <a:cubicBezTo>
                    <a:pt x="476" y="1"/>
                    <a:pt x="468" y="1"/>
                    <a:pt x="460" y="1"/>
                  </a:cubicBezTo>
                  <a:cubicBezTo>
                    <a:pt x="0" y="34"/>
                    <a:pt x="26" y="1103"/>
                    <a:pt x="505" y="1103"/>
                  </a:cubicBezTo>
                  <a:cubicBezTo>
                    <a:pt x="512" y="1103"/>
                    <a:pt x="520" y="1103"/>
                    <a:pt x="527" y="1102"/>
                  </a:cubicBezTo>
                  <a:cubicBezTo>
                    <a:pt x="1020" y="1069"/>
                    <a:pt x="995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1900;p45">
              <a:extLst>
                <a:ext uri="{FF2B5EF4-FFF2-40B4-BE49-F238E27FC236}">
                  <a16:creationId xmlns:a16="http://schemas.microsoft.com/office/drawing/2014/main" id="{15B85037-4593-1B86-F5B8-28D275A0DB70}"/>
                </a:ext>
              </a:extLst>
            </p:cNvPr>
            <p:cNvSpPr/>
            <p:nvPr/>
          </p:nvSpPr>
          <p:spPr>
            <a:xfrm>
              <a:off x="5177200" y="1936000"/>
              <a:ext cx="10875" cy="21700"/>
            </a:xfrm>
            <a:custGeom>
              <a:avLst/>
              <a:gdLst/>
              <a:ahLst/>
              <a:cxnLst/>
              <a:rect l="l" t="t" r="r" b="b"/>
              <a:pathLst>
                <a:path w="435" h="868" extrusionOk="0">
                  <a:moveTo>
                    <a:pt x="367" y="0"/>
                  </a:moveTo>
                  <a:cubicBezTo>
                    <a:pt x="367" y="0"/>
                    <a:pt x="334" y="0"/>
                    <a:pt x="334" y="34"/>
                  </a:cubicBezTo>
                  <a:cubicBezTo>
                    <a:pt x="334" y="367"/>
                    <a:pt x="301" y="768"/>
                    <a:pt x="1" y="868"/>
                  </a:cubicBezTo>
                  <a:cubicBezTo>
                    <a:pt x="401" y="834"/>
                    <a:pt x="434" y="334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1901;p45">
              <a:extLst>
                <a:ext uri="{FF2B5EF4-FFF2-40B4-BE49-F238E27FC236}">
                  <a16:creationId xmlns:a16="http://schemas.microsoft.com/office/drawing/2014/main" id="{8023A665-6B49-9575-CF6C-124BEF15AAF2}"/>
                </a:ext>
              </a:extLst>
            </p:cNvPr>
            <p:cNvSpPr/>
            <p:nvPr/>
          </p:nvSpPr>
          <p:spPr>
            <a:xfrm>
              <a:off x="5164700" y="1927625"/>
              <a:ext cx="25025" cy="26750"/>
            </a:xfrm>
            <a:custGeom>
              <a:avLst/>
              <a:gdLst/>
              <a:ahLst/>
              <a:cxnLst/>
              <a:rect l="l" t="t" r="r" b="b"/>
              <a:pathLst>
                <a:path w="1001" h="1070" extrusionOk="0">
                  <a:moveTo>
                    <a:pt x="542" y="1"/>
                  </a:moveTo>
                  <a:cubicBezTo>
                    <a:pt x="0" y="1"/>
                    <a:pt x="8" y="1036"/>
                    <a:pt x="501" y="1069"/>
                  </a:cubicBezTo>
                  <a:cubicBezTo>
                    <a:pt x="508" y="1070"/>
                    <a:pt x="516" y="1070"/>
                    <a:pt x="523" y="1070"/>
                  </a:cubicBezTo>
                  <a:cubicBezTo>
                    <a:pt x="1001" y="1070"/>
                    <a:pt x="994" y="35"/>
                    <a:pt x="567" y="2"/>
                  </a:cubicBezTo>
                  <a:cubicBezTo>
                    <a:pt x="559" y="1"/>
                    <a:pt x="550" y="1"/>
                    <a:pt x="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1902;p45">
              <a:extLst>
                <a:ext uri="{FF2B5EF4-FFF2-40B4-BE49-F238E27FC236}">
                  <a16:creationId xmlns:a16="http://schemas.microsoft.com/office/drawing/2014/main" id="{1DE53653-C388-606C-C10A-3EB97B8286E3}"/>
                </a:ext>
              </a:extLst>
            </p:cNvPr>
            <p:cNvSpPr/>
            <p:nvPr/>
          </p:nvSpPr>
          <p:spPr>
            <a:xfrm>
              <a:off x="5225575" y="1895350"/>
              <a:ext cx="31400" cy="19275"/>
            </a:xfrm>
            <a:custGeom>
              <a:avLst/>
              <a:gdLst/>
              <a:ahLst/>
              <a:cxnLst/>
              <a:rect l="l" t="t" r="r" b="b"/>
              <a:pathLst>
                <a:path w="1256" h="771" extrusionOk="0">
                  <a:moveTo>
                    <a:pt x="433" y="0"/>
                  </a:moveTo>
                  <a:cubicBezTo>
                    <a:pt x="315" y="0"/>
                    <a:pt x="201" y="44"/>
                    <a:pt x="100" y="125"/>
                  </a:cubicBezTo>
                  <a:cubicBezTo>
                    <a:pt x="0" y="192"/>
                    <a:pt x="0" y="292"/>
                    <a:pt x="67" y="392"/>
                  </a:cubicBezTo>
                  <a:cubicBezTo>
                    <a:pt x="167" y="525"/>
                    <a:pt x="300" y="592"/>
                    <a:pt x="467" y="626"/>
                  </a:cubicBezTo>
                  <a:cubicBezTo>
                    <a:pt x="601" y="692"/>
                    <a:pt x="767" y="726"/>
                    <a:pt x="901" y="759"/>
                  </a:cubicBezTo>
                  <a:cubicBezTo>
                    <a:pt x="925" y="767"/>
                    <a:pt x="948" y="771"/>
                    <a:pt x="971" y="771"/>
                  </a:cubicBezTo>
                  <a:cubicBezTo>
                    <a:pt x="1137" y="771"/>
                    <a:pt x="1256" y="568"/>
                    <a:pt x="1168" y="392"/>
                  </a:cubicBezTo>
                  <a:cubicBezTo>
                    <a:pt x="1034" y="225"/>
                    <a:pt x="868" y="92"/>
                    <a:pt x="667" y="58"/>
                  </a:cubicBezTo>
                  <a:cubicBezTo>
                    <a:pt x="588" y="19"/>
                    <a:pt x="510" y="0"/>
                    <a:pt x="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1903;p45">
              <a:extLst>
                <a:ext uri="{FF2B5EF4-FFF2-40B4-BE49-F238E27FC236}">
                  <a16:creationId xmlns:a16="http://schemas.microsoft.com/office/drawing/2014/main" id="{472DCA46-DE14-DE5D-DDDB-1C017CA9C6BF}"/>
                </a:ext>
              </a:extLst>
            </p:cNvPr>
            <p:cNvSpPr/>
            <p:nvPr/>
          </p:nvSpPr>
          <p:spPr>
            <a:xfrm>
              <a:off x="5158425" y="1895125"/>
              <a:ext cx="31300" cy="18675"/>
            </a:xfrm>
            <a:custGeom>
              <a:avLst/>
              <a:gdLst/>
              <a:ahLst/>
              <a:cxnLst/>
              <a:rect l="l" t="t" r="r" b="b"/>
              <a:pathLst>
                <a:path w="1252" h="747" extrusionOk="0">
                  <a:moveTo>
                    <a:pt x="817" y="1"/>
                  </a:moveTo>
                  <a:cubicBezTo>
                    <a:pt x="752" y="1"/>
                    <a:pt x="685" y="12"/>
                    <a:pt x="618" y="34"/>
                  </a:cubicBezTo>
                  <a:cubicBezTo>
                    <a:pt x="418" y="101"/>
                    <a:pt x="218" y="201"/>
                    <a:pt x="118" y="368"/>
                  </a:cubicBezTo>
                  <a:cubicBezTo>
                    <a:pt x="0" y="544"/>
                    <a:pt x="116" y="746"/>
                    <a:pt x="305" y="746"/>
                  </a:cubicBezTo>
                  <a:cubicBezTo>
                    <a:pt x="330" y="746"/>
                    <a:pt x="357" y="743"/>
                    <a:pt x="385" y="735"/>
                  </a:cubicBezTo>
                  <a:cubicBezTo>
                    <a:pt x="518" y="701"/>
                    <a:pt x="651" y="668"/>
                    <a:pt x="785" y="635"/>
                  </a:cubicBezTo>
                  <a:cubicBezTo>
                    <a:pt x="952" y="601"/>
                    <a:pt x="1085" y="534"/>
                    <a:pt x="1219" y="434"/>
                  </a:cubicBezTo>
                  <a:cubicBezTo>
                    <a:pt x="1252" y="334"/>
                    <a:pt x="1252" y="234"/>
                    <a:pt x="1185" y="134"/>
                  </a:cubicBezTo>
                  <a:cubicBezTo>
                    <a:pt x="1074" y="45"/>
                    <a:pt x="948" y="1"/>
                    <a:pt x="8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1904;p45">
              <a:extLst>
                <a:ext uri="{FF2B5EF4-FFF2-40B4-BE49-F238E27FC236}">
                  <a16:creationId xmlns:a16="http://schemas.microsoft.com/office/drawing/2014/main" id="{3BE4C7A3-BE61-11BB-A8AF-E90FBCFA9F3F}"/>
                </a:ext>
              </a:extLst>
            </p:cNvPr>
            <p:cNvSpPr/>
            <p:nvPr/>
          </p:nvSpPr>
          <p:spPr>
            <a:xfrm>
              <a:off x="5228075" y="2012350"/>
              <a:ext cx="16700" cy="7900"/>
            </a:xfrm>
            <a:custGeom>
              <a:avLst/>
              <a:gdLst/>
              <a:ahLst/>
              <a:cxnLst/>
              <a:rect l="l" t="t" r="r" b="b"/>
              <a:pathLst>
                <a:path w="668" h="316" extrusionOk="0">
                  <a:moveTo>
                    <a:pt x="658" y="0"/>
                  </a:moveTo>
                  <a:cubicBezTo>
                    <a:pt x="653" y="0"/>
                    <a:pt x="645" y="4"/>
                    <a:pt x="634" y="15"/>
                  </a:cubicBezTo>
                  <a:cubicBezTo>
                    <a:pt x="567" y="82"/>
                    <a:pt x="467" y="215"/>
                    <a:pt x="367" y="215"/>
                  </a:cubicBezTo>
                  <a:cubicBezTo>
                    <a:pt x="234" y="215"/>
                    <a:pt x="100" y="182"/>
                    <a:pt x="0" y="149"/>
                  </a:cubicBezTo>
                  <a:lnTo>
                    <a:pt x="0" y="149"/>
                  </a:lnTo>
                  <a:cubicBezTo>
                    <a:pt x="100" y="249"/>
                    <a:pt x="234" y="315"/>
                    <a:pt x="401" y="315"/>
                  </a:cubicBezTo>
                  <a:cubicBezTo>
                    <a:pt x="567" y="282"/>
                    <a:pt x="667" y="149"/>
                    <a:pt x="667" y="15"/>
                  </a:cubicBezTo>
                  <a:cubicBezTo>
                    <a:pt x="667" y="15"/>
                    <a:pt x="667" y="0"/>
                    <a:pt x="6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1905;p45">
              <a:extLst>
                <a:ext uri="{FF2B5EF4-FFF2-40B4-BE49-F238E27FC236}">
                  <a16:creationId xmlns:a16="http://schemas.microsoft.com/office/drawing/2014/main" id="{0B2CD576-55E0-ED70-AD0B-087618A3FFDF}"/>
                </a:ext>
              </a:extLst>
            </p:cNvPr>
            <p:cNvSpPr/>
            <p:nvPr/>
          </p:nvSpPr>
          <p:spPr>
            <a:xfrm>
              <a:off x="5185550" y="1896800"/>
              <a:ext cx="49800" cy="104275"/>
            </a:xfrm>
            <a:custGeom>
              <a:avLst/>
              <a:gdLst/>
              <a:ahLst/>
              <a:cxnLst/>
              <a:rect l="l" t="t" r="r" b="b"/>
              <a:pathLst>
                <a:path w="1992" h="4171" extrusionOk="0">
                  <a:moveTo>
                    <a:pt x="400" y="0"/>
                  </a:moveTo>
                  <a:cubicBezTo>
                    <a:pt x="167" y="1168"/>
                    <a:pt x="0" y="2336"/>
                    <a:pt x="0" y="3503"/>
                  </a:cubicBezTo>
                  <a:cubicBezTo>
                    <a:pt x="0" y="3535"/>
                    <a:pt x="27" y="3548"/>
                    <a:pt x="70" y="3548"/>
                  </a:cubicBezTo>
                  <a:cubicBezTo>
                    <a:pt x="204" y="3548"/>
                    <a:pt x="491" y="3420"/>
                    <a:pt x="567" y="3370"/>
                  </a:cubicBezTo>
                  <a:lnTo>
                    <a:pt x="567" y="4037"/>
                  </a:lnTo>
                  <a:lnTo>
                    <a:pt x="567" y="4070"/>
                  </a:lnTo>
                  <a:lnTo>
                    <a:pt x="567" y="4103"/>
                  </a:lnTo>
                  <a:cubicBezTo>
                    <a:pt x="567" y="4137"/>
                    <a:pt x="601" y="4170"/>
                    <a:pt x="634" y="4170"/>
                  </a:cubicBezTo>
                  <a:lnTo>
                    <a:pt x="801" y="4170"/>
                  </a:lnTo>
                  <a:cubicBezTo>
                    <a:pt x="934" y="4170"/>
                    <a:pt x="1068" y="4170"/>
                    <a:pt x="1201" y="4137"/>
                  </a:cubicBezTo>
                  <a:cubicBezTo>
                    <a:pt x="1535" y="4070"/>
                    <a:pt x="1801" y="3903"/>
                    <a:pt x="1968" y="3636"/>
                  </a:cubicBezTo>
                  <a:cubicBezTo>
                    <a:pt x="1992" y="3613"/>
                    <a:pt x="1982" y="3589"/>
                    <a:pt x="1962" y="3589"/>
                  </a:cubicBezTo>
                  <a:cubicBezTo>
                    <a:pt x="1954" y="3589"/>
                    <a:pt x="1945" y="3593"/>
                    <a:pt x="1935" y="3603"/>
                  </a:cubicBezTo>
                  <a:cubicBezTo>
                    <a:pt x="1635" y="3843"/>
                    <a:pt x="1254" y="3975"/>
                    <a:pt x="865" y="3975"/>
                  </a:cubicBezTo>
                  <a:cubicBezTo>
                    <a:pt x="822" y="3975"/>
                    <a:pt x="778" y="3973"/>
                    <a:pt x="734" y="3970"/>
                  </a:cubicBezTo>
                  <a:cubicBezTo>
                    <a:pt x="734" y="3870"/>
                    <a:pt x="834" y="3103"/>
                    <a:pt x="801" y="3103"/>
                  </a:cubicBezTo>
                  <a:lnTo>
                    <a:pt x="801" y="3103"/>
                  </a:lnTo>
                  <a:cubicBezTo>
                    <a:pt x="601" y="3136"/>
                    <a:pt x="400" y="3169"/>
                    <a:pt x="234" y="3270"/>
                  </a:cubicBezTo>
                  <a:cubicBezTo>
                    <a:pt x="267" y="2169"/>
                    <a:pt x="467" y="1101"/>
                    <a:pt x="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1906;p45">
              <a:extLst>
                <a:ext uri="{FF2B5EF4-FFF2-40B4-BE49-F238E27FC236}">
                  <a16:creationId xmlns:a16="http://schemas.microsoft.com/office/drawing/2014/main" id="{4FB6EF5E-5FF5-60EC-FDD2-99527AE49872}"/>
                </a:ext>
              </a:extLst>
            </p:cNvPr>
            <p:cNvSpPr/>
            <p:nvPr/>
          </p:nvSpPr>
          <p:spPr>
            <a:xfrm>
              <a:off x="5208900" y="1986875"/>
              <a:ext cx="30025" cy="22250"/>
            </a:xfrm>
            <a:custGeom>
              <a:avLst/>
              <a:gdLst/>
              <a:ahLst/>
              <a:cxnLst/>
              <a:rect l="l" t="t" r="r" b="b"/>
              <a:pathLst>
                <a:path w="1201" h="890" extrusionOk="0">
                  <a:moveTo>
                    <a:pt x="1034" y="0"/>
                  </a:moveTo>
                  <a:cubicBezTo>
                    <a:pt x="734" y="267"/>
                    <a:pt x="400" y="400"/>
                    <a:pt x="0" y="434"/>
                  </a:cubicBezTo>
                  <a:cubicBezTo>
                    <a:pt x="167" y="601"/>
                    <a:pt x="334" y="767"/>
                    <a:pt x="567" y="834"/>
                  </a:cubicBezTo>
                  <a:cubicBezTo>
                    <a:pt x="645" y="873"/>
                    <a:pt x="724" y="889"/>
                    <a:pt x="795" y="889"/>
                  </a:cubicBezTo>
                  <a:cubicBezTo>
                    <a:pt x="846" y="889"/>
                    <a:pt x="893" y="881"/>
                    <a:pt x="934" y="867"/>
                  </a:cubicBezTo>
                  <a:cubicBezTo>
                    <a:pt x="1201" y="801"/>
                    <a:pt x="1201" y="534"/>
                    <a:pt x="1168" y="334"/>
                  </a:cubicBezTo>
                  <a:cubicBezTo>
                    <a:pt x="1134" y="234"/>
                    <a:pt x="1101" y="100"/>
                    <a:pt x="10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1907;p45">
              <a:extLst>
                <a:ext uri="{FF2B5EF4-FFF2-40B4-BE49-F238E27FC236}">
                  <a16:creationId xmlns:a16="http://schemas.microsoft.com/office/drawing/2014/main" id="{42EACC66-2E77-D54A-1D69-E71434B196F6}"/>
                </a:ext>
              </a:extLst>
            </p:cNvPr>
            <p:cNvSpPr/>
            <p:nvPr/>
          </p:nvSpPr>
          <p:spPr>
            <a:xfrm>
              <a:off x="5420700" y="2116125"/>
              <a:ext cx="276900" cy="597950"/>
            </a:xfrm>
            <a:custGeom>
              <a:avLst/>
              <a:gdLst/>
              <a:ahLst/>
              <a:cxnLst/>
              <a:rect l="l" t="t" r="r" b="b"/>
              <a:pathLst>
                <a:path w="11076" h="23918" extrusionOk="0">
                  <a:moveTo>
                    <a:pt x="1" y="0"/>
                  </a:moveTo>
                  <a:lnTo>
                    <a:pt x="4637" y="23918"/>
                  </a:lnTo>
                  <a:cubicBezTo>
                    <a:pt x="8140" y="23918"/>
                    <a:pt x="10975" y="23884"/>
                    <a:pt x="11009" y="23817"/>
                  </a:cubicBezTo>
                  <a:cubicBezTo>
                    <a:pt x="11075" y="23717"/>
                    <a:pt x="6572" y="520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1908;p45">
              <a:extLst>
                <a:ext uri="{FF2B5EF4-FFF2-40B4-BE49-F238E27FC236}">
                  <a16:creationId xmlns:a16="http://schemas.microsoft.com/office/drawing/2014/main" id="{3FB13559-892F-3F0F-2F34-4D8E0C309295}"/>
                </a:ext>
              </a:extLst>
            </p:cNvPr>
            <p:cNvSpPr/>
            <p:nvPr/>
          </p:nvSpPr>
          <p:spPr>
            <a:xfrm>
              <a:off x="5699250" y="2707375"/>
              <a:ext cx="332750" cy="347275"/>
            </a:xfrm>
            <a:custGeom>
              <a:avLst/>
              <a:gdLst/>
              <a:ahLst/>
              <a:cxnLst/>
              <a:rect l="l" t="t" r="r" b="b"/>
              <a:pathLst>
                <a:path w="13310" h="13891" extrusionOk="0">
                  <a:moveTo>
                    <a:pt x="7339" y="1"/>
                  </a:moveTo>
                  <a:lnTo>
                    <a:pt x="0" y="4337"/>
                  </a:lnTo>
                  <a:cubicBezTo>
                    <a:pt x="0" y="4337"/>
                    <a:pt x="267" y="6906"/>
                    <a:pt x="567" y="8207"/>
                  </a:cubicBezTo>
                  <a:cubicBezTo>
                    <a:pt x="851" y="9436"/>
                    <a:pt x="2832" y="13048"/>
                    <a:pt x="3922" y="13048"/>
                  </a:cubicBezTo>
                  <a:cubicBezTo>
                    <a:pt x="3986" y="13048"/>
                    <a:pt x="4046" y="13036"/>
                    <a:pt x="4103" y="13010"/>
                  </a:cubicBezTo>
                  <a:cubicBezTo>
                    <a:pt x="5104" y="12543"/>
                    <a:pt x="3536" y="9741"/>
                    <a:pt x="3269" y="8974"/>
                  </a:cubicBezTo>
                  <a:cubicBezTo>
                    <a:pt x="3101" y="8445"/>
                    <a:pt x="3123" y="8194"/>
                    <a:pt x="3298" y="8194"/>
                  </a:cubicBezTo>
                  <a:cubicBezTo>
                    <a:pt x="3366" y="8194"/>
                    <a:pt x="3457" y="8232"/>
                    <a:pt x="3569" y="8307"/>
                  </a:cubicBezTo>
                  <a:cubicBezTo>
                    <a:pt x="4203" y="9041"/>
                    <a:pt x="4770" y="9841"/>
                    <a:pt x="5271" y="10708"/>
                  </a:cubicBezTo>
                  <a:cubicBezTo>
                    <a:pt x="5909" y="11857"/>
                    <a:pt x="5814" y="13890"/>
                    <a:pt x="6680" y="13890"/>
                  </a:cubicBezTo>
                  <a:cubicBezTo>
                    <a:pt x="6720" y="13890"/>
                    <a:pt x="6761" y="13886"/>
                    <a:pt x="6805" y="13877"/>
                  </a:cubicBezTo>
                  <a:cubicBezTo>
                    <a:pt x="7739" y="13677"/>
                    <a:pt x="7639" y="12176"/>
                    <a:pt x="7639" y="12176"/>
                  </a:cubicBezTo>
                  <a:lnTo>
                    <a:pt x="7639" y="12176"/>
                  </a:lnTo>
                  <a:cubicBezTo>
                    <a:pt x="7639" y="12176"/>
                    <a:pt x="8127" y="13459"/>
                    <a:pt x="8854" y="13459"/>
                  </a:cubicBezTo>
                  <a:cubicBezTo>
                    <a:pt x="8956" y="13459"/>
                    <a:pt x="9063" y="13434"/>
                    <a:pt x="9173" y="13377"/>
                  </a:cubicBezTo>
                  <a:cubicBezTo>
                    <a:pt x="10107" y="12910"/>
                    <a:pt x="9707" y="11243"/>
                    <a:pt x="9707" y="11242"/>
                  </a:cubicBezTo>
                  <a:lnTo>
                    <a:pt x="9707" y="11242"/>
                  </a:lnTo>
                  <a:cubicBezTo>
                    <a:pt x="9707" y="11243"/>
                    <a:pt x="10016" y="12262"/>
                    <a:pt x="10632" y="12262"/>
                  </a:cubicBezTo>
                  <a:cubicBezTo>
                    <a:pt x="10747" y="12262"/>
                    <a:pt x="10872" y="12226"/>
                    <a:pt x="11008" y="12143"/>
                  </a:cubicBezTo>
                  <a:cubicBezTo>
                    <a:pt x="11909" y="11609"/>
                    <a:pt x="11809" y="10141"/>
                    <a:pt x="11809" y="10141"/>
                  </a:cubicBezTo>
                  <a:lnTo>
                    <a:pt x="11809" y="10141"/>
                  </a:lnTo>
                  <a:cubicBezTo>
                    <a:pt x="11809" y="10141"/>
                    <a:pt x="11911" y="10212"/>
                    <a:pt x="12067" y="10212"/>
                  </a:cubicBezTo>
                  <a:cubicBezTo>
                    <a:pt x="12230" y="10212"/>
                    <a:pt x="12453" y="10133"/>
                    <a:pt x="12676" y="9808"/>
                  </a:cubicBezTo>
                  <a:cubicBezTo>
                    <a:pt x="13310" y="8840"/>
                    <a:pt x="12576" y="6505"/>
                    <a:pt x="11875" y="5371"/>
                  </a:cubicBezTo>
                  <a:cubicBezTo>
                    <a:pt x="11208" y="4204"/>
                    <a:pt x="7839" y="568"/>
                    <a:pt x="73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1909;p45">
              <a:extLst>
                <a:ext uri="{FF2B5EF4-FFF2-40B4-BE49-F238E27FC236}">
                  <a16:creationId xmlns:a16="http://schemas.microsoft.com/office/drawing/2014/main" id="{4A01120E-13EA-E640-F001-6054FBA38F10}"/>
                </a:ext>
              </a:extLst>
            </p:cNvPr>
            <p:cNvSpPr/>
            <p:nvPr/>
          </p:nvSpPr>
          <p:spPr>
            <a:xfrm>
              <a:off x="5840175" y="2893950"/>
              <a:ext cx="55075" cy="118050"/>
            </a:xfrm>
            <a:custGeom>
              <a:avLst/>
              <a:gdLst/>
              <a:ahLst/>
              <a:cxnLst/>
              <a:rect l="l" t="t" r="r" b="b"/>
              <a:pathLst>
                <a:path w="2203" h="4722" extrusionOk="0">
                  <a:moveTo>
                    <a:pt x="35" y="0"/>
                  </a:moveTo>
                  <a:cubicBezTo>
                    <a:pt x="0" y="0"/>
                    <a:pt x="0" y="43"/>
                    <a:pt x="0" y="43"/>
                  </a:cubicBezTo>
                  <a:cubicBezTo>
                    <a:pt x="1301" y="1678"/>
                    <a:pt x="1768" y="2545"/>
                    <a:pt x="2002" y="4646"/>
                  </a:cubicBezTo>
                  <a:cubicBezTo>
                    <a:pt x="2002" y="4696"/>
                    <a:pt x="2027" y="4721"/>
                    <a:pt x="2052" y="4721"/>
                  </a:cubicBezTo>
                  <a:cubicBezTo>
                    <a:pt x="2077" y="4721"/>
                    <a:pt x="2102" y="4696"/>
                    <a:pt x="2102" y="4646"/>
                  </a:cubicBezTo>
                  <a:cubicBezTo>
                    <a:pt x="2202" y="2512"/>
                    <a:pt x="1468" y="1477"/>
                    <a:pt x="67" y="10"/>
                  </a:cubicBezTo>
                  <a:cubicBezTo>
                    <a:pt x="54" y="3"/>
                    <a:pt x="43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1910;p45">
              <a:extLst>
                <a:ext uri="{FF2B5EF4-FFF2-40B4-BE49-F238E27FC236}">
                  <a16:creationId xmlns:a16="http://schemas.microsoft.com/office/drawing/2014/main" id="{C38BEAFD-9081-25AA-94B7-B2E0110F5105}"/>
                </a:ext>
              </a:extLst>
            </p:cNvPr>
            <p:cNvSpPr/>
            <p:nvPr/>
          </p:nvSpPr>
          <p:spPr>
            <a:xfrm>
              <a:off x="5888550" y="2867150"/>
              <a:ext cx="55900" cy="125300"/>
            </a:xfrm>
            <a:custGeom>
              <a:avLst/>
              <a:gdLst/>
              <a:ahLst/>
              <a:cxnLst/>
              <a:rect l="l" t="t" r="r" b="b"/>
              <a:pathLst>
                <a:path w="2236" h="5012" extrusionOk="0">
                  <a:moveTo>
                    <a:pt x="12" y="0"/>
                  </a:moveTo>
                  <a:cubicBezTo>
                    <a:pt x="0" y="0"/>
                    <a:pt x="0" y="24"/>
                    <a:pt x="0" y="48"/>
                  </a:cubicBezTo>
                  <a:cubicBezTo>
                    <a:pt x="1201" y="1849"/>
                    <a:pt x="1701" y="2816"/>
                    <a:pt x="2135" y="4951"/>
                  </a:cubicBezTo>
                  <a:cubicBezTo>
                    <a:pt x="2135" y="4993"/>
                    <a:pt x="2153" y="5012"/>
                    <a:pt x="2173" y="5012"/>
                  </a:cubicBezTo>
                  <a:cubicBezTo>
                    <a:pt x="2201" y="5012"/>
                    <a:pt x="2235" y="4976"/>
                    <a:pt x="2235" y="4918"/>
                  </a:cubicBezTo>
                  <a:cubicBezTo>
                    <a:pt x="2102" y="2716"/>
                    <a:pt x="1368" y="1682"/>
                    <a:pt x="34" y="14"/>
                  </a:cubicBezTo>
                  <a:cubicBezTo>
                    <a:pt x="24" y="5"/>
                    <a:pt x="17" y="0"/>
                    <a:pt x="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1911;p45">
              <a:extLst>
                <a:ext uri="{FF2B5EF4-FFF2-40B4-BE49-F238E27FC236}">
                  <a16:creationId xmlns:a16="http://schemas.microsoft.com/office/drawing/2014/main" id="{D9FFEA06-C497-9788-1B06-E26BF665D7F2}"/>
                </a:ext>
              </a:extLst>
            </p:cNvPr>
            <p:cNvSpPr/>
            <p:nvPr/>
          </p:nvSpPr>
          <p:spPr>
            <a:xfrm>
              <a:off x="5932075" y="2840575"/>
              <a:ext cx="64075" cy="122025"/>
            </a:xfrm>
            <a:custGeom>
              <a:avLst/>
              <a:gdLst/>
              <a:ahLst/>
              <a:cxnLst/>
              <a:rect l="l" t="t" r="r" b="b"/>
              <a:pathLst>
                <a:path w="2563" h="4881" extrusionOk="0">
                  <a:moveTo>
                    <a:pt x="72" y="1"/>
                  </a:moveTo>
                  <a:cubicBezTo>
                    <a:pt x="39" y="1"/>
                    <a:pt x="0" y="50"/>
                    <a:pt x="27" y="77"/>
                  </a:cubicBezTo>
                  <a:cubicBezTo>
                    <a:pt x="1428" y="1678"/>
                    <a:pt x="1929" y="2745"/>
                    <a:pt x="2496" y="4780"/>
                  </a:cubicBezTo>
                  <a:cubicBezTo>
                    <a:pt x="2529" y="4847"/>
                    <a:pt x="2546" y="4880"/>
                    <a:pt x="2554" y="4880"/>
                  </a:cubicBezTo>
                  <a:cubicBezTo>
                    <a:pt x="2562" y="4880"/>
                    <a:pt x="2562" y="4847"/>
                    <a:pt x="2562" y="4780"/>
                  </a:cubicBezTo>
                  <a:cubicBezTo>
                    <a:pt x="2396" y="2912"/>
                    <a:pt x="1495" y="1211"/>
                    <a:pt x="94" y="10"/>
                  </a:cubicBezTo>
                  <a:cubicBezTo>
                    <a:pt x="87" y="3"/>
                    <a:pt x="8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1912;p45">
              <a:extLst>
                <a:ext uri="{FF2B5EF4-FFF2-40B4-BE49-F238E27FC236}">
                  <a16:creationId xmlns:a16="http://schemas.microsoft.com/office/drawing/2014/main" id="{2252D0F4-7952-5203-3572-7E2559B458C7}"/>
                </a:ext>
              </a:extLst>
            </p:cNvPr>
            <p:cNvSpPr/>
            <p:nvPr/>
          </p:nvSpPr>
          <p:spPr>
            <a:xfrm>
              <a:off x="5402075" y="2126400"/>
              <a:ext cx="505975" cy="720025"/>
            </a:xfrm>
            <a:custGeom>
              <a:avLst/>
              <a:gdLst/>
              <a:ahLst/>
              <a:cxnLst/>
              <a:rect l="l" t="t" r="r" b="b"/>
              <a:pathLst>
                <a:path w="20239" h="28801" extrusionOk="0">
                  <a:moveTo>
                    <a:pt x="790" y="1"/>
                  </a:moveTo>
                  <a:cubicBezTo>
                    <a:pt x="1" y="1"/>
                    <a:pt x="150" y="2468"/>
                    <a:pt x="1280" y="5460"/>
                  </a:cubicBezTo>
                  <a:cubicBezTo>
                    <a:pt x="3681" y="11865"/>
                    <a:pt x="11754" y="27243"/>
                    <a:pt x="12321" y="28644"/>
                  </a:cubicBezTo>
                  <a:cubicBezTo>
                    <a:pt x="12365" y="28751"/>
                    <a:pt x="12481" y="28801"/>
                    <a:pt x="12654" y="28801"/>
                  </a:cubicBezTo>
                  <a:cubicBezTo>
                    <a:pt x="14197" y="28801"/>
                    <a:pt x="20239" y="24893"/>
                    <a:pt x="19459" y="23573"/>
                  </a:cubicBezTo>
                  <a:cubicBezTo>
                    <a:pt x="18225" y="21438"/>
                    <a:pt x="7717" y="5894"/>
                    <a:pt x="1313" y="257"/>
                  </a:cubicBezTo>
                  <a:cubicBezTo>
                    <a:pt x="1108" y="82"/>
                    <a:pt x="934" y="1"/>
                    <a:pt x="7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1913;p45">
              <a:extLst>
                <a:ext uri="{FF2B5EF4-FFF2-40B4-BE49-F238E27FC236}">
                  <a16:creationId xmlns:a16="http://schemas.microsoft.com/office/drawing/2014/main" id="{647A7443-BDBD-2326-068D-95614A69163F}"/>
                </a:ext>
              </a:extLst>
            </p:cNvPr>
            <p:cNvSpPr/>
            <p:nvPr/>
          </p:nvSpPr>
          <p:spPr>
            <a:xfrm>
              <a:off x="5385350" y="2111375"/>
              <a:ext cx="514050" cy="702775"/>
            </a:xfrm>
            <a:custGeom>
              <a:avLst/>
              <a:gdLst/>
              <a:ahLst/>
              <a:cxnLst/>
              <a:rect l="l" t="t" r="r" b="b"/>
              <a:pathLst>
                <a:path w="20562" h="28111" extrusionOk="0">
                  <a:moveTo>
                    <a:pt x="827" y="0"/>
                  </a:moveTo>
                  <a:cubicBezTo>
                    <a:pt x="1" y="0"/>
                    <a:pt x="569" y="2288"/>
                    <a:pt x="1882" y="6328"/>
                  </a:cubicBezTo>
                  <a:cubicBezTo>
                    <a:pt x="3783" y="12232"/>
                    <a:pt x="11922" y="28110"/>
                    <a:pt x="11922" y="28110"/>
                  </a:cubicBezTo>
                  <a:lnTo>
                    <a:pt x="20562" y="22973"/>
                  </a:lnTo>
                  <a:cubicBezTo>
                    <a:pt x="20562" y="22973"/>
                    <a:pt x="8753" y="7829"/>
                    <a:pt x="4183" y="2826"/>
                  </a:cubicBezTo>
                  <a:cubicBezTo>
                    <a:pt x="2410" y="898"/>
                    <a:pt x="1345" y="0"/>
                    <a:pt x="8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1914;p45">
              <a:extLst>
                <a:ext uri="{FF2B5EF4-FFF2-40B4-BE49-F238E27FC236}">
                  <a16:creationId xmlns:a16="http://schemas.microsoft.com/office/drawing/2014/main" id="{E50AA997-8F3B-3235-E970-3048369012B4}"/>
                </a:ext>
              </a:extLst>
            </p:cNvPr>
            <p:cNvSpPr/>
            <p:nvPr/>
          </p:nvSpPr>
          <p:spPr>
            <a:xfrm>
              <a:off x="5424875" y="2252900"/>
              <a:ext cx="83175" cy="201675"/>
            </a:xfrm>
            <a:custGeom>
              <a:avLst/>
              <a:gdLst/>
              <a:ahLst/>
              <a:cxnLst/>
              <a:rect l="l" t="t" r="r" b="b"/>
              <a:pathLst>
                <a:path w="3327" h="8067" extrusionOk="0">
                  <a:moveTo>
                    <a:pt x="1" y="0"/>
                  </a:moveTo>
                  <a:lnTo>
                    <a:pt x="1" y="0"/>
                  </a:lnTo>
                  <a:cubicBezTo>
                    <a:pt x="267" y="834"/>
                    <a:pt x="568" y="1668"/>
                    <a:pt x="901" y="2502"/>
                  </a:cubicBezTo>
                  <a:lnTo>
                    <a:pt x="835" y="2402"/>
                  </a:lnTo>
                  <a:lnTo>
                    <a:pt x="601" y="2102"/>
                  </a:lnTo>
                  <a:cubicBezTo>
                    <a:pt x="468" y="1901"/>
                    <a:pt x="334" y="1701"/>
                    <a:pt x="201" y="1534"/>
                  </a:cubicBezTo>
                  <a:cubicBezTo>
                    <a:pt x="201" y="1525"/>
                    <a:pt x="198" y="1521"/>
                    <a:pt x="195" y="1521"/>
                  </a:cubicBezTo>
                  <a:lnTo>
                    <a:pt x="195" y="1521"/>
                  </a:lnTo>
                  <a:cubicBezTo>
                    <a:pt x="187" y="1521"/>
                    <a:pt x="177" y="1544"/>
                    <a:pt x="201" y="1568"/>
                  </a:cubicBezTo>
                  <a:cubicBezTo>
                    <a:pt x="334" y="1768"/>
                    <a:pt x="468" y="1968"/>
                    <a:pt x="601" y="2168"/>
                  </a:cubicBezTo>
                  <a:lnTo>
                    <a:pt x="801" y="2468"/>
                  </a:lnTo>
                  <a:cubicBezTo>
                    <a:pt x="868" y="2569"/>
                    <a:pt x="935" y="2669"/>
                    <a:pt x="1001" y="2802"/>
                  </a:cubicBezTo>
                  <a:cubicBezTo>
                    <a:pt x="1168" y="3236"/>
                    <a:pt x="1335" y="3703"/>
                    <a:pt x="1502" y="4136"/>
                  </a:cubicBezTo>
                  <a:cubicBezTo>
                    <a:pt x="2035" y="5471"/>
                    <a:pt x="2636" y="6738"/>
                    <a:pt x="3203" y="8039"/>
                  </a:cubicBezTo>
                  <a:cubicBezTo>
                    <a:pt x="3213" y="8059"/>
                    <a:pt x="3228" y="8067"/>
                    <a:pt x="3244" y="8067"/>
                  </a:cubicBezTo>
                  <a:cubicBezTo>
                    <a:pt x="3283" y="8067"/>
                    <a:pt x="3327" y="8020"/>
                    <a:pt x="3303" y="7972"/>
                  </a:cubicBezTo>
                  <a:cubicBezTo>
                    <a:pt x="2703" y="6705"/>
                    <a:pt x="2202" y="5404"/>
                    <a:pt x="1635" y="4070"/>
                  </a:cubicBezTo>
                  <a:cubicBezTo>
                    <a:pt x="1068" y="2735"/>
                    <a:pt x="501" y="136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1915;p45">
              <a:extLst>
                <a:ext uri="{FF2B5EF4-FFF2-40B4-BE49-F238E27FC236}">
                  <a16:creationId xmlns:a16="http://schemas.microsoft.com/office/drawing/2014/main" id="{B0D5F3C7-1269-E678-32A0-BC0C339DB912}"/>
                </a:ext>
              </a:extLst>
            </p:cNvPr>
            <p:cNvSpPr/>
            <p:nvPr/>
          </p:nvSpPr>
          <p:spPr>
            <a:xfrm>
              <a:off x="5658375" y="2646500"/>
              <a:ext cx="259375" cy="195175"/>
            </a:xfrm>
            <a:custGeom>
              <a:avLst/>
              <a:gdLst/>
              <a:ahLst/>
              <a:cxnLst/>
              <a:rect l="l" t="t" r="r" b="b"/>
              <a:pathLst>
                <a:path w="10375" h="7807" extrusionOk="0">
                  <a:moveTo>
                    <a:pt x="8907" y="1"/>
                  </a:moveTo>
                  <a:lnTo>
                    <a:pt x="1" y="5771"/>
                  </a:lnTo>
                  <a:lnTo>
                    <a:pt x="1268" y="7806"/>
                  </a:lnTo>
                  <a:lnTo>
                    <a:pt x="10375" y="1869"/>
                  </a:lnTo>
                  <a:lnTo>
                    <a:pt x="8907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1916;p45">
              <a:extLst>
                <a:ext uri="{FF2B5EF4-FFF2-40B4-BE49-F238E27FC236}">
                  <a16:creationId xmlns:a16="http://schemas.microsoft.com/office/drawing/2014/main" id="{B9F64606-1A8C-5AA3-0B17-677FD9454CB3}"/>
                </a:ext>
              </a:extLst>
            </p:cNvPr>
            <p:cNvSpPr/>
            <p:nvPr/>
          </p:nvSpPr>
          <p:spPr>
            <a:xfrm>
              <a:off x="5670075" y="2654850"/>
              <a:ext cx="197650" cy="130350"/>
            </a:xfrm>
            <a:custGeom>
              <a:avLst/>
              <a:gdLst/>
              <a:ahLst/>
              <a:cxnLst/>
              <a:rect l="l" t="t" r="r" b="b"/>
              <a:pathLst>
                <a:path w="7906" h="5214" extrusionOk="0">
                  <a:moveTo>
                    <a:pt x="7839" y="0"/>
                  </a:moveTo>
                  <a:cubicBezTo>
                    <a:pt x="7205" y="434"/>
                    <a:pt x="3335" y="2602"/>
                    <a:pt x="33" y="5171"/>
                  </a:cubicBezTo>
                  <a:cubicBezTo>
                    <a:pt x="6" y="5171"/>
                    <a:pt x="1" y="5213"/>
                    <a:pt x="17" y="5213"/>
                  </a:cubicBezTo>
                  <a:cubicBezTo>
                    <a:pt x="21" y="5213"/>
                    <a:pt x="26" y="5211"/>
                    <a:pt x="33" y="5204"/>
                  </a:cubicBezTo>
                  <a:cubicBezTo>
                    <a:pt x="3068" y="3403"/>
                    <a:pt x="7205" y="467"/>
                    <a:pt x="7872" y="67"/>
                  </a:cubicBezTo>
                  <a:cubicBezTo>
                    <a:pt x="7905" y="34"/>
                    <a:pt x="7872" y="0"/>
                    <a:pt x="7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1917;p45">
              <a:extLst>
                <a:ext uri="{FF2B5EF4-FFF2-40B4-BE49-F238E27FC236}">
                  <a16:creationId xmlns:a16="http://schemas.microsoft.com/office/drawing/2014/main" id="{2CDE3AAC-29EF-43B5-3488-57100C661EB8}"/>
                </a:ext>
              </a:extLst>
            </p:cNvPr>
            <p:cNvSpPr/>
            <p:nvPr/>
          </p:nvSpPr>
          <p:spPr>
            <a:xfrm>
              <a:off x="4041400" y="3993300"/>
              <a:ext cx="170125" cy="816450"/>
            </a:xfrm>
            <a:custGeom>
              <a:avLst/>
              <a:gdLst/>
              <a:ahLst/>
              <a:cxnLst/>
              <a:rect l="l" t="t" r="r" b="b"/>
              <a:pathLst>
                <a:path w="6805" h="32658" extrusionOk="0">
                  <a:moveTo>
                    <a:pt x="4337" y="1"/>
                  </a:moveTo>
                  <a:lnTo>
                    <a:pt x="3769" y="4604"/>
                  </a:lnTo>
                  <a:lnTo>
                    <a:pt x="0" y="32657"/>
                  </a:lnTo>
                  <a:lnTo>
                    <a:pt x="834" y="32657"/>
                  </a:lnTo>
                  <a:lnTo>
                    <a:pt x="6038" y="4604"/>
                  </a:lnTo>
                  <a:lnTo>
                    <a:pt x="6805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1918;p45">
              <a:extLst>
                <a:ext uri="{FF2B5EF4-FFF2-40B4-BE49-F238E27FC236}">
                  <a16:creationId xmlns:a16="http://schemas.microsoft.com/office/drawing/2014/main" id="{4C345FC3-AE00-BF5F-E135-E1DA66320EA2}"/>
                </a:ext>
              </a:extLst>
            </p:cNvPr>
            <p:cNvSpPr/>
            <p:nvPr/>
          </p:nvSpPr>
          <p:spPr>
            <a:xfrm>
              <a:off x="4135625" y="3993300"/>
              <a:ext cx="75900" cy="115100"/>
            </a:xfrm>
            <a:custGeom>
              <a:avLst/>
              <a:gdLst/>
              <a:ahLst/>
              <a:cxnLst/>
              <a:rect l="l" t="t" r="r" b="b"/>
              <a:pathLst>
                <a:path w="3036" h="4604" extrusionOk="0">
                  <a:moveTo>
                    <a:pt x="568" y="1"/>
                  </a:moveTo>
                  <a:lnTo>
                    <a:pt x="0" y="4604"/>
                  </a:lnTo>
                  <a:lnTo>
                    <a:pt x="2269" y="4604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1919;p45">
              <a:extLst>
                <a:ext uri="{FF2B5EF4-FFF2-40B4-BE49-F238E27FC236}">
                  <a16:creationId xmlns:a16="http://schemas.microsoft.com/office/drawing/2014/main" id="{AB114EA3-AAF9-4977-5C4C-BABA9328351D}"/>
                </a:ext>
              </a:extLst>
            </p:cNvPr>
            <p:cNvSpPr/>
            <p:nvPr/>
          </p:nvSpPr>
          <p:spPr>
            <a:xfrm>
              <a:off x="4449175" y="3993300"/>
              <a:ext cx="170150" cy="816450"/>
            </a:xfrm>
            <a:custGeom>
              <a:avLst/>
              <a:gdLst/>
              <a:ahLst/>
              <a:cxnLst/>
              <a:rect l="l" t="t" r="r" b="b"/>
              <a:pathLst>
                <a:path w="6806" h="32658" extrusionOk="0">
                  <a:moveTo>
                    <a:pt x="1" y="1"/>
                  </a:moveTo>
                  <a:lnTo>
                    <a:pt x="768" y="4604"/>
                  </a:lnTo>
                  <a:lnTo>
                    <a:pt x="5972" y="32657"/>
                  </a:lnTo>
                  <a:lnTo>
                    <a:pt x="6806" y="32657"/>
                  </a:lnTo>
                  <a:lnTo>
                    <a:pt x="3036" y="4604"/>
                  </a:lnTo>
                  <a:lnTo>
                    <a:pt x="2469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1920;p45">
              <a:extLst>
                <a:ext uri="{FF2B5EF4-FFF2-40B4-BE49-F238E27FC236}">
                  <a16:creationId xmlns:a16="http://schemas.microsoft.com/office/drawing/2014/main" id="{3D76E23F-94CD-78A5-C9F8-76E9976F90A3}"/>
                </a:ext>
              </a:extLst>
            </p:cNvPr>
            <p:cNvSpPr/>
            <p:nvPr/>
          </p:nvSpPr>
          <p:spPr>
            <a:xfrm>
              <a:off x="4449175" y="3993300"/>
              <a:ext cx="75925" cy="115100"/>
            </a:xfrm>
            <a:custGeom>
              <a:avLst/>
              <a:gdLst/>
              <a:ahLst/>
              <a:cxnLst/>
              <a:rect l="l" t="t" r="r" b="b"/>
              <a:pathLst>
                <a:path w="3037" h="4604" extrusionOk="0">
                  <a:moveTo>
                    <a:pt x="1" y="1"/>
                  </a:moveTo>
                  <a:lnTo>
                    <a:pt x="768" y="4604"/>
                  </a:lnTo>
                  <a:lnTo>
                    <a:pt x="3036" y="4604"/>
                  </a:lnTo>
                  <a:lnTo>
                    <a:pt x="24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1921;p45">
              <a:extLst>
                <a:ext uri="{FF2B5EF4-FFF2-40B4-BE49-F238E27FC236}">
                  <a16:creationId xmlns:a16="http://schemas.microsoft.com/office/drawing/2014/main" id="{C939F6CA-C7FB-503F-1ED0-60839048C8CC}"/>
                </a:ext>
              </a:extLst>
            </p:cNvPr>
            <p:cNvSpPr/>
            <p:nvPr/>
          </p:nvSpPr>
          <p:spPr>
            <a:xfrm>
              <a:off x="4839450" y="3993300"/>
              <a:ext cx="170150" cy="816450"/>
            </a:xfrm>
            <a:custGeom>
              <a:avLst/>
              <a:gdLst/>
              <a:ahLst/>
              <a:cxnLst/>
              <a:rect l="l" t="t" r="r" b="b"/>
              <a:pathLst>
                <a:path w="6806" h="32658" extrusionOk="0">
                  <a:moveTo>
                    <a:pt x="1" y="1"/>
                  </a:moveTo>
                  <a:lnTo>
                    <a:pt x="768" y="4604"/>
                  </a:lnTo>
                  <a:lnTo>
                    <a:pt x="5972" y="32657"/>
                  </a:lnTo>
                  <a:lnTo>
                    <a:pt x="6806" y="32657"/>
                  </a:lnTo>
                  <a:lnTo>
                    <a:pt x="3003" y="4604"/>
                  </a:lnTo>
                  <a:lnTo>
                    <a:pt x="2469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1922;p45">
              <a:extLst>
                <a:ext uri="{FF2B5EF4-FFF2-40B4-BE49-F238E27FC236}">
                  <a16:creationId xmlns:a16="http://schemas.microsoft.com/office/drawing/2014/main" id="{28D7A138-A4C8-D9CC-BCC0-AA348CBCB7FA}"/>
                </a:ext>
              </a:extLst>
            </p:cNvPr>
            <p:cNvSpPr/>
            <p:nvPr/>
          </p:nvSpPr>
          <p:spPr>
            <a:xfrm>
              <a:off x="4839450" y="3993300"/>
              <a:ext cx="75100" cy="115100"/>
            </a:xfrm>
            <a:custGeom>
              <a:avLst/>
              <a:gdLst/>
              <a:ahLst/>
              <a:cxnLst/>
              <a:rect l="l" t="t" r="r" b="b"/>
              <a:pathLst>
                <a:path w="3004" h="4604" extrusionOk="0">
                  <a:moveTo>
                    <a:pt x="1" y="1"/>
                  </a:moveTo>
                  <a:lnTo>
                    <a:pt x="768" y="4604"/>
                  </a:lnTo>
                  <a:lnTo>
                    <a:pt x="3003" y="4604"/>
                  </a:lnTo>
                  <a:lnTo>
                    <a:pt x="24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1923;p45">
              <a:extLst>
                <a:ext uri="{FF2B5EF4-FFF2-40B4-BE49-F238E27FC236}">
                  <a16:creationId xmlns:a16="http://schemas.microsoft.com/office/drawing/2014/main" id="{EB32599B-0880-1489-686A-03846D875DD0}"/>
                </a:ext>
              </a:extLst>
            </p:cNvPr>
            <p:cNvSpPr/>
            <p:nvPr/>
          </p:nvSpPr>
          <p:spPr>
            <a:xfrm>
              <a:off x="4023875" y="3249425"/>
              <a:ext cx="952375" cy="797275"/>
            </a:xfrm>
            <a:custGeom>
              <a:avLst/>
              <a:gdLst/>
              <a:ahLst/>
              <a:cxnLst/>
              <a:rect l="l" t="t" r="r" b="b"/>
              <a:pathLst>
                <a:path w="38095" h="31891" extrusionOk="0">
                  <a:moveTo>
                    <a:pt x="19048" y="1"/>
                  </a:moveTo>
                  <a:lnTo>
                    <a:pt x="14244" y="27888"/>
                  </a:lnTo>
                  <a:lnTo>
                    <a:pt x="1" y="27888"/>
                  </a:lnTo>
                  <a:lnTo>
                    <a:pt x="1" y="31890"/>
                  </a:lnTo>
                  <a:lnTo>
                    <a:pt x="38094" y="31890"/>
                  </a:lnTo>
                  <a:lnTo>
                    <a:pt x="36627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1924;p45">
              <a:extLst>
                <a:ext uri="{FF2B5EF4-FFF2-40B4-BE49-F238E27FC236}">
                  <a16:creationId xmlns:a16="http://schemas.microsoft.com/office/drawing/2014/main" id="{58F5D56D-6996-AB0E-9B74-3E1CE16F5276}"/>
                </a:ext>
              </a:extLst>
            </p:cNvPr>
            <p:cNvSpPr/>
            <p:nvPr/>
          </p:nvSpPr>
          <p:spPr>
            <a:xfrm>
              <a:off x="4890325" y="3249425"/>
              <a:ext cx="85925" cy="797275"/>
            </a:xfrm>
            <a:custGeom>
              <a:avLst/>
              <a:gdLst/>
              <a:ahLst/>
              <a:cxnLst/>
              <a:rect l="l" t="t" r="r" b="b"/>
              <a:pathLst>
                <a:path w="3437" h="31891" extrusionOk="0">
                  <a:moveTo>
                    <a:pt x="1" y="1"/>
                  </a:moveTo>
                  <a:lnTo>
                    <a:pt x="1368" y="31890"/>
                  </a:lnTo>
                  <a:lnTo>
                    <a:pt x="3436" y="31890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1925;p45">
              <a:extLst>
                <a:ext uri="{FF2B5EF4-FFF2-40B4-BE49-F238E27FC236}">
                  <a16:creationId xmlns:a16="http://schemas.microsoft.com/office/drawing/2014/main" id="{BFCA0DDE-5FCE-BD61-4D18-24B521CEE27A}"/>
                </a:ext>
              </a:extLst>
            </p:cNvPr>
            <p:cNvSpPr/>
            <p:nvPr/>
          </p:nvSpPr>
          <p:spPr>
            <a:xfrm>
              <a:off x="2978125" y="4250150"/>
              <a:ext cx="834800" cy="483850"/>
            </a:xfrm>
            <a:custGeom>
              <a:avLst/>
              <a:gdLst/>
              <a:ahLst/>
              <a:cxnLst/>
              <a:rect l="l" t="t" r="r" b="b"/>
              <a:pathLst>
                <a:path w="33392" h="19354" extrusionOk="0">
                  <a:moveTo>
                    <a:pt x="17914" y="1"/>
                  </a:moveTo>
                  <a:lnTo>
                    <a:pt x="11075" y="10308"/>
                  </a:lnTo>
                  <a:lnTo>
                    <a:pt x="9941" y="12009"/>
                  </a:lnTo>
                  <a:lnTo>
                    <a:pt x="9941" y="12243"/>
                  </a:lnTo>
                  <a:cubicBezTo>
                    <a:pt x="9941" y="12243"/>
                    <a:pt x="2202" y="15645"/>
                    <a:pt x="1402" y="16279"/>
                  </a:cubicBezTo>
                  <a:cubicBezTo>
                    <a:pt x="635" y="16913"/>
                    <a:pt x="1" y="18914"/>
                    <a:pt x="701" y="19148"/>
                  </a:cubicBezTo>
                  <a:cubicBezTo>
                    <a:pt x="1028" y="19272"/>
                    <a:pt x="5601" y="19353"/>
                    <a:pt x="10466" y="19353"/>
                  </a:cubicBezTo>
                  <a:cubicBezTo>
                    <a:pt x="16021" y="19353"/>
                    <a:pt x="21957" y="19248"/>
                    <a:pt x="22383" y="18981"/>
                  </a:cubicBezTo>
                  <a:cubicBezTo>
                    <a:pt x="22684" y="18814"/>
                    <a:pt x="22850" y="15845"/>
                    <a:pt x="22984" y="12309"/>
                  </a:cubicBezTo>
                  <a:cubicBezTo>
                    <a:pt x="22984" y="12309"/>
                    <a:pt x="23651" y="11475"/>
                    <a:pt x="24685" y="10308"/>
                  </a:cubicBezTo>
                  <a:cubicBezTo>
                    <a:pt x="27620" y="6839"/>
                    <a:pt x="33391" y="67"/>
                    <a:pt x="33391" y="67"/>
                  </a:cubicBezTo>
                  <a:lnTo>
                    <a:pt x="17914" y="1"/>
                  </a:lnTo>
                  <a:close/>
                </a:path>
              </a:pathLst>
            </a:custGeom>
            <a:solidFill>
              <a:srgbClr val="DC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1926;p45">
              <a:extLst>
                <a:ext uri="{FF2B5EF4-FFF2-40B4-BE49-F238E27FC236}">
                  <a16:creationId xmlns:a16="http://schemas.microsoft.com/office/drawing/2014/main" id="{E93B5C9C-3758-3EE6-BE2E-2CBA3B89372C}"/>
                </a:ext>
              </a:extLst>
            </p:cNvPr>
            <p:cNvSpPr/>
            <p:nvPr/>
          </p:nvSpPr>
          <p:spPr>
            <a:xfrm>
              <a:off x="2978125" y="4507825"/>
              <a:ext cx="617150" cy="226175"/>
            </a:xfrm>
            <a:custGeom>
              <a:avLst/>
              <a:gdLst/>
              <a:ahLst/>
              <a:cxnLst/>
              <a:rect l="l" t="t" r="r" b="b"/>
              <a:pathLst>
                <a:path w="24686" h="9047" extrusionOk="0">
                  <a:moveTo>
                    <a:pt x="11075" y="1"/>
                  </a:moveTo>
                  <a:lnTo>
                    <a:pt x="9941" y="1702"/>
                  </a:lnTo>
                  <a:lnTo>
                    <a:pt x="9941" y="1936"/>
                  </a:lnTo>
                  <a:cubicBezTo>
                    <a:pt x="9941" y="1936"/>
                    <a:pt x="2202" y="5338"/>
                    <a:pt x="1402" y="5972"/>
                  </a:cubicBezTo>
                  <a:cubicBezTo>
                    <a:pt x="601" y="6606"/>
                    <a:pt x="1" y="8607"/>
                    <a:pt x="701" y="8841"/>
                  </a:cubicBezTo>
                  <a:cubicBezTo>
                    <a:pt x="1028" y="8965"/>
                    <a:pt x="5601" y="9046"/>
                    <a:pt x="10466" y="9046"/>
                  </a:cubicBezTo>
                  <a:cubicBezTo>
                    <a:pt x="16021" y="9046"/>
                    <a:pt x="21957" y="8941"/>
                    <a:pt x="22383" y="8674"/>
                  </a:cubicBezTo>
                  <a:cubicBezTo>
                    <a:pt x="22684" y="8507"/>
                    <a:pt x="22850" y="5538"/>
                    <a:pt x="22984" y="2002"/>
                  </a:cubicBezTo>
                  <a:cubicBezTo>
                    <a:pt x="22984" y="2002"/>
                    <a:pt x="23651" y="1168"/>
                    <a:pt x="2468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1927;p45">
              <a:extLst>
                <a:ext uri="{FF2B5EF4-FFF2-40B4-BE49-F238E27FC236}">
                  <a16:creationId xmlns:a16="http://schemas.microsoft.com/office/drawing/2014/main" id="{652C6C9B-88B8-B598-70E4-4C3EC89AD1B5}"/>
                </a:ext>
              </a:extLst>
            </p:cNvPr>
            <p:cNvSpPr/>
            <p:nvPr/>
          </p:nvSpPr>
          <p:spPr>
            <a:xfrm>
              <a:off x="2978125" y="4550375"/>
              <a:ext cx="574600" cy="183625"/>
            </a:xfrm>
            <a:custGeom>
              <a:avLst/>
              <a:gdLst/>
              <a:ahLst/>
              <a:cxnLst/>
              <a:rect l="l" t="t" r="r" b="b"/>
              <a:pathLst>
                <a:path w="22984" h="7345" extrusionOk="0">
                  <a:moveTo>
                    <a:pt x="9941" y="0"/>
                  </a:moveTo>
                  <a:lnTo>
                    <a:pt x="9941" y="234"/>
                  </a:lnTo>
                  <a:cubicBezTo>
                    <a:pt x="9941" y="234"/>
                    <a:pt x="2202" y="3636"/>
                    <a:pt x="1402" y="4270"/>
                  </a:cubicBezTo>
                  <a:cubicBezTo>
                    <a:pt x="635" y="4904"/>
                    <a:pt x="1" y="6905"/>
                    <a:pt x="701" y="7139"/>
                  </a:cubicBezTo>
                  <a:cubicBezTo>
                    <a:pt x="1028" y="7263"/>
                    <a:pt x="5601" y="7344"/>
                    <a:pt x="10466" y="7344"/>
                  </a:cubicBezTo>
                  <a:cubicBezTo>
                    <a:pt x="16021" y="7344"/>
                    <a:pt x="21957" y="7239"/>
                    <a:pt x="22383" y="6972"/>
                  </a:cubicBezTo>
                  <a:cubicBezTo>
                    <a:pt x="22684" y="6805"/>
                    <a:pt x="22850" y="3836"/>
                    <a:pt x="22984" y="300"/>
                  </a:cubicBezTo>
                  <a:cubicBezTo>
                    <a:pt x="22984" y="267"/>
                    <a:pt x="22984" y="234"/>
                    <a:pt x="22984" y="200"/>
                  </a:cubicBezTo>
                  <a:lnTo>
                    <a:pt x="99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1928;p45">
              <a:extLst>
                <a:ext uri="{FF2B5EF4-FFF2-40B4-BE49-F238E27FC236}">
                  <a16:creationId xmlns:a16="http://schemas.microsoft.com/office/drawing/2014/main" id="{1CE5D259-E955-7024-FB78-37344AA27366}"/>
                </a:ext>
              </a:extLst>
            </p:cNvPr>
            <p:cNvSpPr/>
            <p:nvPr/>
          </p:nvSpPr>
          <p:spPr>
            <a:xfrm>
              <a:off x="2999825" y="4708850"/>
              <a:ext cx="515375" cy="6400"/>
            </a:xfrm>
            <a:custGeom>
              <a:avLst/>
              <a:gdLst/>
              <a:ahLst/>
              <a:cxnLst/>
              <a:rect l="l" t="t" r="r" b="b"/>
              <a:pathLst>
                <a:path w="20615" h="256" extrusionOk="0">
                  <a:moveTo>
                    <a:pt x="5751" y="0"/>
                  </a:moveTo>
                  <a:cubicBezTo>
                    <a:pt x="3258" y="0"/>
                    <a:pt x="1144" y="11"/>
                    <a:pt x="67" y="32"/>
                  </a:cubicBezTo>
                  <a:cubicBezTo>
                    <a:pt x="0" y="66"/>
                    <a:pt x="0" y="66"/>
                    <a:pt x="67" y="99"/>
                  </a:cubicBezTo>
                  <a:cubicBezTo>
                    <a:pt x="2445" y="169"/>
                    <a:pt x="9877" y="255"/>
                    <a:pt x="15286" y="255"/>
                  </a:cubicBezTo>
                  <a:cubicBezTo>
                    <a:pt x="17614" y="255"/>
                    <a:pt x="19567" y="239"/>
                    <a:pt x="20581" y="199"/>
                  </a:cubicBezTo>
                  <a:cubicBezTo>
                    <a:pt x="20615" y="199"/>
                    <a:pt x="20615" y="166"/>
                    <a:pt x="20581" y="166"/>
                  </a:cubicBezTo>
                  <a:cubicBezTo>
                    <a:pt x="18279" y="52"/>
                    <a:pt x="11132" y="0"/>
                    <a:pt x="5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1929;p45">
              <a:extLst>
                <a:ext uri="{FF2B5EF4-FFF2-40B4-BE49-F238E27FC236}">
                  <a16:creationId xmlns:a16="http://schemas.microsoft.com/office/drawing/2014/main" id="{ED7A664D-3883-7775-0E9E-501938C4C618}"/>
                </a:ext>
              </a:extLst>
            </p:cNvPr>
            <p:cNvSpPr/>
            <p:nvPr/>
          </p:nvSpPr>
          <p:spPr>
            <a:xfrm>
              <a:off x="3187450" y="4548625"/>
              <a:ext cx="103425" cy="27625"/>
            </a:xfrm>
            <a:custGeom>
              <a:avLst/>
              <a:gdLst/>
              <a:ahLst/>
              <a:cxnLst/>
              <a:rect l="l" t="t" r="r" b="b"/>
              <a:pathLst>
                <a:path w="4137" h="1105" extrusionOk="0">
                  <a:moveTo>
                    <a:pt x="1179" y="0"/>
                  </a:moveTo>
                  <a:cubicBezTo>
                    <a:pt x="812" y="0"/>
                    <a:pt x="448" y="36"/>
                    <a:pt x="100" y="104"/>
                  </a:cubicBezTo>
                  <a:cubicBezTo>
                    <a:pt x="0" y="104"/>
                    <a:pt x="0" y="270"/>
                    <a:pt x="134" y="270"/>
                  </a:cubicBezTo>
                  <a:cubicBezTo>
                    <a:pt x="1468" y="404"/>
                    <a:pt x="2769" y="671"/>
                    <a:pt x="4070" y="1104"/>
                  </a:cubicBezTo>
                  <a:cubicBezTo>
                    <a:pt x="4103" y="1104"/>
                    <a:pt x="4137" y="1038"/>
                    <a:pt x="4103" y="1004"/>
                  </a:cubicBezTo>
                  <a:cubicBezTo>
                    <a:pt x="3357" y="307"/>
                    <a:pt x="2257" y="0"/>
                    <a:pt x="1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1930;p45">
              <a:extLst>
                <a:ext uri="{FF2B5EF4-FFF2-40B4-BE49-F238E27FC236}">
                  <a16:creationId xmlns:a16="http://schemas.microsoft.com/office/drawing/2014/main" id="{F003EA70-F135-924A-3373-AB1172FDA56F}"/>
                </a:ext>
              </a:extLst>
            </p:cNvPr>
            <p:cNvSpPr/>
            <p:nvPr/>
          </p:nvSpPr>
          <p:spPr>
            <a:xfrm>
              <a:off x="3164100" y="4563150"/>
              <a:ext cx="102600" cy="27275"/>
            </a:xfrm>
            <a:custGeom>
              <a:avLst/>
              <a:gdLst/>
              <a:ahLst/>
              <a:cxnLst/>
              <a:rect l="l" t="t" r="r" b="b"/>
              <a:pathLst>
                <a:path w="4104" h="1091" extrusionOk="0">
                  <a:moveTo>
                    <a:pt x="1107" y="1"/>
                  </a:moveTo>
                  <a:cubicBezTo>
                    <a:pt x="754" y="1"/>
                    <a:pt x="403" y="32"/>
                    <a:pt x="67" y="90"/>
                  </a:cubicBezTo>
                  <a:cubicBezTo>
                    <a:pt x="0" y="123"/>
                    <a:pt x="0" y="223"/>
                    <a:pt x="67" y="256"/>
                  </a:cubicBezTo>
                  <a:cubicBezTo>
                    <a:pt x="1401" y="390"/>
                    <a:pt x="2736" y="657"/>
                    <a:pt x="4003" y="1090"/>
                  </a:cubicBezTo>
                  <a:cubicBezTo>
                    <a:pt x="4070" y="1090"/>
                    <a:pt x="4103" y="1057"/>
                    <a:pt x="4070" y="1024"/>
                  </a:cubicBezTo>
                  <a:cubicBezTo>
                    <a:pt x="3290" y="294"/>
                    <a:pt x="2188" y="1"/>
                    <a:pt x="1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1931;p45">
              <a:extLst>
                <a:ext uri="{FF2B5EF4-FFF2-40B4-BE49-F238E27FC236}">
                  <a16:creationId xmlns:a16="http://schemas.microsoft.com/office/drawing/2014/main" id="{E362271C-6D9F-0FC0-B902-1D0C271FE3F0}"/>
                </a:ext>
              </a:extLst>
            </p:cNvPr>
            <p:cNvSpPr/>
            <p:nvPr/>
          </p:nvSpPr>
          <p:spPr>
            <a:xfrm>
              <a:off x="3139925" y="4577350"/>
              <a:ext cx="102425" cy="27475"/>
            </a:xfrm>
            <a:custGeom>
              <a:avLst/>
              <a:gdLst/>
              <a:ahLst/>
              <a:cxnLst/>
              <a:rect l="l" t="t" r="r" b="b"/>
              <a:pathLst>
                <a:path w="4097" h="1099" extrusionOk="0">
                  <a:moveTo>
                    <a:pt x="1097" y="0"/>
                  </a:moveTo>
                  <a:cubicBezTo>
                    <a:pt x="743" y="0"/>
                    <a:pt x="395" y="31"/>
                    <a:pt x="67" y="89"/>
                  </a:cubicBezTo>
                  <a:cubicBezTo>
                    <a:pt x="0" y="122"/>
                    <a:pt x="0" y="255"/>
                    <a:pt x="67" y="255"/>
                  </a:cubicBezTo>
                  <a:cubicBezTo>
                    <a:pt x="1401" y="389"/>
                    <a:pt x="2735" y="689"/>
                    <a:pt x="4003" y="1089"/>
                  </a:cubicBezTo>
                  <a:cubicBezTo>
                    <a:pt x="4016" y="1096"/>
                    <a:pt x="4027" y="1098"/>
                    <a:pt x="4037" y="1098"/>
                  </a:cubicBezTo>
                  <a:cubicBezTo>
                    <a:pt x="4080" y="1098"/>
                    <a:pt x="4097" y="1050"/>
                    <a:pt x="4070" y="1023"/>
                  </a:cubicBezTo>
                  <a:cubicBezTo>
                    <a:pt x="3315" y="293"/>
                    <a:pt x="2181" y="0"/>
                    <a:pt x="1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1932;p45">
              <a:extLst>
                <a:ext uri="{FF2B5EF4-FFF2-40B4-BE49-F238E27FC236}">
                  <a16:creationId xmlns:a16="http://schemas.microsoft.com/office/drawing/2014/main" id="{9CBD55C6-8060-24A5-528E-EBF75A5338C0}"/>
                </a:ext>
              </a:extLst>
            </p:cNvPr>
            <p:cNvSpPr/>
            <p:nvPr/>
          </p:nvSpPr>
          <p:spPr>
            <a:xfrm>
              <a:off x="3133250" y="4467100"/>
              <a:ext cx="116775" cy="95125"/>
            </a:xfrm>
            <a:custGeom>
              <a:avLst/>
              <a:gdLst/>
              <a:ahLst/>
              <a:cxnLst/>
              <a:rect l="l" t="t" r="r" b="b"/>
              <a:pathLst>
                <a:path w="4671" h="3805" extrusionOk="0">
                  <a:moveTo>
                    <a:pt x="1298" y="399"/>
                  </a:moveTo>
                  <a:cubicBezTo>
                    <a:pt x="1732" y="399"/>
                    <a:pt x="2313" y="726"/>
                    <a:pt x="2535" y="929"/>
                  </a:cubicBezTo>
                  <a:cubicBezTo>
                    <a:pt x="2802" y="1163"/>
                    <a:pt x="3036" y="1430"/>
                    <a:pt x="3236" y="1697"/>
                  </a:cubicBezTo>
                  <a:cubicBezTo>
                    <a:pt x="3703" y="2264"/>
                    <a:pt x="4103" y="2864"/>
                    <a:pt x="4503" y="3465"/>
                  </a:cubicBezTo>
                  <a:cubicBezTo>
                    <a:pt x="3970" y="3231"/>
                    <a:pt x="3436" y="3031"/>
                    <a:pt x="2902" y="2831"/>
                  </a:cubicBezTo>
                  <a:cubicBezTo>
                    <a:pt x="2235" y="2564"/>
                    <a:pt x="934" y="2064"/>
                    <a:pt x="801" y="1263"/>
                  </a:cubicBezTo>
                  <a:cubicBezTo>
                    <a:pt x="697" y="610"/>
                    <a:pt x="950" y="399"/>
                    <a:pt x="1298" y="399"/>
                  </a:cubicBezTo>
                  <a:close/>
                  <a:moveTo>
                    <a:pt x="1388" y="0"/>
                  </a:moveTo>
                  <a:cubicBezTo>
                    <a:pt x="1067" y="0"/>
                    <a:pt x="759" y="120"/>
                    <a:pt x="534" y="429"/>
                  </a:cubicBezTo>
                  <a:cubicBezTo>
                    <a:pt x="0" y="1130"/>
                    <a:pt x="601" y="1897"/>
                    <a:pt x="1134" y="2330"/>
                  </a:cubicBezTo>
                  <a:cubicBezTo>
                    <a:pt x="2068" y="3064"/>
                    <a:pt x="3336" y="3365"/>
                    <a:pt x="4437" y="3798"/>
                  </a:cubicBezTo>
                  <a:cubicBezTo>
                    <a:pt x="4450" y="3803"/>
                    <a:pt x="4463" y="3805"/>
                    <a:pt x="4477" y="3805"/>
                  </a:cubicBezTo>
                  <a:cubicBezTo>
                    <a:pt x="4562" y="3805"/>
                    <a:pt x="4637" y="3718"/>
                    <a:pt x="4637" y="3631"/>
                  </a:cubicBezTo>
                  <a:cubicBezTo>
                    <a:pt x="4670" y="3631"/>
                    <a:pt x="4670" y="3598"/>
                    <a:pt x="4670" y="3565"/>
                  </a:cubicBezTo>
                  <a:cubicBezTo>
                    <a:pt x="4270" y="2397"/>
                    <a:pt x="3569" y="1330"/>
                    <a:pt x="2602" y="496"/>
                  </a:cubicBezTo>
                  <a:cubicBezTo>
                    <a:pt x="2293" y="226"/>
                    <a:pt x="1828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1933;p45">
              <a:extLst>
                <a:ext uri="{FF2B5EF4-FFF2-40B4-BE49-F238E27FC236}">
                  <a16:creationId xmlns:a16="http://schemas.microsoft.com/office/drawing/2014/main" id="{51DC8116-2612-977F-BCDE-DA9960D1683E}"/>
                </a:ext>
              </a:extLst>
            </p:cNvPr>
            <p:cNvSpPr/>
            <p:nvPr/>
          </p:nvSpPr>
          <p:spPr>
            <a:xfrm>
              <a:off x="3241650" y="4489000"/>
              <a:ext cx="127625" cy="73075"/>
            </a:xfrm>
            <a:custGeom>
              <a:avLst/>
              <a:gdLst/>
              <a:ahLst/>
              <a:cxnLst/>
              <a:rect l="l" t="t" r="r" b="b"/>
              <a:pathLst>
                <a:path w="5105" h="2923" extrusionOk="0">
                  <a:moveTo>
                    <a:pt x="3781" y="413"/>
                  </a:moveTo>
                  <a:cubicBezTo>
                    <a:pt x="4287" y="413"/>
                    <a:pt x="4700" y="639"/>
                    <a:pt x="4337" y="1421"/>
                  </a:cubicBezTo>
                  <a:cubicBezTo>
                    <a:pt x="4003" y="2188"/>
                    <a:pt x="2636" y="2288"/>
                    <a:pt x="1935" y="2388"/>
                  </a:cubicBezTo>
                  <a:cubicBezTo>
                    <a:pt x="1368" y="2455"/>
                    <a:pt x="768" y="2489"/>
                    <a:pt x="201" y="2589"/>
                  </a:cubicBezTo>
                  <a:cubicBezTo>
                    <a:pt x="768" y="2122"/>
                    <a:pt x="1268" y="1621"/>
                    <a:pt x="1869" y="1188"/>
                  </a:cubicBezTo>
                  <a:cubicBezTo>
                    <a:pt x="2169" y="987"/>
                    <a:pt x="2436" y="787"/>
                    <a:pt x="2769" y="654"/>
                  </a:cubicBezTo>
                  <a:cubicBezTo>
                    <a:pt x="2969" y="540"/>
                    <a:pt x="3401" y="413"/>
                    <a:pt x="3781" y="413"/>
                  </a:cubicBezTo>
                  <a:close/>
                  <a:moveTo>
                    <a:pt x="3715" y="0"/>
                  </a:moveTo>
                  <a:cubicBezTo>
                    <a:pt x="3399" y="0"/>
                    <a:pt x="3071" y="86"/>
                    <a:pt x="2803" y="220"/>
                  </a:cubicBezTo>
                  <a:cubicBezTo>
                    <a:pt x="1668" y="754"/>
                    <a:pt x="701" y="1588"/>
                    <a:pt x="1" y="2655"/>
                  </a:cubicBezTo>
                  <a:cubicBezTo>
                    <a:pt x="1" y="2655"/>
                    <a:pt x="1" y="2689"/>
                    <a:pt x="1" y="2689"/>
                  </a:cubicBezTo>
                  <a:cubicBezTo>
                    <a:pt x="1" y="2789"/>
                    <a:pt x="34" y="2922"/>
                    <a:pt x="167" y="2922"/>
                  </a:cubicBezTo>
                  <a:cubicBezTo>
                    <a:pt x="1335" y="2789"/>
                    <a:pt x="2602" y="2822"/>
                    <a:pt x="3737" y="2355"/>
                  </a:cubicBezTo>
                  <a:cubicBezTo>
                    <a:pt x="4370" y="2088"/>
                    <a:pt x="5104" y="1454"/>
                    <a:pt x="4804" y="687"/>
                  </a:cubicBezTo>
                  <a:cubicBezTo>
                    <a:pt x="4625" y="189"/>
                    <a:pt x="4183" y="0"/>
                    <a:pt x="37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934;p45">
              <a:extLst>
                <a:ext uri="{FF2B5EF4-FFF2-40B4-BE49-F238E27FC236}">
                  <a16:creationId xmlns:a16="http://schemas.microsoft.com/office/drawing/2014/main" id="{A1EE24E6-3899-71A6-F5DB-9CA8FCF8838A}"/>
                </a:ext>
              </a:extLst>
            </p:cNvPr>
            <p:cNvSpPr/>
            <p:nvPr/>
          </p:nvSpPr>
          <p:spPr>
            <a:xfrm>
              <a:off x="3203300" y="3471250"/>
              <a:ext cx="1539450" cy="1119175"/>
            </a:xfrm>
            <a:custGeom>
              <a:avLst/>
              <a:gdLst/>
              <a:ahLst/>
              <a:cxnLst/>
              <a:rect l="l" t="t" r="r" b="b"/>
              <a:pathLst>
                <a:path w="61578" h="44767" extrusionOk="0">
                  <a:moveTo>
                    <a:pt x="46333" y="1"/>
                  </a:moveTo>
                  <a:cubicBezTo>
                    <a:pt x="46333" y="1"/>
                    <a:pt x="46367" y="5071"/>
                    <a:pt x="45666" y="5305"/>
                  </a:cubicBezTo>
                  <a:cubicBezTo>
                    <a:pt x="38127" y="7640"/>
                    <a:pt x="23917" y="12777"/>
                    <a:pt x="20682" y="15645"/>
                  </a:cubicBezTo>
                  <a:cubicBezTo>
                    <a:pt x="14811" y="20816"/>
                    <a:pt x="0" y="43232"/>
                    <a:pt x="0" y="43232"/>
                  </a:cubicBezTo>
                  <a:lnTo>
                    <a:pt x="7872" y="43999"/>
                  </a:lnTo>
                  <a:lnTo>
                    <a:pt x="15645" y="44766"/>
                  </a:lnTo>
                  <a:cubicBezTo>
                    <a:pt x="15645" y="44766"/>
                    <a:pt x="31423" y="24352"/>
                    <a:pt x="32390" y="23384"/>
                  </a:cubicBezTo>
                  <a:cubicBezTo>
                    <a:pt x="34592" y="21183"/>
                    <a:pt x="51871" y="15946"/>
                    <a:pt x="56574" y="11242"/>
                  </a:cubicBezTo>
                  <a:cubicBezTo>
                    <a:pt x="61577" y="6272"/>
                    <a:pt x="59376" y="1"/>
                    <a:pt x="593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935;p45">
              <a:extLst>
                <a:ext uri="{FF2B5EF4-FFF2-40B4-BE49-F238E27FC236}">
                  <a16:creationId xmlns:a16="http://schemas.microsoft.com/office/drawing/2014/main" id="{A734540E-5567-515A-A08A-35437A56A737}"/>
                </a:ext>
              </a:extLst>
            </p:cNvPr>
            <p:cNvSpPr/>
            <p:nvPr/>
          </p:nvSpPr>
          <p:spPr>
            <a:xfrm>
              <a:off x="3263325" y="4492000"/>
              <a:ext cx="326100" cy="39225"/>
            </a:xfrm>
            <a:custGeom>
              <a:avLst/>
              <a:gdLst/>
              <a:ahLst/>
              <a:cxnLst/>
              <a:rect l="l" t="t" r="r" b="b"/>
              <a:pathLst>
                <a:path w="13044" h="1569" extrusionOk="0">
                  <a:moveTo>
                    <a:pt x="68" y="0"/>
                  </a:moveTo>
                  <a:cubicBezTo>
                    <a:pt x="1" y="0"/>
                    <a:pt x="34" y="67"/>
                    <a:pt x="68" y="67"/>
                  </a:cubicBezTo>
                  <a:cubicBezTo>
                    <a:pt x="2236" y="367"/>
                    <a:pt x="1602" y="300"/>
                    <a:pt x="3804" y="601"/>
                  </a:cubicBezTo>
                  <a:cubicBezTo>
                    <a:pt x="4884" y="731"/>
                    <a:pt x="11712" y="1569"/>
                    <a:pt x="12945" y="1569"/>
                  </a:cubicBezTo>
                  <a:cubicBezTo>
                    <a:pt x="12969" y="1569"/>
                    <a:pt x="12991" y="1569"/>
                    <a:pt x="13010" y="1568"/>
                  </a:cubicBezTo>
                  <a:cubicBezTo>
                    <a:pt x="13010" y="1568"/>
                    <a:pt x="13044" y="1501"/>
                    <a:pt x="13010" y="1501"/>
                  </a:cubicBezTo>
                  <a:cubicBezTo>
                    <a:pt x="12043" y="1234"/>
                    <a:pt x="4938" y="467"/>
                    <a:pt x="3837" y="367"/>
                  </a:cubicBezTo>
                  <a:cubicBezTo>
                    <a:pt x="1635" y="134"/>
                    <a:pt x="2269" y="200"/>
                    <a:pt x="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936;p45">
              <a:extLst>
                <a:ext uri="{FF2B5EF4-FFF2-40B4-BE49-F238E27FC236}">
                  <a16:creationId xmlns:a16="http://schemas.microsoft.com/office/drawing/2014/main" id="{BBA9BD30-5505-F780-F3BB-79828170A05C}"/>
                </a:ext>
              </a:extLst>
            </p:cNvPr>
            <p:cNvSpPr/>
            <p:nvPr/>
          </p:nvSpPr>
          <p:spPr>
            <a:xfrm>
              <a:off x="3515175" y="3471250"/>
              <a:ext cx="1227575" cy="1119175"/>
            </a:xfrm>
            <a:custGeom>
              <a:avLst/>
              <a:gdLst/>
              <a:ahLst/>
              <a:cxnLst/>
              <a:rect l="l" t="t" r="r" b="b"/>
              <a:pathLst>
                <a:path w="49103" h="44767" extrusionOk="0">
                  <a:moveTo>
                    <a:pt x="41731" y="1"/>
                  </a:moveTo>
                  <a:lnTo>
                    <a:pt x="40897" y="201"/>
                  </a:lnTo>
                  <a:lnTo>
                    <a:pt x="14945" y="15846"/>
                  </a:lnTo>
                  <a:lnTo>
                    <a:pt x="1" y="44466"/>
                  </a:lnTo>
                  <a:lnTo>
                    <a:pt x="3170" y="44766"/>
                  </a:lnTo>
                  <a:cubicBezTo>
                    <a:pt x="3170" y="44766"/>
                    <a:pt x="18948" y="24352"/>
                    <a:pt x="19915" y="23384"/>
                  </a:cubicBezTo>
                  <a:cubicBezTo>
                    <a:pt x="22083" y="21183"/>
                    <a:pt x="39362" y="15946"/>
                    <a:pt x="44099" y="11242"/>
                  </a:cubicBezTo>
                  <a:cubicBezTo>
                    <a:pt x="49102" y="6272"/>
                    <a:pt x="46901" y="1"/>
                    <a:pt x="46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937;p45">
              <a:extLst>
                <a:ext uri="{FF2B5EF4-FFF2-40B4-BE49-F238E27FC236}">
                  <a16:creationId xmlns:a16="http://schemas.microsoft.com/office/drawing/2014/main" id="{A0A64FB7-8323-B7C9-5AC0-A82546F19FB9}"/>
                </a:ext>
              </a:extLst>
            </p:cNvPr>
            <p:cNvSpPr/>
            <p:nvPr/>
          </p:nvSpPr>
          <p:spPr>
            <a:xfrm>
              <a:off x="3630275" y="4324375"/>
              <a:ext cx="572100" cy="511700"/>
            </a:xfrm>
            <a:custGeom>
              <a:avLst/>
              <a:gdLst/>
              <a:ahLst/>
              <a:cxnLst/>
              <a:rect l="l" t="t" r="r" b="b"/>
              <a:pathLst>
                <a:path w="22884" h="20468" extrusionOk="0">
                  <a:moveTo>
                    <a:pt x="22816" y="0"/>
                  </a:moveTo>
                  <a:lnTo>
                    <a:pt x="9307" y="134"/>
                  </a:lnTo>
                  <a:lnTo>
                    <a:pt x="9740" y="10508"/>
                  </a:lnTo>
                  <a:lnTo>
                    <a:pt x="9740" y="10942"/>
                  </a:lnTo>
                  <a:lnTo>
                    <a:pt x="9807" y="13076"/>
                  </a:lnTo>
                  <a:lnTo>
                    <a:pt x="9807" y="13310"/>
                  </a:lnTo>
                  <a:cubicBezTo>
                    <a:pt x="9807" y="13310"/>
                    <a:pt x="2135" y="16846"/>
                    <a:pt x="1334" y="17480"/>
                  </a:cubicBezTo>
                  <a:cubicBezTo>
                    <a:pt x="567" y="18113"/>
                    <a:pt x="0" y="20148"/>
                    <a:pt x="701" y="20382"/>
                  </a:cubicBezTo>
                  <a:cubicBezTo>
                    <a:pt x="876" y="20440"/>
                    <a:pt x="2270" y="20467"/>
                    <a:pt x="4275" y="20467"/>
                  </a:cubicBezTo>
                  <a:cubicBezTo>
                    <a:pt x="10291" y="20467"/>
                    <a:pt x="21799" y="20223"/>
                    <a:pt x="22349" y="19848"/>
                  </a:cubicBezTo>
                  <a:cubicBezTo>
                    <a:pt x="22650" y="19681"/>
                    <a:pt x="22783" y="16712"/>
                    <a:pt x="22850" y="13143"/>
                  </a:cubicBezTo>
                  <a:lnTo>
                    <a:pt x="22850" y="13043"/>
                  </a:lnTo>
                  <a:cubicBezTo>
                    <a:pt x="22850" y="12309"/>
                    <a:pt x="22883" y="11542"/>
                    <a:pt x="22883" y="10808"/>
                  </a:cubicBezTo>
                  <a:lnTo>
                    <a:pt x="22883" y="10475"/>
                  </a:lnTo>
                  <a:cubicBezTo>
                    <a:pt x="22883" y="5337"/>
                    <a:pt x="22816" y="0"/>
                    <a:pt x="22816" y="0"/>
                  </a:cubicBezTo>
                  <a:close/>
                </a:path>
              </a:pathLst>
            </a:custGeom>
            <a:solidFill>
              <a:srgbClr val="DC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938;p45">
              <a:extLst>
                <a:ext uri="{FF2B5EF4-FFF2-40B4-BE49-F238E27FC236}">
                  <a16:creationId xmlns:a16="http://schemas.microsoft.com/office/drawing/2014/main" id="{8DDA544C-DD05-A369-708A-8690EBB72DD1}"/>
                </a:ext>
              </a:extLst>
            </p:cNvPr>
            <p:cNvSpPr/>
            <p:nvPr/>
          </p:nvSpPr>
          <p:spPr>
            <a:xfrm>
              <a:off x="3630275" y="4586225"/>
              <a:ext cx="572100" cy="249850"/>
            </a:xfrm>
            <a:custGeom>
              <a:avLst/>
              <a:gdLst/>
              <a:ahLst/>
              <a:cxnLst/>
              <a:rect l="l" t="t" r="r" b="b"/>
              <a:pathLst>
                <a:path w="22884" h="9994" extrusionOk="0">
                  <a:moveTo>
                    <a:pt x="22883" y="1"/>
                  </a:moveTo>
                  <a:lnTo>
                    <a:pt x="9707" y="34"/>
                  </a:lnTo>
                  <a:lnTo>
                    <a:pt x="9707" y="468"/>
                  </a:lnTo>
                  <a:lnTo>
                    <a:pt x="9807" y="2602"/>
                  </a:lnTo>
                  <a:lnTo>
                    <a:pt x="9807" y="2836"/>
                  </a:lnTo>
                  <a:cubicBezTo>
                    <a:pt x="9807" y="2836"/>
                    <a:pt x="2102" y="6372"/>
                    <a:pt x="1334" y="7006"/>
                  </a:cubicBezTo>
                  <a:cubicBezTo>
                    <a:pt x="534" y="7639"/>
                    <a:pt x="0" y="9674"/>
                    <a:pt x="701" y="9908"/>
                  </a:cubicBezTo>
                  <a:cubicBezTo>
                    <a:pt x="876" y="9966"/>
                    <a:pt x="2270" y="9993"/>
                    <a:pt x="4275" y="9993"/>
                  </a:cubicBezTo>
                  <a:cubicBezTo>
                    <a:pt x="10291" y="9993"/>
                    <a:pt x="21799" y="9749"/>
                    <a:pt x="22349" y="9374"/>
                  </a:cubicBezTo>
                  <a:cubicBezTo>
                    <a:pt x="22650" y="9207"/>
                    <a:pt x="22783" y="6238"/>
                    <a:pt x="22850" y="2669"/>
                  </a:cubicBezTo>
                  <a:lnTo>
                    <a:pt x="22850" y="2569"/>
                  </a:lnTo>
                  <a:cubicBezTo>
                    <a:pt x="22850" y="1835"/>
                    <a:pt x="22883" y="1068"/>
                    <a:pt x="22883" y="334"/>
                  </a:cubicBezTo>
                  <a:lnTo>
                    <a:pt x="22883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939;p45">
              <a:extLst>
                <a:ext uri="{FF2B5EF4-FFF2-40B4-BE49-F238E27FC236}">
                  <a16:creationId xmlns:a16="http://schemas.microsoft.com/office/drawing/2014/main" id="{B9649D7A-D844-EC7D-A3DB-14160FB33DB2}"/>
                </a:ext>
              </a:extLst>
            </p:cNvPr>
            <p:cNvSpPr/>
            <p:nvPr/>
          </p:nvSpPr>
          <p:spPr>
            <a:xfrm>
              <a:off x="3630275" y="4650450"/>
              <a:ext cx="571250" cy="185625"/>
            </a:xfrm>
            <a:custGeom>
              <a:avLst/>
              <a:gdLst/>
              <a:ahLst/>
              <a:cxnLst/>
              <a:rect l="l" t="t" r="r" b="b"/>
              <a:pathLst>
                <a:path w="22850" h="7425" extrusionOk="0">
                  <a:moveTo>
                    <a:pt x="9807" y="0"/>
                  </a:moveTo>
                  <a:lnTo>
                    <a:pt x="9807" y="234"/>
                  </a:lnTo>
                  <a:cubicBezTo>
                    <a:pt x="9807" y="234"/>
                    <a:pt x="2135" y="3769"/>
                    <a:pt x="1368" y="4437"/>
                  </a:cubicBezTo>
                  <a:cubicBezTo>
                    <a:pt x="567" y="5070"/>
                    <a:pt x="0" y="7105"/>
                    <a:pt x="701" y="7339"/>
                  </a:cubicBezTo>
                  <a:cubicBezTo>
                    <a:pt x="876" y="7397"/>
                    <a:pt x="2270" y="7424"/>
                    <a:pt x="4275" y="7424"/>
                  </a:cubicBezTo>
                  <a:cubicBezTo>
                    <a:pt x="10291" y="7424"/>
                    <a:pt x="21799" y="7180"/>
                    <a:pt x="22349" y="6805"/>
                  </a:cubicBezTo>
                  <a:cubicBezTo>
                    <a:pt x="22650" y="6638"/>
                    <a:pt x="22783" y="3669"/>
                    <a:pt x="22850" y="100"/>
                  </a:cubicBezTo>
                  <a:lnTo>
                    <a:pt x="228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940;p45">
              <a:extLst>
                <a:ext uri="{FF2B5EF4-FFF2-40B4-BE49-F238E27FC236}">
                  <a16:creationId xmlns:a16="http://schemas.microsoft.com/office/drawing/2014/main" id="{6E1D6279-9A0D-411E-6F9F-2E33868DFA0F}"/>
                </a:ext>
              </a:extLst>
            </p:cNvPr>
            <p:cNvSpPr/>
            <p:nvPr/>
          </p:nvSpPr>
          <p:spPr>
            <a:xfrm>
              <a:off x="3651100" y="4808625"/>
              <a:ext cx="514575" cy="7150"/>
            </a:xfrm>
            <a:custGeom>
              <a:avLst/>
              <a:gdLst/>
              <a:ahLst/>
              <a:cxnLst/>
              <a:rect l="l" t="t" r="r" b="b"/>
              <a:pathLst>
                <a:path w="20583" h="286" extrusionOk="0">
                  <a:moveTo>
                    <a:pt x="16817" y="0"/>
                  </a:moveTo>
                  <a:cubicBezTo>
                    <a:pt x="11397" y="0"/>
                    <a:pt x="2713" y="142"/>
                    <a:pt x="101" y="244"/>
                  </a:cubicBezTo>
                  <a:cubicBezTo>
                    <a:pt x="1" y="244"/>
                    <a:pt x="1" y="278"/>
                    <a:pt x="101" y="278"/>
                  </a:cubicBezTo>
                  <a:cubicBezTo>
                    <a:pt x="653" y="283"/>
                    <a:pt x="1477" y="286"/>
                    <a:pt x="2484" y="286"/>
                  </a:cubicBezTo>
                  <a:cubicBezTo>
                    <a:pt x="7681" y="286"/>
                    <a:pt x="17760" y="212"/>
                    <a:pt x="20582" y="44"/>
                  </a:cubicBezTo>
                  <a:cubicBezTo>
                    <a:pt x="19799" y="13"/>
                    <a:pt x="18458" y="0"/>
                    <a:pt x="168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941;p45">
              <a:extLst>
                <a:ext uri="{FF2B5EF4-FFF2-40B4-BE49-F238E27FC236}">
                  <a16:creationId xmlns:a16="http://schemas.microsoft.com/office/drawing/2014/main" id="{24B66F8B-8142-9645-2F73-C7037D6CAA8E}"/>
                </a:ext>
              </a:extLst>
            </p:cNvPr>
            <p:cNvSpPr/>
            <p:nvPr/>
          </p:nvSpPr>
          <p:spPr>
            <a:xfrm>
              <a:off x="3837900" y="4650075"/>
              <a:ext cx="102600" cy="25400"/>
            </a:xfrm>
            <a:custGeom>
              <a:avLst/>
              <a:gdLst/>
              <a:ahLst/>
              <a:cxnLst/>
              <a:rect l="l" t="t" r="r" b="b"/>
              <a:pathLst>
                <a:path w="4104" h="1016" extrusionOk="0">
                  <a:moveTo>
                    <a:pt x="1231" y="0"/>
                  </a:moveTo>
                  <a:cubicBezTo>
                    <a:pt x="833" y="0"/>
                    <a:pt x="439" y="41"/>
                    <a:pt x="68" y="115"/>
                  </a:cubicBezTo>
                  <a:cubicBezTo>
                    <a:pt x="1" y="115"/>
                    <a:pt x="1" y="215"/>
                    <a:pt x="68" y="249"/>
                  </a:cubicBezTo>
                  <a:cubicBezTo>
                    <a:pt x="1402" y="349"/>
                    <a:pt x="2736" y="615"/>
                    <a:pt x="4037" y="1016"/>
                  </a:cubicBezTo>
                  <a:cubicBezTo>
                    <a:pt x="4071" y="1016"/>
                    <a:pt x="4104" y="982"/>
                    <a:pt x="4071" y="949"/>
                  </a:cubicBezTo>
                  <a:cubicBezTo>
                    <a:pt x="3324" y="275"/>
                    <a:pt x="2264" y="0"/>
                    <a:pt x="1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942;p45">
              <a:extLst>
                <a:ext uri="{FF2B5EF4-FFF2-40B4-BE49-F238E27FC236}">
                  <a16:creationId xmlns:a16="http://schemas.microsoft.com/office/drawing/2014/main" id="{CADF8D74-12C2-464C-711B-A6FAD3D7444E}"/>
                </a:ext>
              </a:extLst>
            </p:cNvPr>
            <p:cNvSpPr/>
            <p:nvPr/>
          </p:nvSpPr>
          <p:spPr>
            <a:xfrm>
              <a:off x="3812900" y="4664400"/>
              <a:ext cx="103950" cy="26325"/>
            </a:xfrm>
            <a:custGeom>
              <a:avLst/>
              <a:gdLst/>
              <a:ahLst/>
              <a:cxnLst/>
              <a:rect l="l" t="t" r="r" b="b"/>
              <a:pathLst>
                <a:path w="4158" h="1053" extrusionOk="0">
                  <a:moveTo>
                    <a:pt x="1210" y="0"/>
                  </a:moveTo>
                  <a:cubicBezTo>
                    <a:pt x="830" y="0"/>
                    <a:pt x="455" y="38"/>
                    <a:pt x="100" y="109"/>
                  </a:cubicBezTo>
                  <a:cubicBezTo>
                    <a:pt x="0" y="143"/>
                    <a:pt x="0" y="276"/>
                    <a:pt x="100" y="276"/>
                  </a:cubicBezTo>
                  <a:cubicBezTo>
                    <a:pt x="1435" y="409"/>
                    <a:pt x="2769" y="676"/>
                    <a:pt x="4070" y="1043"/>
                  </a:cubicBezTo>
                  <a:cubicBezTo>
                    <a:pt x="4076" y="1050"/>
                    <a:pt x="4084" y="1052"/>
                    <a:pt x="4091" y="1052"/>
                  </a:cubicBezTo>
                  <a:cubicBezTo>
                    <a:pt x="4124" y="1052"/>
                    <a:pt x="4157" y="1003"/>
                    <a:pt x="4103" y="976"/>
                  </a:cubicBezTo>
                  <a:cubicBezTo>
                    <a:pt x="3344" y="290"/>
                    <a:pt x="2260" y="0"/>
                    <a:pt x="1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943;p45">
              <a:extLst>
                <a:ext uri="{FF2B5EF4-FFF2-40B4-BE49-F238E27FC236}">
                  <a16:creationId xmlns:a16="http://schemas.microsoft.com/office/drawing/2014/main" id="{6C7D8ABB-22D8-552B-4228-780185737F06}"/>
                </a:ext>
              </a:extLst>
            </p:cNvPr>
            <p:cNvSpPr/>
            <p:nvPr/>
          </p:nvSpPr>
          <p:spPr>
            <a:xfrm>
              <a:off x="3789550" y="4679400"/>
              <a:ext cx="103275" cy="26325"/>
            </a:xfrm>
            <a:custGeom>
              <a:avLst/>
              <a:gdLst/>
              <a:ahLst/>
              <a:cxnLst/>
              <a:rect l="l" t="t" r="r" b="b"/>
              <a:pathLst>
                <a:path w="4131" h="1053" extrusionOk="0">
                  <a:moveTo>
                    <a:pt x="1182" y="1"/>
                  </a:moveTo>
                  <a:cubicBezTo>
                    <a:pt x="799" y="1"/>
                    <a:pt x="421" y="39"/>
                    <a:pt x="67" y="110"/>
                  </a:cubicBezTo>
                  <a:cubicBezTo>
                    <a:pt x="0" y="143"/>
                    <a:pt x="0" y="276"/>
                    <a:pt x="100" y="276"/>
                  </a:cubicBezTo>
                  <a:cubicBezTo>
                    <a:pt x="1435" y="410"/>
                    <a:pt x="2736" y="643"/>
                    <a:pt x="4036" y="1044"/>
                  </a:cubicBezTo>
                  <a:cubicBezTo>
                    <a:pt x="4049" y="1050"/>
                    <a:pt x="4061" y="1053"/>
                    <a:pt x="4071" y="1053"/>
                  </a:cubicBezTo>
                  <a:cubicBezTo>
                    <a:pt x="4113" y="1053"/>
                    <a:pt x="4130" y="1004"/>
                    <a:pt x="4103" y="977"/>
                  </a:cubicBezTo>
                  <a:cubicBezTo>
                    <a:pt x="3344" y="291"/>
                    <a:pt x="2242" y="1"/>
                    <a:pt x="1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944;p45">
              <a:extLst>
                <a:ext uri="{FF2B5EF4-FFF2-40B4-BE49-F238E27FC236}">
                  <a16:creationId xmlns:a16="http://schemas.microsoft.com/office/drawing/2014/main" id="{AF7DE43F-4D54-E86F-545D-4ABEA76C54AD}"/>
                </a:ext>
              </a:extLst>
            </p:cNvPr>
            <p:cNvSpPr/>
            <p:nvPr/>
          </p:nvSpPr>
          <p:spPr>
            <a:xfrm>
              <a:off x="3781200" y="4569175"/>
              <a:ext cx="118450" cy="93950"/>
            </a:xfrm>
            <a:custGeom>
              <a:avLst/>
              <a:gdLst/>
              <a:ahLst/>
              <a:cxnLst/>
              <a:rect l="l" t="t" r="r" b="b"/>
              <a:pathLst>
                <a:path w="4738" h="3758" extrusionOk="0">
                  <a:moveTo>
                    <a:pt x="1318" y="386"/>
                  </a:moveTo>
                  <a:cubicBezTo>
                    <a:pt x="1755" y="386"/>
                    <a:pt x="2347" y="712"/>
                    <a:pt x="2569" y="916"/>
                  </a:cubicBezTo>
                  <a:cubicBezTo>
                    <a:pt x="2803" y="1150"/>
                    <a:pt x="3036" y="1383"/>
                    <a:pt x="3270" y="1650"/>
                  </a:cubicBezTo>
                  <a:cubicBezTo>
                    <a:pt x="3737" y="2217"/>
                    <a:pt x="4104" y="2817"/>
                    <a:pt x="4537" y="3418"/>
                  </a:cubicBezTo>
                  <a:cubicBezTo>
                    <a:pt x="4004" y="3184"/>
                    <a:pt x="3436" y="2984"/>
                    <a:pt x="2903" y="2784"/>
                  </a:cubicBezTo>
                  <a:cubicBezTo>
                    <a:pt x="2269" y="2551"/>
                    <a:pt x="968" y="2084"/>
                    <a:pt x="835" y="1250"/>
                  </a:cubicBezTo>
                  <a:cubicBezTo>
                    <a:pt x="716" y="596"/>
                    <a:pt x="967" y="386"/>
                    <a:pt x="1318" y="386"/>
                  </a:cubicBezTo>
                  <a:close/>
                  <a:moveTo>
                    <a:pt x="1420" y="1"/>
                  </a:moveTo>
                  <a:cubicBezTo>
                    <a:pt x="1100" y="1"/>
                    <a:pt x="795" y="118"/>
                    <a:pt x="568" y="416"/>
                  </a:cubicBezTo>
                  <a:cubicBezTo>
                    <a:pt x="1" y="1150"/>
                    <a:pt x="601" y="1917"/>
                    <a:pt x="1168" y="2350"/>
                  </a:cubicBezTo>
                  <a:cubicBezTo>
                    <a:pt x="2136" y="3051"/>
                    <a:pt x="3370" y="3351"/>
                    <a:pt x="4471" y="3751"/>
                  </a:cubicBezTo>
                  <a:cubicBezTo>
                    <a:pt x="4488" y="3756"/>
                    <a:pt x="4506" y="3758"/>
                    <a:pt x="4522" y="3758"/>
                  </a:cubicBezTo>
                  <a:cubicBezTo>
                    <a:pt x="4629" y="3758"/>
                    <a:pt x="4704" y="3671"/>
                    <a:pt x="4704" y="3585"/>
                  </a:cubicBezTo>
                  <a:cubicBezTo>
                    <a:pt x="4704" y="3551"/>
                    <a:pt x="4737" y="3551"/>
                    <a:pt x="4737" y="3518"/>
                  </a:cubicBezTo>
                  <a:cubicBezTo>
                    <a:pt x="4304" y="2350"/>
                    <a:pt x="3570" y="1283"/>
                    <a:pt x="2636" y="482"/>
                  </a:cubicBezTo>
                  <a:cubicBezTo>
                    <a:pt x="2310" y="214"/>
                    <a:pt x="1852" y="1"/>
                    <a:pt x="14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945;p45">
              <a:extLst>
                <a:ext uri="{FF2B5EF4-FFF2-40B4-BE49-F238E27FC236}">
                  <a16:creationId xmlns:a16="http://schemas.microsoft.com/office/drawing/2014/main" id="{26BB97FF-7696-E82B-87CC-61CD3441D74A}"/>
                </a:ext>
              </a:extLst>
            </p:cNvPr>
            <p:cNvSpPr/>
            <p:nvPr/>
          </p:nvSpPr>
          <p:spPr>
            <a:xfrm>
              <a:off x="3890450" y="4588425"/>
              <a:ext cx="127625" cy="74550"/>
            </a:xfrm>
            <a:custGeom>
              <a:avLst/>
              <a:gdLst/>
              <a:ahLst/>
              <a:cxnLst/>
              <a:rect l="l" t="t" r="r" b="b"/>
              <a:pathLst>
                <a:path w="5105" h="2982" extrusionOk="0">
                  <a:moveTo>
                    <a:pt x="3781" y="392"/>
                  </a:moveTo>
                  <a:cubicBezTo>
                    <a:pt x="4277" y="392"/>
                    <a:pt x="4673" y="614"/>
                    <a:pt x="4337" y="1380"/>
                  </a:cubicBezTo>
                  <a:cubicBezTo>
                    <a:pt x="4037" y="2147"/>
                    <a:pt x="2636" y="2314"/>
                    <a:pt x="1935" y="2414"/>
                  </a:cubicBezTo>
                  <a:cubicBezTo>
                    <a:pt x="1368" y="2481"/>
                    <a:pt x="801" y="2548"/>
                    <a:pt x="234" y="2614"/>
                  </a:cubicBezTo>
                  <a:cubicBezTo>
                    <a:pt x="734" y="2114"/>
                    <a:pt x="1301" y="1647"/>
                    <a:pt x="1868" y="1213"/>
                  </a:cubicBezTo>
                  <a:cubicBezTo>
                    <a:pt x="2135" y="1013"/>
                    <a:pt x="2436" y="813"/>
                    <a:pt x="2736" y="646"/>
                  </a:cubicBezTo>
                  <a:cubicBezTo>
                    <a:pt x="2941" y="529"/>
                    <a:pt x="3392" y="392"/>
                    <a:pt x="3781" y="392"/>
                  </a:cubicBezTo>
                  <a:close/>
                  <a:moveTo>
                    <a:pt x="3756" y="1"/>
                  </a:moveTo>
                  <a:cubicBezTo>
                    <a:pt x="3416" y="1"/>
                    <a:pt x="3058" y="102"/>
                    <a:pt x="2769" y="246"/>
                  </a:cubicBezTo>
                  <a:cubicBezTo>
                    <a:pt x="1668" y="813"/>
                    <a:pt x="701" y="1647"/>
                    <a:pt x="34" y="2715"/>
                  </a:cubicBezTo>
                  <a:cubicBezTo>
                    <a:pt x="0" y="2715"/>
                    <a:pt x="0" y="2748"/>
                    <a:pt x="34" y="2781"/>
                  </a:cubicBezTo>
                  <a:cubicBezTo>
                    <a:pt x="34" y="2881"/>
                    <a:pt x="67" y="2981"/>
                    <a:pt x="201" y="2981"/>
                  </a:cubicBezTo>
                  <a:cubicBezTo>
                    <a:pt x="1368" y="2848"/>
                    <a:pt x="2636" y="2848"/>
                    <a:pt x="3736" y="2381"/>
                  </a:cubicBezTo>
                  <a:cubicBezTo>
                    <a:pt x="4404" y="2081"/>
                    <a:pt x="5104" y="1447"/>
                    <a:pt x="4804" y="646"/>
                  </a:cubicBezTo>
                  <a:cubicBezTo>
                    <a:pt x="4615" y="174"/>
                    <a:pt x="4200" y="1"/>
                    <a:pt x="3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946;p45">
              <a:extLst>
                <a:ext uri="{FF2B5EF4-FFF2-40B4-BE49-F238E27FC236}">
                  <a16:creationId xmlns:a16="http://schemas.microsoft.com/office/drawing/2014/main" id="{170FBFA0-7D05-8C61-8C23-D1D79FBDE165}"/>
                </a:ext>
              </a:extLst>
            </p:cNvPr>
            <p:cNvSpPr/>
            <p:nvPr/>
          </p:nvSpPr>
          <p:spPr>
            <a:xfrm>
              <a:off x="3827900" y="3462925"/>
              <a:ext cx="1071625" cy="1197550"/>
            </a:xfrm>
            <a:custGeom>
              <a:avLst/>
              <a:gdLst/>
              <a:ahLst/>
              <a:cxnLst/>
              <a:rect l="l" t="t" r="r" b="b"/>
              <a:pathLst>
                <a:path w="42865" h="47902" extrusionOk="0">
                  <a:moveTo>
                    <a:pt x="25052" y="0"/>
                  </a:moveTo>
                  <a:lnTo>
                    <a:pt x="25052" y="0"/>
                  </a:lnTo>
                  <a:cubicBezTo>
                    <a:pt x="25052" y="0"/>
                    <a:pt x="24618" y="4103"/>
                    <a:pt x="25552" y="6638"/>
                  </a:cubicBezTo>
                  <a:cubicBezTo>
                    <a:pt x="25552" y="6638"/>
                    <a:pt x="4771" y="11642"/>
                    <a:pt x="2436" y="16179"/>
                  </a:cubicBezTo>
                  <a:cubicBezTo>
                    <a:pt x="1" y="21049"/>
                    <a:pt x="1368" y="47568"/>
                    <a:pt x="1368" y="47568"/>
                  </a:cubicBezTo>
                  <a:lnTo>
                    <a:pt x="16079" y="47901"/>
                  </a:lnTo>
                  <a:cubicBezTo>
                    <a:pt x="16079" y="47901"/>
                    <a:pt x="14278" y="26286"/>
                    <a:pt x="14611" y="24384"/>
                  </a:cubicBezTo>
                  <a:cubicBezTo>
                    <a:pt x="14745" y="23517"/>
                    <a:pt x="32357" y="20949"/>
                    <a:pt x="37994" y="15011"/>
                  </a:cubicBezTo>
                  <a:cubicBezTo>
                    <a:pt x="42865" y="9907"/>
                    <a:pt x="38395" y="334"/>
                    <a:pt x="38395" y="334"/>
                  </a:cubicBezTo>
                  <a:lnTo>
                    <a:pt x="250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947;p45">
              <a:extLst>
                <a:ext uri="{FF2B5EF4-FFF2-40B4-BE49-F238E27FC236}">
                  <a16:creationId xmlns:a16="http://schemas.microsoft.com/office/drawing/2014/main" id="{9DC0E5EF-EF72-5734-0A75-82CCDF68C9DC}"/>
                </a:ext>
              </a:extLst>
            </p:cNvPr>
            <p:cNvSpPr/>
            <p:nvPr/>
          </p:nvSpPr>
          <p:spPr>
            <a:xfrm>
              <a:off x="3851250" y="3647225"/>
              <a:ext cx="536250" cy="560475"/>
            </a:xfrm>
            <a:custGeom>
              <a:avLst/>
              <a:gdLst/>
              <a:ahLst/>
              <a:cxnLst/>
              <a:rect l="l" t="t" r="r" b="b"/>
              <a:pathLst>
                <a:path w="21450" h="22419" extrusionOk="0">
                  <a:moveTo>
                    <a:pt x="21416" y="0"/>
                  </a:moveTo>
                  <a:cubicBezTo>
                    <a:pt x="20082" y="434"/>
                    <a:pt x="18714" y="801"/>
                    <a:pt x="17380" y="1235"/>
                  </a:cubicBezTo>
                  <a:cubicBezTo>
                    <a:pt x="16079" y="1635"/>
                    <a:pt x="14745" y="2068"/>
                    <a:pt x="13444" y="2469"/>
                  </a:cubicBezTo>
                  <a:cubicBezTo>
                    <a:pt x="11242" y="3169"/>
                    <a:pt x="9040" y="3836"/>
                    <a:pt x="6906" y="4704"/>
                  </a:cubicBezTo>
                  <a:cubicBezTo>
                    <a:pt x="5872" y="5137"/>
                    <a:pt x="4871" y="5604"/>
                    <a:pt x="3903" y="6171"/>
                  </a:cubicBezTo>
                  <a:cubicBezTo>
                    <a:pt x="3036" y="6672"/>
                    <a:pt x="2069" y="7272"/>
                    <a:pt x="1535" y="8173"/>
                  </a:cubicBezTo>
                  <a:cubicBezTo>
                    <a:pt x="1268" y="8640"/>
                    <a:pt x="1101" y="9174"/>
                    <a:pt x="1001" y="9707"/>
                  </a:cubicBezTo>
                  <a:cubicBezTo>
                    <a:pt x="868" y="10308"/>
                    <a:pt x="768" y="10875"/>
                    <a:pt x="668" y="11475"/>
                  </a:cubicBezTo>
                  <a:cubicBezTo>
                    <a:pt x="468" y="12643"/>
                    <a:pt x="334" y="13844"/>
                    <a:pt x="234" y="15044"/>
                  </a:cubicBezTo>
                  <a:cubicBezTo>
                    <a:pt x="34" y="17479"/>
                    <a:pt x="1" y="19915"/>
                    <a:pt x="34" y="22350"/>
                  </a:cubicBezTo>
                  <a:cubicBezTo>
                    <a:pt x="34" y="22398"/>
                    <a:pt x="43" y="22419"/>
                    <a:pt x="55" y="22419"/>
                  </a:cubicBezTo>
                  <a:cubicBezTo>
                    <a:pt x="84" y="22419"/>
                    <a:pt x="134" y="22301"/>
                    <a:pt x="134" y="22183"/>
                  </a:cubicBezTo>
                  <a:cubicBezTo>
                    <a:pt x="234" y="19514"/>
                    <a:pt x="434" y="17046"/>
                    <a:pt x="701" y="14377"/>
                  </a:cubicBezTo>
                  <a:cubicBezTo>
                    <a:pt x="835" y="13176"/>
                    <a:pt x="1001" y="12009"/>
                    <a:pt x="1235" y="10808"/>
                  </a:cubicBezTo>
                  <a:cubicBezTo>
                    <a:pt x="1435" y="9774"/>
                    <a:pt x="1602" y="8606"/>
                    <a:pt x="2402" y="7839"/>
                  </a:cubicBezTo>
                  <a:cubicBezTo>
                    <a:pt x="3170" y="7105"/>
                    <a:pt x="4037" y="6538"/>
                    <a:pt x="4971" y="6105"/>
                  </a:cubicBezTo>
                  <a:cubicBezTo>
                    <a:pt x="5972" y="5604"/>
                    <a:pt x="6939" y="5171"/>
                    <a:pt x="7973" y="4770"/>
                  </a:cubicBezTo>
                  <a:cubicBezTo>
                    <a:pt x="9007" y="4370"/>
                    <a:pt x="10075" y="4037"/>
                    <a:pt x="11142" y="3670"/>
                  </a:cubicBezTo>
                  <a:lnTo>
                    <a:pt x="14511" y="2502"/>
                  </a:lnTo>
                  <a:cubicBezTo>
                    <a:pt x="15679" y="2102"/>
                    <a:pt x="16779" y="1735"/>
                    <a:pt x="17947" y="1301"/>
                  </a:cubicBezTo>
                  <a:cubicBezTo>
                    <a:pt x="19114" y="901"/>
                    <a:pt x="20248" y="434"/>
                    <a:pt x="21416" y="67"/>
                  </a:cubicBezTo>
                  <a:cubicBezTo>
                    <a:pt x="21449" y="34"/>
                    <a:pt x="21449" y="34"/>
                    <a:pt x="214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948;p45">
              <a:extLst>
                <a:ext uri="{FF2B5EF4-FFF2-40B4-BE49-F238E27FC236}">
                  <a16:creationId xmlns:a16="http://schemas.microsoft.com/office/drawing/2014/main" id="{ABF6CB25-740C-9095-A8BA-F42AF8F57D04}"/>
                </a:ext>
              </a:extLst>
            </p:cNvPr>
            <p:cNvSpPr/>
            <p:nvPr/>
          </p:nvSpPr>
          <p:spPr>
            <a:xfrm>
              <a:off x="4148125" y="3503150"/>
              <a:ext cx="664675" cy="1081225"/>
            </a:xfrm>
            <a:custGeom>
              <a:avLst/>
              <a:gdLst/>
              <a:ahLst/>
              <a:cxnLst/>
              <a:rect l="l" t="t" r="r" b="b"/>
              <a:pathLst>
                <a:path w="26587" h="43249" extrusionOk="0">
                  <a:moveTo>
                    <a:pt x="25085" y="1"/>
                  </a:moveTo>
                  <a:cubicBezTo>
                    <a:pt x="25069" y="1"/>
                    <a:pt x="25052" y="9"/>
                    <a:pt x="25052" y="26"/>
                  </a:cubicBezTo>
                  <a:cubicBezTo>
                    <a:pt x="25152" y="526"/>
                    <a:pt x="25252" y="1027"/>
                    <a:pt x="25352" y="1527"/>
                  </a:cubicBezTo>
                  <a:cubicBezTo>
                    <a:pt x="26019" y="5230"/>
                    <a:pt x="26220" y="9599"/>
                    <a:pt x="23284" y="12435"/>
                  </a:cubicBezTo>
                  <a:cubicBezTo>
                    <a:pt x="22584" y="13102"/>
                    <a:pt x="21850" y="13669"/>
                    <a:pt x="21016" y="14169"/>
                  </a:cubicBezTo>
                  <a:cubicBezTo>
                    <a:pt x="20249" y="14636"/>
                    <a:pt x="19448" y="15037"/>
                    <a:pt x="18647" y="15470"/>
                  </a:cubicBezTo>
                  <a:cubicBezTo>
                    <a:pt x="16980" y="16271"/>
                    <a:pt x="15278" y="16971"/>
                    <a:pt x="13544" y="17538"/>
                  </a:cubicBezTo>
                  <a:cubicBezTo>
                    <a:pt x="10108" y="18706"/>
                    <a:pt x="6606" y="19640"/>
                    <a:pt x="3203" y="20874"/>
                  </a:cubicBezTo>
                  <a:cubicBezTo>
                    <a:pt x="2336" y="21208"/>
                    <a:pt x="1502" y="21541"/>
                    <a:pt x="668" y="21908"/>
                  </a:cubicBezTo>
                  <a:cubicBezTo>
                    <a:pt x="334" y="22008"/>
                    <a:pt x="101" y="22275"/>
                    <a:pt x="1" y="22609"/>
                  </a:cubicBezTo>
                  <a:cubicBezTo>
                    <a:pt x="1" y="22842"/>
                    <a:pt x="1" y="23076"/>
                    <a:pt x="34" y="23309"/>
                  </a:cubicBezTo>
                  <a:lnTo>
                    <a:pt x="68" y="24043"/>
                  </a:lnTo>
                  <a:cubicBezTo>
                    <a:pt x="234" y="26178"/>
                    <a:pt x="368" y="28313"/>
                    <a:pt x="535" y="30448"/>
                  </a:cubicBezTo>
                  <a:cubicBezTo>
                    <a:pt x="835" y="34717"/>
                    <a:pt x="1135" y="38954"/>
                    <a:pt x="1435" y="43223"/>
                  </a:cubicBezTo>
                  <a:cubicBezTo>
                    <a:pt x="1435" y="43240"/>
                    <a:pt x="1460" y="43248"/>
                    <a:pt x="1485" y="43248"/>
                  </a:cubicBezTo>
                  <a:cubicBezTo>
                    <a:pt x="1510" y="43248"/>
                    <a:pt x="1535" y="43240"/>
                    <a:pt x="1535" y="43223"/>
                  </a:cubicBezTo>
                  <a:cubicBezTo>
                    <a:pt x="1502" y="42690"/>
                    <a:pt x="1469" y="42156"/>
                    <a:pt x="1435" y="41656"/>
                  </a:cubicBezTo>
                  <a:cubicBezTo>
                    <a:pt x="1135" y="37386"/>
                    <a:pt x="835" y="33116"/>
                    <a:pt x="535" y="28846"/>
                  </a:cubicBezTo>
                  <a:lnTo>
                    <a:pt x="301" y="25678"/>
                  </a:lnTo>
                  <a:lnTo>
                    <a:pt x="201" y="24076"/>
                  </a:lnTo>
                  <a:cubicBezTo>
                    <a:pt x="168" y="23776"/>
                    <a:pt x="168" y="23509"/>
                    <a:pt x="134" y="23242"/>
                  </a:cubicBezTo>
                  <a:cubicBezTo>
                    <a:pt x="101" y="23009"/>
                    <a:pt x="101" y="22775"/>
                    <a:pt x="134" y="22575"/>
                  </a:cubicBezTo>
                  <a:cubicBezTo>
                    <a:pt x="268" y="22108"/>
                    <a:pt x="868" y="21975"/>
                    <a:pt x="1268" y="21775"/>
                  </a:cubicBezTo>
                  <a:cubicBezTo>
                    <a:pt x="1702" y="21608"/>
                    <a:pt x="2136" y="21441"/>
                    <a:pt x="2569" y="21274"/>
                  </a:cubicBezTo>
                  <a:cubicBezTo>
                    <a:pt x="3437" y="20941"/>
                    <a:pt x="4304" y="20641"/>
                    <a:pt x="5205" y="20340"/>
                  </a:cubicBezTo>
                  <a:cubicBezTo>
                    <a:pt x="8640" y="19206"/>
                    <a:pt x="12176" y="18272"/>
                    <a:pt x="15545" y="16971"/>
                  </a:cubicBezTo>
                  <a:cubicBezTo>
                    <a:pt x="17280" y="16338"/>
                    <a:pt x="18914" y="15537"/>
                    <a:pt x="20515" y="14636"/>
                  </a:cubicBezTo>
                  <a:cubicBezTo>
                    <a:pt x="22050" y="13736"/>
                    <a:pt x="23584" y="12702"/>
                    <a:pt x="24518" y="11134"/>
                  </a:cubicBezTo>
                  <a:cubicBezTo>
                    <a:pt x="26586" y="7765"/>
                    <a:pt x="25819" y="3662"/>
                    <a:pt x="25119" y="26"/>
                  </a:cubicBezTo>
                  <a:cubicBezTo>
                    <a:pt x="25119" y="9"/>
                    <a:pt x="25102" y="1"/>
                    <a:pt x="2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949;p45">
              <a:extLst>
                <a:ext uri="{FF2B5EF4-FFF2-40B4-BE49-F238E27FC236}">
                  <a16:creationId xmlns:a16="http://schemas.microsoft.com/office/drawing/2014/main" id="{F27A5801-88F3-A38B-D1F6-700D084A50CA}"/>
                </a:ext>
              </a:extLst>
            </p:cNvPr>
            <p:cNvSpPr/>
            <p:nvPr/>
          </p:nvSpPr>
          <p:spPr>
            <a:xfrm>
              <a:off x="4657675" y="3530475"/>
              <a:ext cx="118425" cy="110925"/>
            </a:xfrm>
            <a:custGeom>
              <a:avLst/>
              <a:gdLst/>
              <a:ahLst/>
              <a:cxnLst/>
              <a:rect l="l" t="t" r="r" b="b"/>
              <a:pathLst>
                <a:path w="4737" h="4437" extrusionOk="0">
                  <a:moveTo>
                    <a:pt x="267" y="0"/>
                  </a:moveTo>
                  <a:cubicBezTo>
                    <a:pt x="33" y="667"/>
                    <a:pt x="0" y="1368"/>
                    <a:pt x="167" y="2002"/>
                  </a:cubicBezTo>
                  <a:cubicBezTo>
                    <a:pt x="334" y="2535"/>
                    <a:pt x="667" y="3002"/>
                    <a:pt x="1101" y="3336"/>
                  </a:cubicBezTo>
                  <a:cubicBezTo>
                    <a:pt x="2068" y="4137"/>
                    <a:pt x="3436" y="4437"/>
                    <a:pt x="4670" y="4437"/>
                  </a:cubicBezTo>
                  <a:cubicBezTo>
                    <a:pt x="4737" y="4403"/>
                    <a:pt x="4737" y="4337"/>
                    <a:pt x="4670" y="4337"/>
                  </a:cubicBezTo>
                  <a:cubicBezTo>
                    <a:pt x="3536" y="4036"/>
                    <a:pt x="2302" y="3936"/>
                    <a:pt x="1334" y="3136"/>
                  </a:cubicBezTo>
                  <a:cubicBezTo>
                    <a:pt x="934" y="2836"/>
                    <a:pt x="634" y="2402"/>
                    <a:pt x="434" y="1935"/>
                  </a:cubicBezTo>
                  <a:cubicBezTo>
                    <a:pt x="267" y="1301"/>
                    <a:pt x="200" y="667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950;p45">
              <a:extLst>
                <a:ext uri="{FF2B5EF4-FFF2-40B4-BE49-F238E27FC236}">
                  <a16:creationId xmlns:a16="http://schemas.microsoft.com/office/drawing/2014/main" id="{F294C384-D386-5D8F-48E0-6C09EA671295}"/>
                </a:ext>
              </a:extLst>
            </p:cNvPr>
            <p:cNvSpPr/>
            <p:nvPr/>
          </p:nvSpPr>
          <p:spPr>
            <a:xfrm>
              <a:off x="3875450" y="4592900"/>
              <a:ext cx="327750" cy="7700"/>
            </a:xfrm>
            <a:custGeom>
              <a:avLst/>
              <a:gdLst/>
              <a:ahLst/>
              <a:cxnLst/>
              <a:rect l="l" t="t" r="r" b="b"/>
              <a:pathLst>
                <a:path w="13110" h="308" extrusionOk="0">
                  <a:moveTo>
                    <a:pt x="3836" y="0"/>
                  </a:moveTo>
                  <a:cubicBezTo>
                    <a:pt x="1635" y="0"/>
                    <a:pt x="2268" y="34"/>
                    <a:pt x="33" y="34"/>
                  </a:cubicBezTo>
                  <a:cubicBezTo>
                    <a:pt x="0" y="34"/>
                    <a:pt x="0" y="100"/>
                    <a:pt x="33" y="134"/>
                  </a:cubicBezTo>
                  <a:cubicBezTo>
                    <a:pt x="2268" y="201"/>
                    <a:pt x="1635" y="201"/>
                    <a:pt x="3836" y="234"/>
                  </a:cubicBezTo>
                  <a:cubicBezTo>
                    <a:pt x="4570" y="234"/>
                    <a:pt x="7987" y="308"/>
                    <a:pt x="10480" y="308"/>
                  </a:cubicBezTo>
                  <a:cubicBezTo>
                    <a:pt x="11727" y="308"/>
                    <a:pt x="12742" y="289"/>
                    <a:pt x="13076" y="234"/>
                  </a:cubicBezTo>
                  <a:cubicBezTo>
                    <a:pt x="13109" y="234"/>
                    <a:pt x="13109" y="201"/>
                    <a:pt x="13076" y="201"/>
                  </a:cubicBezTo>
                  <a:cubicBezTo>
                    <a:pt x="12075" y="34"/>
                    <a:pt x="4937" y="0"/>
                    <a:pt x="3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951;p45">
              <a:extLst>
                <a:ext uri="{FF2B5EF4-FFF2-40B4-BE49-F238E27FC236}">
                  <a16:creationId xmlns:a16="http://schemas.microsoft.com/office/drawing/2014/main" id="{D017193D-5F56-5740-9156-F0A368E2E693}"/>
                </a:ext>
              </a:extLst>
            </p:cNvPr>
            <p:cNvSpPr/>
            <p:nvPr/>
          </p:nvSpPr>
          <p:spPr>
            <a:xfrm>
              <a:off x="4448350" y="3484175"/>
              <a:ext cx="57575" cy="114275"/>
            </a:xfrm>
            <a:custGeom>
              <a:avLst/>
              <a:gdLst/>
              <a:ahLst/>
              <a:cxnLst/>
              <a:rect l="l" t="t" r="r" b="b"/>
              <a:pathLst>
                <a:path w="2303" h="4571" extrusionOk="0">
                  <a:moveTo>
                    <a:pt x="55" y="1"/>
                  </a:moveTo>
                  <a:cubicBezTo>
                    <a:pt x="25" y="1"/>
                    <a:pt x="0" y="18"/>
                    <a:pt x="0" y="51"/>
                  </a:cubicBezTo>
                  <a:cubicBezTo>
                    <a:pt x="0" y="918"/>
                    <a:pt x="67" y="1786"/>
                    <a:pt x="134" y="2619"/>
                  </a:cubicBezTo>
                  <a:cubicBezTo>
                    <a:pt x="167" y="2953"/>
                    <a:pt x="201" y="3320"/>
                    <a:pt x="234" y="3687"/>
                  </a:cubicBezTo>
                  <a:cubicBezTo>
                    <a:pt x="267" y="3954"/>
                    <a:pt x="367" y="4187"/>
                    <a:pt x="534" y="4354"/>
                  </a:cubicBezTo>
                  <a:cubicBezTo>
                    <a:pt x="725" y="4501"/>
                    <a:pt x="949" y="4570"/>
                    <a:pt x="1174" y="4570"/>
                  </a:cubicBezTo>
                  <a:cubicBezTo>
                    <a:pt x="1458" y="4570"/>
                    <a:pt x="1745" y="4459"/>
                    <a:pt x="1968" y="4254"/>
                  </a:cubicBezTo>
                  <a:cubicBezTo>
                    <a:pt x="2302" y="3887"/>
                    <a:pt x="2035" y="1819"/>
                    <a:pt x="1835" y="184"/>
                  </a:cubicBezTo>
                  <a:cubicBezTo>
                    <a:pt x="1835" y="168"/>
                    <a:pt x="1802" y="159"/>
                    <a:pt x="1768" y="159"/>
                  </a:cubicBezTo>
                  <a:cubicBezTo>
                    <a:pt x="1735" y="159"/>
                    <a:pt x="1702" y="168"/>
                    <a:pt x="1702" y="184"/>
                  </a:cubicBezTo>
                  <a:cubicBezTo>
                    <a:pt x="1702" y="385"/>
                    <a:pt x="1935" y="2986"/>
                    <a:pt x="1835" y="3720"/>
                  </a:cubicBezTo>
                  <a:cubicBezTo>
                    <a:pt x="1835" y="4045"/>
                    <a:pt x="1600" y="4265"/>
                    <a:pt x="1314" y="4265"/>
                  </a:cubicBezTo>
                  <a:cubicBezTo>
                    <a:pt x="1277" y="4265"/>
                    <a:pt x="1240" y="4262"/>
                    <a:pt x="1201" y="4254"/>
                  </a:cubicBezTo>
                  <a:cubicBezTo>
                    <a:pt x="1001" y="4254"/>
                    <a:pt x="834" y="4187"/>
                    <a:pt x="701" y="4087"/>
                  </a:cubicBezTo>
                  <a:cubicBezTo>
                    <a:pt x="567" y="3954"/>
                    <a:pt x="501" y="3820"/>
                    <a:pt x="501" y="3654"/>
                  </a:cubicBezTo>
                  <a:cubicBezTo>
                    <a:pt x="401" y="3253"/>
                    <a:pt x="367" y="2886"/>
                    <a:pt x="334" y="2486"/>
                  </a:cubicBezTo>
                  <a:cubicBezTo>
                    <a:pt x="234" y="1685"/>
                    <a:pt x="201" y="852"/>
                    <a:pt x="134" y="51"/>
                  </a:cubicBezTo>
                  <a:cubicBezTo>
                    <a:pt x="117" y="18"/>
                    <a:pt x="84" y="1"/>
                    <a:pt x="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952;p45">
              <a:extLst>
                <a:ext uri="{FF2B5EF4-FFF2-40B4-BE49-F238E27FC236}">
                  <a16:creationId xmlns:a16="http://schemas.microsoft.com/office/drawing/2014/main" id="{E2E5D9C8-0364-53DC-0F6F-D4E37E05E482}"/>
                </a:ext>
              </a:extLst>
            </p:cNvPr>
            <p:cNvSpPr/>
            <p:nvPr/>
          </p:nvSpPr>
          <p:spPr>
            <a:xfrm>
              <a:off x="4458350" y="3595600"/>
              <a:ext cx="10025" cy="33100"/>
            </a:xfrm>
            <a:custGeom>
              <a:avLst/>
              <a:gdLst/>
              <a:ahLst/>
              <a:cxnLst/>
              <a:rect l="l" t="t" r="r" b="b"/>
              <a:pathLst>
                <a:path w="401" h="1324" extrusionOk="0">
                  <a:moveTo>
                    <a:pt x="64" y="1"/>
                  </a:moveTo>
                  <a:cubicBezTo>
                    <a:pt x="31" y="1"/>
                    <a:pt x="1" y="27"/>
                    <a:pt x="1" y="64"/>
                  </a:cubicBezTo>
                  <a:cubicBezTo>
                    <a:pt x="1" y="197"/>
                    <a:pt x="1" y="297"/>
                    <a:pt x="34" y="397"/>
                  </a:cubicBezTo>
                  <a:cubicBezTo>
                    <a:pt x="67" y="497"/>
                    <a:pt x="67" y="598"/>
                    <a:pt x="101" y="698"/>
                  </a:cubicBezTo>
                  <a:cubicBezTo>
                    <a:pt x="134" y="831"/>
                    <a:pt x="167" y="931"/>
                    <a:pt x="201" y="1031"/>
                  </a:cubicBezTo>
                  <a:cubicBezTo>
                    <a:pt x="234" y="1131"/>
                    <a:pt x="301" y="1231"/>
                    <a:pt x="334" y="1298"/>
                  </a:cubicBezTo>
                  <a:cubicBezTo>
                    <a:pt x="351" y="1315"/>
                    <a:pt x="368" y="1323"/>
                    <a:pt x="380" y="1323"/>
                  </a:cubicBezTo>
                  <a:cubicBezTo>
                    <a:pt x="393" y="1323"/>
                    <a:pt x="401" y="1315"/>
                    <a:pt x="401" y="1298"/>
                  </a:cubicBezTo>
                  <a:cubicBezTo>
                    <a:pt x="401" y="1198"/>
                    <a:pt x="368" y="1065"/>
                    <a:pt x="334" y="964"/>
                  </a:cubicBezTo>
                  <a:cubicBezTo>
                    <a:pt x="301" y="864"/>
                    <a:pt x="301" y="764"/>
                    <a:pt x="268" y="664"/>
                  </a:cubicBezTo>
                  <a:cubicBezTo>
                    <a:pt x="234" y="564"/>
                    <a:pt x="201" y="464"/>
                    <a:pt x="201" y="364"/>
                  </a:cubicBezTo>
                  <a:cubicBezTo>
                    <a:pt x="167" y="264"/>
                    <a:pt x="167" y="164"/>
                    <a:pt x="134" y="64"/>
                  </a:cubicBezTo>
                  <a:cubicBezTo>
                    <a:pt x="119" y="19"/>
                    <a:pt x="90" y="1"/>
                    <a:pt x="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953;p45">
              <a:extLst>
                <a:ext uri="{FF2B5EF4-FFF2-40B4-BE49-F238E27FC236}">
                  <a16:creationId xmlns:a16="http://schemas.microsoft.com/office/drawing/2014/main" id="{0E336049-D4FE-6151-E403-EBB336D4559A}"/>
                </a:ext>
              </a:extLst>
            </p:cNvPr>
            <p:cNvSpPr/>
            <p:nvPr/>
          </p:nvSpPr>
          <p:spPr>
            <a:xfrm>
              <a:off x="3691150" y="3023325"/>
              <a:ext cx="779850" cy="419200"/>
            </a:xfrm>
            <a:custGeom>
              <a:avLst/>
              <a:gdLst/>
              <a:ahLst/>
              <a:cxnLst/>
              <a:rect l="l" t="t" r="r" b="b"/>
              <a:pathLst>
                <a:path w="31194" h="16768" extrusionOk="0">
                  <a:moveTo>
                    <a:pt x="29794" y="0"/>
                  </a:moveTo>
                  <a:cubicBezTo>
                    <a:pt x="28933" y="0"/>
                    <a:pt x="27713" y="542"/>
                    <a:pt x="26452" y="1606"/>
                  </a:cubicBezTo>
                  <a:cubicBezTo>
                    <a:pt x="23717" y="3741"/>
                    <a:pt x="20848" y="5743"/>
                    <a:pt x="17846" y="7510"/>
                  </a:cubicBezTo>
                  <a:cubicBezTo>
                    <a:pt x="16456" y="8326"/>
                    <a:pt x="13358" y="8474"/>
                    <a:pt x="10276" y="8474"/>
                  </a:cubicBezTo>
                  <a:cubicBezTo>
                    <a:pt x="8503" y="8474"/>
                    <a:pt x="6735" y="8425"/>
                    <a:pt x="5301" y="8425"/>
                  </a:cubicBezTo>
                  <a:cubicBezTo>
                    <a:pt x="4027" y="8425"/>
                    <a:pt x="3017" y="8464"/>
                    <a:pt x="2502" y="8611"/>
                  </a:cubicBezTo>
                  <a:cubicBezTo>
                    <a:pt x="834" y="9078"/>
                    <a:pt x="0" y="15816"/>
                    <a:pt x="2869" y="16517"/>
                  </a:cubicBezTo>
                  <a:cubicBezTo>
                    <a:pt x="3553" y="16679"/>
                    <a:pt x="4940" y="16768"/>
                    <a:pt x="6659" y="16768"/>
                  </a:cubicBezTo>
                  <a:cubicBezTo>
                    <a:pt x="11315" y="16768"/>
                    <a:pt x="18404" y="16114"/>
                    <a:pt x="20548" y="14482"/>
                  </a:cubicBezTo>
                  <a:cubicBezTo>
                    <a:pt x="25452" y="10746"/>
                    <a:pt x="30489" y="4208"/>
                    <a:pt x="30956" y="1773"/>
                  </a:cubicBezTo>
                  <a:cubicBezTo>
                    <a:pt x="31193" y="584"/>
                    <a:pt x="30687" y="0"/>
                    <a:pt x="297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954;p45">
              <a:extLst>
                <a:ext uri="{FF2B5EF4-FFF2-40B4-BE49-F238E27FC236}">
                  <a16:creationId xmlns:a16="http://schemas.microsoft.com/office/drawing/2014/main" id="{DEA94CC8-CD50-04DF-9474-05E0AD3DAFD0}"/>
                </a:ext>
              </a:extLst>
            </p:cNvPr>
            <p:cNvSpPr/>
            <p:nvPr/>
          </p:nvSpPr>
          <p:spPr>
            <a:xfrm>
              <a:off x="3511850" y="3173825"/>
              <a:ext cx="338600" cy="265800"/>
            </a:xfrm>
            <a:custGeom>
              <a:avLst/>
              <a:gdLst/>
              <a:ahLst/>
              <a:cxnLst/>
              <a:rect l="l" t="t" r="r" b="b"/>
              <a:pathLst>
                <a:path w="13544" h="10632" extrusionOk="0">
                  <a:moveTo>
                    <a:pt x="3477" y="1"/>
                  </a:moveTo>
                  <a:cubicBezTo>
                    <a:pt x="3304" y="1"/>
                    <a:pt x="3155" y="48"/>
                    <a:pt x="3036" y="156"/>
                  </a:cubicBezTo>
                  <a:cubicBezTo>
                    <a:pt x="2369" y="757"/>
                    <a:pt x="3570" y="1657"/>
                    <a:pt x="3570" y="1657"/>
                  </a:cubicBezTo>
                  <a:cubicBezTo>
                    <a:pt x="3570" y="1657"/>
                    <a:pt x="2901" y="1232"/>
                    <a:pt x="2344" y="1232"/>
                  </a:cubicBezTo>
                  <a:cubicBezTo>
                    <a:pt x="2075" y="1232"/>
                    <a:pt x="1832" y="1331"/>
                    <a:pt x="1702" y="1624"/>
                  </a:cubicBezTo>
                  <a:cubicBezTo>
                    <a:pt x="1268" y="2525"/>
                    <a:pt x="2535" y="3525"/>
                    <a:pt x="2535" y="3525"/>
                  </a:cubicBezTo>
                  <a:cubicBezTo>
                    <a:pt x="2535" y="3525"/>
                    <a:pt x="1993" y="3294"/>
                    <a:pt x="1472" y="3294"/>
                  </a:cubicBezTo>
                  <a:cubicBezTo>
                    <a:pt x="1107" y="3294"/>
                    <a:pt x="752" y="3408"/>
                    <a:pt x="601" y="3792"/>
                  </a:cubicBezTo>
                  <a:cubicBezTo>
                    <a:pt x="267" y="4726"/>
                    <a:pt x="1535" y="5627"/>
                    <a:pt x="1535" y="5627"/>
                  </a:cubicBezTo>
                  <a:cubicBezTo>
                    <a:pt x="1535" y="5627"/>
                    <a:pt x="1330" y="5545"/>
                    <a:pt x="1080" y="5545"/>
                  </a:cubicBezTo>
                  <a:cubicBezTo>
                    <a:pt x="779" y="5545"/>
                    <a:pt x="413" y="5665"/>
                    <a:pt x="267" y="6194"/>
                  </a:cubicBezTo>
                  <a:cubicBezTo>
                    <a:pt x="0" y="7128"/>
                    <a:pt x="3303" y="8762"/>
                    <a:pt x="4504" y="9229"/>
                  </a:cubicBezTo>
                  <a:cubicBezTo>
                    <a:pt x="6899" y="10103"/>
                    <a:pt x="10174" y="10632"/>
                    <a:pt x="11280" y="10632"/>
                  </a:cubicBezTo>
                  <a:cubicBezTo>
                    <a:pt x="11314" y="10632"/>
                    <a:pt x="11346" y="10631"/>
                    <a:pt x="11375" y="10630"/>
                  </a:cubicBezTo>
                  <a:lnTo>
                    <a:pt x="13543" y="3258"/>
                  </a:lnTo>
                  <a:cubicBezTo>
                    <a:pt x="13543" y="3258"/>
                    <a:pt x="7506" y="1857"/>
                    <a:pt x="7205" y="1757"/>
                  </a:cubicBezTo>
                  <a:cubicBezTo>
                    <a:pt x="6050" y="1391"/>
                    <a:pt x="4418" y="1"/>
                    <a:pt x="34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955;p45">
              <a:extLst>
                <a:ext uri="{FF2B5EF4-FFF2-40B4-BE49-F238E27FC236}">
                  <a16:creationId xmlns:a16="http://schemas.microsoft.com/office/drawing/2014/main" id="{BA545FD5-BCAB-64E7-45EF-973DA1FD1A38}"/>
                </a:ext>
              </a:extLst>
            </p:cNvPr>
            <p:cNvSpPr/>
            <p:nvPr/>
          </p:nvSpPr>
          <p:spPr>
            <a:xfrm>
              <a:off x="3598225" y="3213725"/>
              <a:ext cx="112125" cy="54925"/>
            </a:xfrm>
            <a:custGeom>
              <a:avLst/>
              <a:gdLst/>
              <a:ahLst/>
              <a:cxnLst/>
              <a:rect l="l" t="t" r="r" b="b"/>
              <a:pathLst>
                <a:path w="4485" h="2197" extrusionOk="0">
                  <a:moveTo>
                    <a:pt x="59" y="0"/>
                  </a:moveTo>
                  <a:cubicBezTo>
                    <a:pt x="20" y="0"/>
                    <a:pt x="1" y="47"/>
                    <a:pt x="48" y="95"/>
                  </a:cubicBezTo>
                  <a:cubicBezTo>
                    <a:pt x="1315" y="1729"/>
                    <a:pt x="2483" y="1996"/>
                    <a:pt x="4451" y="2196"/>
                  </a:cubicBezTo>
                  <a:cubicBezTo>
                    <a:pt x="4484" y="2196"/>
                    <a:pt x="4484" y="2129"/>
                    <a:pt x="4451" y="2129"/>
                  </a:cubicBezTo>
                  <a:cubicBezTo>
                    <a:pt x="2483" y="1762"/>
                    <a:pt x="1582" y="1429"/>
                    <a:pt x="115" y="28"/>
                  </a:cubicBezTo>
                  <a:cubicBezTo>
                    <a:pt x="95" y="8"/>
                    <a:pt x="75" y="0"/>
                    <a:pt x="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956;p45">
              <a:extLst>
                <a:ext uri="{FF2B5EF4-FFF2-40B4-BE49-F238E27FC236}">
                  <a16:creationId xmlns:a16="http://schemas.microsoft.com/office/drawing/2014/main" id="{83DA228B-EF86-7B08-EFB5-4F16BA19D484}"/>
                </a:ext>
              </a:extLst>
            </p:cNvPr>
            <p:cNvSpPr/>
            <p:nvPr/>
          </p:nvSpPr>
          <p:spPr>
            <a:xfrm>
              <a:off x="3569775" y="3260550"/>
              <a:ext cx="119725" cy="57300"/>
            </a:xfrm>
            <a:custGeom>
              <a:avLst/>
              <a:gdLst/>
              <a:ahLst/>
              <a:cxnLst/>
              <a:rect l="l" t="t" r="r" b="b"/>
              <a:pathLst>
                <a:path w="4789" h="2292" extrusionOk="0">
                  <a:moveTo>
                    <a:pt x="60" y="1"/>
                  </a:moveTo>
                  <a:cubicBezTo>
                    <a:pt x="8" y="1"/>
                    <a:pt x="0" y="72"/>
                    <a:pt x="52" y="123"/>
                  </a:cubicBezTo>
                  <a:cubicBezTo>
                    <a:pt x="1553" y="1624"/>
                    <a:pt x="2754" y="1924"/>
                    <a:pt x="4755" y="2291"/>
                  </a:cubicBezTo>
                  <a:cubicBezTo>
                    <a:pt x="4788" y="2258"/>
                    <a:pt x="4788" y="2224"/>
                    <a:pt x="4755" y="2224"/>
                  </a:cubicBezTo>
                  <a:cubicBezTo>
                    <a:pt x="2754" y="1691"/>
                    <a:pt x="1786" y="1324"/>
                    <a:pt x="118" y="23"/>
                  </a:cubicBezTo>
                  <a:cubicBezTo>
                    <a:pt x="95" y="7"/>
                    <a:pt x="75" y="1"/>
                    <a:pt x="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957;p45">
              <a:extLst>
                <a:ext uri="{FF2B5EF4-FFF2-40B4-BE49-F238E27FC236}">
                  <a16:creationId xmlns:a16="http://schemas.microsoft.com/office/drawing/2014/main" id="{2CBF39EF-0E3A-F61A-E2EB-2C704BEA105B}"/>
                </a:ext>
              </a:extLst>
            </p:cNvPr>
            <p:cNvSpPr/>
            <p:nvPr/>
          </p:nvSpPr>
          <p:spPr>
            <a:xfrm>
              <a:off x="3550875" y="3316125"/>
              <a:ext cx="123600" cy="49275"/>
            </a:xfrm>
            <a:custGeom>
              <a:avLst/>
              <a:gdLst/>
              <a:ahLst/>
              <a:cxnLst/>
              <a:rect l="l" t="t" r="r" b="b"/>
              <a:pathLst>
                <a:path w="4944" h="1971" extrusionOk="0">
                  <a:moveTo>
                    <a:pt x="29" y="0"/>
                  </a:moveTo>
                  <a:cubicBezTo>
                    <a:pt x="0" y="0"/>
                    <a:pt x="9" y="37"/>
                    <a:pt x="74" y="102"/>
                  </a:cubicBezTo>
                  <a:cubicBezTo>
                    <a:pt x="1344" y="1306"/>
                    <a:pt x="3027" y="1971"/>
                    <a:pt x="4751" y="1971"/>
                  </a:cubicBezTo>
                  <a:cubicBezTo>
                    <a:pt x="4793" y="1971"/>
                    <a:pt x="4835" y="1970"/>
                    <a:pt x="4877" y="1970"/>
                  </a:cubicBezTo>
                  <a:cubicBezTo>
                    <a:pt x="4944" y="1970"/>
                    <a:pt x="4944" y="1903"/>
                    <a:pt x="4877" y="1903"/>
                  </a:cubicBezTo>
                  <a:cubicBezTo>
                    <a:pt x="2842" y="1636"/>
                    <a:pt x="1808" y="1169"/>
                    <a:pt x="107" y="35"/>
                  </a:cubicBezTo>
                  <a:cubicBezTo>
                    <a:pt x="72" y="11"/>
                    <a:pt x="45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958;p45">
              <a:extLst>
                <a:ext uri="{FF2B5EF4-FFF2-40B4-BE49-F238E27FC236}">
                  <a16:creationId xmlns:a16="http://schemas.microsoft.com/office/drawing/2014/main" id="{7F5778CA-BBED-F2DD-928E-8B8AD026362E}"/>
                </a:ext>
              </a:extLst>
            </p:cNvPr>
            <p:cNvSpPr/>
            <p:nvPr/>
          </p:nvSpPr>
          <p:spPr>
            <a:xfrm>
              <a:off x="3228300" y="2985925"/>
              <a:ext cx="559600" cy="438650"/>
            </a:xfrm>
            <a:custGeom>
              <a:avLst/>
              <a:gdLst/>
              <a:ahLst/>
              <a:cxnLst/>
              <a:rect l="l" t="t" r="r" b="b"/>
              <a:pathLst>
                <a:path w="22384" h="17546" extrusionOk="0">
                  <a:moveTo>
                    <a:pt x="2102" y="0"/>
                  </a:moveTo>
                  <a:lnTo>
                    <a:pt x="1" y="14644"/>
                  </a:lnTo>
                  <a:lnTo>
                    <a:pt x="20315" y="17546"/>
                  </a:lnTo>
                  <a:lnTo>
                    <a:pt x="22384" y="2902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959;p45">
              <a:extLst>
                <a:ext uri="{FF2B5EF4-FFF2-40B4-BE49-F238E27FC236}">
                  <a16:creationId xmlns:a16="http://schemas.microsoft.com/office/drawing/2014/main" id="{07CA1EF8-F061-6D4F-7734-DD7BE1E2DE99}"/>
                </a:ext>
              </a:extLst>
            </p:cNvPr>
            <p:cNvSpPr/>
            <p:nvPr/>
          </p:nvSpPr>
          <p:spPr>
            <a:xfrm>
              <a:off x="3333375" y="3074300"/>
              <a:ext cx="65925" cy="208525"/>
            </a:xfrm>
            <a:custGeom>
              <a:avLst/>
              <a:gdLst/>
              <a:ahLst/>
              <a:cxnLst/>
              <a:rect l="l" t="t" r="r" b="b"/>
              <a:pathLst>
                <a:path w="2637" h="8341" extrusionOk="0">
                  <a:moveTo>
                    <a:pt x="1168" y="1"/>
                  </a:moveTo>
                  <a:lnTo>
                    <a:pt x="1" y="8140"/>
                  </a:lnTo>
                  <a:lnTo>
                    <a:pt x="1502" y="8340"/>
                  </a:lnTo>
                  <a:lnTo>
                    <a:pt x="2636" y="234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960;p45">
              <a:extLst>
                <a:ext uri="{FF2B5EF4-FFF2-40B4-BE49-F238E27FC236}">
                  <a16:creationId xmlns:a16="http://schemas.microsoft.com/office/drawing/2014/main" id="{0CDC0900-A9AF-391F-8DCC-B9F0DAC7A9B0}"/>
                </a:ext>
              </a:extLst>
            </p:cNvPr>
            <p:cNvSpPr/>
            <p:nvPr/>
          </p:nvSpPr>
          <p:spPr>
            <a:xfrm>
              <a:off x="3394250" y="3156875"/>
              <a:ext cx="55075" cy="134275"/>
            </a:xfrm>
            <a:custGeom>
              <a:avLst/>
              <a:gdLst/>
              <a:ahLst/>
              <a:cxnLst/>
              <a:rect l="l" t="t" r="r" b="b"/>
              <a:pathLst>
                <a:path w="2203" h="5371" extrusionOk="0">
                  <a:moveTo>
                    <a:pt x="735" y="0"/>
                  </a:moveTo>
                  <a:lnTo>
                    <a:pt x="1" y="5171"/>
                  </a:lnTo>
                  <a:lnTo>
                    <a:pt x="1469" y="5371"/>
                  </a:lnTo>
                  <a:lnTo>
                    <a:pt x="2203" y="200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961;p45">
              <a:extLst>
                <a:ext uri="{FF2B5EF4-FFF2-40B4-BE49-F238E27FC236}">
                  <a16:creationId xmlns:a16="http://schemas.microsoft.com/office/drawing/2014/main" id="{AC587CC7-F37A-EFD6-00B0-2AB1D9C9A2E0}"/>
                </a:ext>
              </a:extLst>
            </p:cNvPr>
            <p:cNvSpPr/>
            <p:nvPr/>
          </p:nvSpPr>
          <p:spPr>
            <a:xfrm>
              <a:off x="3455150" y="3135175"/>
              <a:ext cx="59225" cy="164325"/>
            </a:xfrm>
            <a:custGeom>
              <a:avLst/>
              <a:gdLst/>
              <a:ahLst/>
              <a:cxnLst/>
              <a:rect l="l" t="t" r="r" b="b"/>
              <a:pathLst>
                <a:path w="2369" h="6573" extrusionOk="0">
                  <a:moveTo>
                    <a:pt x="901" y="1"/>
                  </a:moveTo>
                  <a:lnTo>
                    <a:pt x="0" y="6372"/>
                  </a:lnTo>
                  <a:lnTo>
                    <a:pt x="1468" y="6572"/>
                  </a:lnTo>
                  <a:lnTo>
                    <a:pt x="2368" y="201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962;p45">
              <a:extLst>
                <a:ext uri="{FF2B5EF4-FFF2-40B4-BE49-F238E27FC236}">
                  <a16:creationId xmlns:a16="http://schemas.microsoft.com/office/drawing/2014/main" id="{A6126513-D518-83F2-71B1-AEEC0A863B17}"/>
                </a:ext>
              </a:extLst>
            </p:cNvPr>
            <p:cNvSpPr/>
            <p:nvPr/>
          </p:nvSpPr>
          <p:spPr>
            <a:xfrm>
              <a:off x="3515175" y="3212750"/>
              <a:ext cx="50075" cy="95925"/>
            </a:xfrm>
            <a:custGeom>
              <a:avLst/>
              <a:gdLst/>
              <a:ahLst/>
              <a:cxnLst/>
              <a:rect l="l" t="t" r="r" b="b"/>
              <a:pathLst>
                <a:path w="2003" h="3837" extrusionOk="0">
                  <a:moveTo>
                    <a:pt x="534" y="0"/>
                  </a:moveTo>
                  <a:lnTo>
                    <a:pt x="1" y="3603"/>
                  </a:lnTo>
                  <a:lnTo>
                    <a:pt x="1502" y="3836"/>
                  </a:lnTo>
                  <a:lnTo>
                    <a:pt x="2002" y="200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963;p45">
              <a:extLst>
                <a:ext uri="{FF2B5EF4-FFF2-40B4-BE49-F238E27FC236}">
                  <a16:creationId xmlns:a16="http://schemas.microsoft.com/office/drawing/2014/main" id="{1A029611-7EE2-9A8B-F2BA-3405313F02DF}"/>
                </a:ext>
              </a:extLst>
            </p:cNvPr>
            <p:cNvSpPr/>
            <p:nvPr/>
          </p:nvSpPr>
          <p:spPr>
            <a:xfrm>
              <a:off x="3576050" y="3165200"/>
              <a:ext cx="58400" cy="151800"/>
            </a:xfrm>
            <a:custGeom>
              <a:avLst/>
              <a:gdLst/>
              <a:ahLst/>
              <a:cxnLst/>
              <a:rect l="l" t="t" r="r" b="b"/>
              <a:pathLst>
                <a:path w="2336" h="6072" extrusionOk="0">
                  <a:moveTo>
                    <a:pt x="835" y="1"/>
                  </a:moveTo>
                  <a:lnTo>
                    <a:pt x="1" y="5872"/>
                  </a:lnTo>
                  <a:lnTo>
                    <a:pt x="1502" y="6072"/>
                  </a:lnTo>
                  <a:lnTo>
                    <a:pt x="2336" y="201"/>
                  </a:lnTo>
                  <a:lnTo>
                    <a:pt x="8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964;p45">
              <a:extLst>
                <a:ext uri="{FF2B5EF4-FFF2-40B4-BE49-F238E27FC236}">
                  <a16:creationId xmlns:a16="http://schemas.microsoft.com/office/drawing/2014/main" id="{5F7DAD74-0C3E-4E27-0832-C687680E5DDE}"/>
                </a:ext>
              </a:extLst>
            </p:cNvPr>
            <p:cNvSpPr/>
            <p:nvPr/>
          </p:nvSpPr>
          <p:spPr>
            <a:xfrm>
              <a:off x="3636925" y="3145200"/>
              <a:ext cx="62575" cy="180150"/>
            </a:xfrm>
            <a:custGeom>
              <a:avLst/>
              <a:gdLst/>
              <a:ahLst/>
              <a:cxnLst/>
              <a:rect l="l" t="t" r="r" b="b"/>
              <a:pathLst>
                <a:path w="2503" h="7206" extrusionOk="0">
                  <a:moveTo>
                    <a:pt x="1002" y="0"/>
                  </a:moveTo>
                  <a:lnTo>
                    <a:pt x="1" y="7005"/>
                  </a:lnTo>
                  <a:lnTo>
                    <a:pt x="1502" y="7205"/>
                  </a:lnTo>
                  <a:lnTo>
                    <a:pt x="2503" y="200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965;p45">
              <a:extLst>
                <a:ext uri="{FF2B5EF4-FFF2-40B4-BE49-F238E27FC236}">
                  <a16:creationId xmlns:a16="http://schemas.microsoft.com/office/drawing/2014/main" id="{50EA41E9-A228-F0B9-6D4E-4561FE770B54}"/>
                </a:ext>
              </a:extLst>
            </p:cNvPr>
            <p:cNvSpPr/>
            <p:nvPr/>
          </p:nvSpPr>
          <p:spPr>
            <a:xfrm>
              <a:off x="3303375" y="3048450"/>
              <a:ext cx="396125" cy="281075"/>
            </a:xfrm>
            <a:custGeom>
              <a:avLst/>
              <a:gdLst/>
              <a:ahLst/>
              <a:cxnLst/>
              <a:rect l="l" t="t" r="r" b="b"/>
              <a:pathLst>
                <a:path w="15845" h="11243" extrusionOk="0">
                  <a:moveTo>
                    <a:pt x="1501" y="1"/>
                  </a:moveTo>
                  <a:lnTo>
                    <a:pt x="1501" y="1"/>
                  </a:lnTo>
                  <a:cubicBezTo>
                    <a:pt x="1234" y="1502"/>
                    <a:pt x="967" y="2970"/>
                    <a:pt x="734" y="4471"/>
                  </a:cubicBezTo>
                  <a:cubicBezTo>
                    <a:pt x="500" y="5972"/>
                    <a:pt x="234" y="7473"/>
                    <a:pt x="33" y="8974"/>
                  </a:cubicBezTo>
                  <a:lnTo>
                    <a:pt x="0" y="9174"/>
                  </a:lnTo>
                  <a:lnTo>
                    <a:pt x="200" y="9207"/>
                  </a:lnTo>
                  <a:lnTo>
                    <a:pt x="4103" y="9774"/>
                  </a:lnTo>
                  <a:lnTo>
                    <a:pt x="8006" y="10308"/>
                  </a:lnTo>
                  <a:cubicBezTo>
                    <a:pt x="9307" y="10508"/>
                    <a:pt x="10608" y="10675"/>
                    <a:pt x="11909" y="10809"/>
                  </a:cubicBezTo>
                  <a:cubicBezTo>
                    <a:pt x="13209" y="10942"/>
                    <a:pt x="14510" y="11109"/>
                    <a:pt x="15845" y="11242"/>
                  </a:cubicBezTo>
                  <a:cubicBezTo>
                    <a:pt x="14544" y="10975"/>
                    <a:pt x="13243" y="10742"/>
                    <a:pt x="11942" y="10542"/>
                  </a:cubicBezTo>
                  <a:cubicBezTo>
                    <a:pt x="10641" y="10375"/>
                    <a:pt x="9340" y="10141"/>
                    <a:pt x="8039" y="9941"/>
                  </a:cubicBezTo>
                  <a:lnTo>
                    <a:pt x="4136" y="9374"/>
                  </a:lnTo>
                  <a:lnTo>
                    <a:pt x="424" y="8866"/>
                  </a:lnTo>
                  <a:lnTo>
                    <a:pt x="424" y="8866"/>
                  </a:lnTo>
                  <a:cubicBezTo>
                    <a:pt x="616" y="7423"/>
                    <a:pt x="808" y="5980"/>
                    <a:pt x="1001" y="4537"/>
                  </a:cubicBezTo>
                  <a:cubicBezTo>
                    <a:pt x="1168" y="3003"/>
                    <a:pt x="1334" y="1502"/>
                    <a:pt x="1501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966;p45">
              <a:extLst>
                <a:ext uri="{FF2B5EF4-FFF2-40B4-BE49-F238E27FC236}">
                  <a16:creationId xmlns:a16="http://schemas.microsoft.com/office/drawing/2014/main" id="{85B2090D-CE43-F606-9742-AC44FB9B07C3}"/>
                </a:ext>
              </a:extLst>
            </p:cNvPr>
            <p:cNvSpPr/>
            <p:nvPr/>
          </p:nvSpPr>
          <p:spPr>
            <a:xfrm>
              <a:off x="3325875" y="3066575"/>
              <a:ext cx="24225" cy="3800"/>
            </a:xfrm>
            <a:custGeom>
              <a:avLst/>
              <a:gdLst/>
              <a:ahLst/>
              <a:cxnLst/>
              <a:rect l="l" t="t" r="r" b="b"/>
              <a:pathLst>
                <a:path w="969" h="152" extrusionOk="0">
                  <a:moveTo>
                    <a:pt x="178" y="1"/>
                  </a:moveTo>
                  <a:cubicBezTo>
                    <a:pt x="119" y="1"/>
                    <a:pt x="60" y="4"/>
                    <a:pt x="1" y="10"/>
                  </a:cubicBezTo>
                  <a:cubicBezTo>
                    <a:pt x="248" y="92"/>
                    <a:pt x="517" y="152"/>
                    <a:pt x="791" y="152"/>
                  </a:cubicBezTo>
                  <a:cubicBezTo>
                    <a:pt x="850" y="152"/>
                    <a:pt x="909" y="149"/>
                    <a:pt x="968" y="143"/>
                  </a:cubicBezTo>
                  <a:cubicBezTo>
                    <a:pt x="721" y="61"/>
                    <a:pt x="451" y="1"/>
                    <a:pt x="178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967;p45">
              <a:extLst>
                <a:ext uri="{FF2B5EF4-FFF2-40B4-BE49-F238E27FC236}">
                  <a16:creationId xmlns:a16="http://schemas.microsoft.com/office/drawing/2014/main" id="{3D1F3242-BE0B-5906-FA49-37AA95203DFB}"/>
                </a:ext>
              </a:extLst>
            </p:cNvPr>
            <p:cNvSpPr/>
            <p:nvPr/>
          </p:nvSpPr>
          <p:spPr>
            <a:xfrm>
              <a:off x="3322550" y="3087025"/>
              <a:ext cx="24200" cy="4000"/>
            </a:xfrm>
            <a:custGeom>
              <a:avLst/>
              <a:gdLst/>
              <a:ahLst/>
              <a:cxnLst/>
              <a:rect l="l" t="t" r="r" b="b"/>
              <a:pathLst>
                <a:path w="968" h="160" extrusionOk="0">
                  <a:moveTo>
                    <a:pt x="250" y="1"/>
                  </a:moveTo>
                  <a:cubicBezTo>
                    <a:pt x="167" y="1"/>
                    <a:pt x="84" y="9"/>
                    <a:pt x="0" y="26"/>
                  </a:cubicBezTo>
                  <a:cubicBezTo>
                    <a:pt x="167" y="92"/>
                    <a:pt x="334" y="126"/>
                    <a:pt x="501" y="159"/>
                  </a:cubicBezTo>
                  <a:lnTo>
                    <a:pt x="968" y="159"/>
                  </a:lnTo>
                  <a:cubicBezTo>
                    <a:pt x="834" y="92"/>
                    <a:pt x="667" y="59"/>
                    <a:pt x="501" y="26"/>
                  </a:cubicBezTo>
                  <a:cubicBezTo>
                    <a:pt x="417" y="9"/>
                    <a:pt x="334" y="1"/>
                    <a:pt x="250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968;p45">
              <a:extLst>
                <a:ext uri="{FF2B5EF4-FFF2-40B4-BE49-F238E27FC236}">
                  <a16:creationId xmlns:a16="http://schemas.microsoft.com/office/drawing/2014/main" id="{46FE44EC-D74D-13DE-3AB1-2471C4F09D63}"/>
                </a:ext>
              </a:extLst>
            </p:cNvPr>
            <p:cNvSpPr/>
            <p:nvPr/>
          </p:nvSpPr>
          <p:spPr>
            <a:xfrm>
              <a:off x="3320050" y="3108200"/>
              <a:ext cx="24200" cy="3650"/>
            </a:xfrm>
            <a:custGeom>
              <a:avLst/>
              <a:gdLst/>
              <a:ahLst/>
              <a:cxnLst/>
              <a:rect l="l" t="t" r="r" b="b"/>
              <a:pathLst>
                <a:path w="968" h="146" extrusionOk="0">
                  <a:moveTo>
                    <a:pt x="232" y="0"/>
                  </a:moveTo>
                  <a:cubicBezTo>
                    <a:pt x="156" y="0"/>
                    <a:pt x="79" y="5"/>
                    <a:pt x="0" y="13"/>
                  </a:cubicBezTo>
                  <a:cubicBezTo>
                    <a:pt x="134" y="79"/>
                    <a:pt x="300" y="113"/>
                    <a:pt x="467" y="146"/>
                  </a:cubicBezTo>
                  <a:lnTo>
                    <a:pt x="968" y="146"/>
                  </a:lnTo>
                  <a:cubicBezTo>
                    <a:pt x="713" y="44"/>
                    <a:pt x="477" y="0"/>
                    <a:pt x="232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969;p45">
              <a:extLst>
                <a:ext uri="{FF2B5EF4-FFF2-40B4-BE49-F238E27FC236}">
                  <a16:creationId xmlns:a16="http://schemas.microsoft.com/office/drawing/2014/main" id="{571882C6-1711-B388-7CFA-F9E4A9340186}"/>
                </a:ext>
              </a:extLst>
            </p:cNvPr>
            <p:cNvSpPr/>
            <p:nvPr/>
          </p:nvSpPr>
          <p:spPr>
            <a:xfrm>
              <a:off x="3316700" y="3128975"/>
              <a:ext cx="24225" cy="3725"/>
            </a:xfrm>
            <a:custGeom>
              <a:avLst/>
              <a:gdLst/>
              <a:ahLst/>
              <a:cxnLst/>
              <a:rect l="l" t="t" r="r" b="b"/>
              <a:pathLst>
                <a:path w="969" h="149" extrusionOk="0">
                  <a:moveTo>
                    <a:pt x="168" y="1"/>
                  </a:moveTo>
                  <a:cubicBezTo>
                    <a:pt x="112" y="1"/>
                    <a:pt x="56" y="4"/>
                    <a:pt x="1" y="15"/>
                  </a:cubicBezTo>
                  <a:cubicBezTo>
                    <a:pt x="301" y="116"/>
                    <a:pt x="635" y="149"/>
                    <a:pt x="968" y="149"/>
                  </a:cubicBezTo>
                  <a:cubicBezTo>
                    <a:pt x="801" y="82"/>
                    <a:pt x="668" y="49"/>
                    <a:pt x="501" y="15"/>
                  </a:cubicBezTo>
                  <a:cubicBezTo>
                    <a:pt x="390" y="15"/>
                    <a:pt x="279" y="1"/>
                    <a:pt x="168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970;p45">
              <a:extLst>
                <a:ext uri="{FF2B5EF4-FFF2-40B4-BE49-F238E27FC236}">
                  <a16:creationId xmlns:a16="http://schemas.microsoft.com/office/drawing/2014/main" id="{532378F5-A52A-113E-BC37-FD3074FA084C}"/>
                </a:ext>
              </a:extLst>
            </p:cNvPr>
            <p:cNvSpPr/>
            <p:nvPr/>
          </p:nvSpPr>
          <p:spPr>
            <a:xfrm>
              <a:off x="3314200" y="3149375"/>
              <a:ext cx="24225" cy="3575"/>
            </a:xfrm>
            <a:custGeom>
              <a:avLst/>
              <a:gdLst/>
              <a:ahLst/>
              <a:cxnLst/>
              <a:rect l="l" t="t" r="r" b="b"/>
              <a:pathLst>
                <a:path w="969" h="143" extrusionOk="0">
                  <a:moveTo>
                    <a:pt x="1" y="0"/>
                  </a:moveTo>
                  <a:lnTo>
                    <a:pt x="1" y="33"/>
                  </a:lnTo>
                  <a:cubicBezTo>
                    <a:pt x="23" y="29"/>
                    <a:pt x="46" y="25"/>
                    <a:pt x="68" y="22"/>
                  </a:cubicBezTo>
                  <a:lnTo>
                    <a:pt x="68" y="22"/>
                  </a:lnTo>
                  <a:cubicBezTo>
                    <a:pt x="296" y="93"/>
                    <a:pt x="542" y="142"/>
                    <a:pt x="791" y="142"/>
                  </a:cubicBezTo>
                  <a:cubicBezTo>
                    <a:pt x="850" y="142"/>
                    <a:pt x="909" y="139"/>
                    <a:pt x="968" y="133"/>
                  </a:cubicBezTo>
                  <a:cubicBezTo>
                    <a:pt x="801" y="100"/>
                    <a:pt x="634" y="33"/>
                    <a:pt x="468" y="33"/>
                  </a:cubicBezTo>
                  <a:cubicBezTo>
                    <a:pt x="401" y="17"/>
                    <a:pt x="326" y="8"/>
                    <a:pt x="247" y="8"/>
                  </a:cubicBezTo>
                  <a:cubicBezTo>
                    <a:pt x="189" y="8"/>
                    <a:pt x="129" y="13"/>
                    <a:pt x="68" y="22"/>
                  </a:cubicBezTo>
                  <a:lnTo>
                    <a:pt x="68" y="22"/>
                  </a:lnTo>
                  <a:cubicBezTo>
                    <a:pt x="45" y="15"/>
                    <a:pt x="23" y="7"/>
                    <a:pt x="1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971;p45">
              <a:extLst>
                <a:ext uri="{FF2B5EF4-FFF2-40B4-BE49-F238E27FC236}">
                  <a16:creationId xmlns:a16="http://schemas.microsoft.com/office/drawing/2014/main" id="{6A772ED2-D633-BC80-5CC9-74D9C61BF92D}"/>
                </a:ext>
              </a:extLst>
            </p:cNvPr>
            <p:cNvSpPr/>
            <p:nvPr/>
          </p:nvSpPr>
          <p:spPr>
            <a:xfrm>
              <a:off x="3310875" y="3170425"/>
              <a:ext cx="24200" cy="3775"/>
            </a:xfrm>
            <a:custGeom>
              <a:avLst/>
              <a:gdLst/>
              <a:ahLst/>
              <a:cxnLst/>
              <a:rect l="l" t="t" r="r" b="b"/>
              <a:pathLst>
                <a:path w="968" h="151" extrusionOk="0">
                  <a:moveTo>
                    <a:pt x="250" y="0"/>
                  </a:moveTo>
                  <a:cubicBezTo>
                    <a:pt x="167" y="0"/>
                    <a:pt x="84" y="9"/>
                    <a:pt x="0" y="25"/>
                  </a:cubicBezTo>
                  <a:cubicBezTo>
                    <a:pt x="167" y="59"/>
                    <a:pt x="334" y="92"/>
                    <a:pt x="501" y="125"/>
                  </a:cubicBezTo>
                  <a:cubicBezTo>
                    <a:pt x="567" y="142"/>
                    <a:pt x="642" y="150"/>
                    <a:pt x="722" y="150"/>
                  </a:cubicBezTo>
                  <a:cubicBezTo>
                    <a:pt x="801" y="150"/>
                    <a:pt x="884" y="142"/>
                    <a:pt x="968" y="125"/>
                  </a:cubicBezTo>
                  <a:cubicBezTo>
                    <a:pt x="834" y="59"/>
                    <a:pt x="667" y="25"/>
                    <a:pt x="501" y="25"/>
                  </a:cubicBezTo>
                  <a:cubicBezTo>
                    <a:pt x="417" y="9"/>
                    <a:pt x="334" y="0"/>
                    <a:pt x="250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972;p45">
              <a:extLst>
                <a:ext uri="{FF2B5EF4-FFF2-40B4-BE49-F238E27FC236}">
                  <a16:creationId xmlns:a16="http://schemas.microsoft.com/office/drawing/2014/main" id="{2B750C0B-7C0E-B907-F24B-9E4DA8EBBF45}"/>
                </a:ext>
              </a:extLst>
            </p:cNvPr>
            <p:cNvSpPr/>
            <p:nvPr/>
          </p:nvSpPr>
          <p:spPr>
            <a:xfrm>
              <a:off x="3308375" y="3191050"/>
              <a:ext cx="24200" cy="4200"/>
            </a:xfrm>
            <a:custGeom>
              <a:avLst/>
              <a:gdLst/>
              <a:ahLst/>
              <a:cxnLst/>
              <a:rect l="l" t="t" r="r" b="b"/>
              <a:pathLst>
                <a:path w="968" h="168" extrusionOk="0">
                  <a:moveTo>
                    <a:pt x="0" y="1"/>
                  </a:moveTo>
                  <a:cubicBezTo>
                    <a:pt x="300" y="134"/>
                    <a:pt x="634" y="168"/>
                    <a:pt x="968" y="168"/>
                  </a:cubicBezTo>
                  <a:cubicBezTo>
                    <a:pt x="634" y="34"/>
                    <a:pt x="300" y="1"/>
                    <a:pt x="0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973;p45">
              <a:extLst>
                <a:ext uri="{FF2B5EF4-FFF2-40B4-BE49-F238E27FC236}">
                  <a16:creationId xmlns:a16="http://schemas.microsoft.com/office/drawing/2014/main" id="{9EE7F32D-2680-64EA-8037-3E5375673334}"/>
                </a:ext>
              </a:extLst>
            </p:cNvPr>
            <p:cNvSpPr/>
            <p:nvPr/>
          </p:nvSpPr>
          <p:spPr>
            <a:xfrm>
              <a:off x="3305025" y="3211900"/>
              <a:ext cx="24225" cy="3675"/>
            </a:xfrm>
            <a:custGeom>
              <a:avLst/>
              <a:gdLst/>
              <a:ahLst/>
              <a:cxnLst/>
              <a:rect l="l" t="t" r="r" b="b"/>
              <a:pathLst>
                <a:path w="969" h="147" extrusionOk="0">
                  <a:moveTo>
                    <a:pt x="1" y="1"/>
                  </a:moveTo>
                  <a:cubicBezTo>
                    <a:pt x="230" y="103"/>
                    <a:pt x="479" y="146"/>
                    <a:pt x="732" y="146"/>
                  </a:cubicBezTo>
                  <a:cubicBezTo>
                    <a:pt x="811" y="146"/>
                    <a:pt x="889" y="142"/>
                    <a:pt x="968" y="134"/>
                  </a:cubicBezTo>
                  <a:cubicBezTo>
                    <a:pt x="668" y="34"/>
                    <a:pt x="334" y="1"/>
                    <a:pt x="1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974;p45">
              <a:extLst>
                <a:ext uri="{FF2B5EF4-FFF2-40B4-BE49-F238E27FC236}">
                  <a16:creationId xmlns:a16="http://schemas.microsoft.com/office/drawing/2014/main" id="{29AACC97-906C-83D7-8A48-53642D19AFDD}"/>
                </a:ext>
              </a:extLst>
            </p:cNvPr>
            <p:cNvSpPr/>
            <p:nvPr/>
          </p:nvSpPr>
          <p:spPr>
            <a:xfrm>
              <a:off x="3302525" y="3232750"/>
              <a:ext cx="24225" cy="3375"/>
            </a:xfrm>
            <a:custGeom>
              <a:avLst/>
              <a:gdLst/>
              <a:ahLst/>
              <a:cxnLst/>
              <a:rect l="l" t="t" r="r" b="b"/>
              <a:pathLst>
                <a:path w="969" h="135" extrusionOk="0">
                  <a:moveTo>
                    <a:pt x="1" y="1"/>
                  </a:moveTo>
                  <a:cubicBezTo>
                    <a:pt x="134" y="67"/>
                    <a:pt x="301" y="101"/>
                    <a:pt x="468" y="101"/>
                  </a:cubicBezTo>
                  <a:cubicBezTo>
                    <a:pt x="634" y="134"/>
                    <a:pt x="801" y="134"/>
                    <a:pt x="968" y="134"/>
                  </a:cubicBezTo>
                  <a:cubicBezTo>
                    <a:pt x="801" y="67"/>
                    <a:pt x="634" y="34"/>
                    <a:pt x="468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975;p45">
              <a:extLst>
                <a:ext uri="{FF2B5EF4-FFF2-40B4-BE49-F238E27FC236}">
                  <a16:creationId xmlns:a16="http://schemas.microsoft.com/office/drawing/2014/main" id="{70244AD1-E762-070B-8E4F-992A1820FDCA}"/>
                </a:ext>
              </a:extLst>
            </p:cNvPr>
            <p:cNvSpPr/>
            <p:nvPr/>
          </p:nvSpPr>
          <p:spPr>
            <a:xfrm>
              <a:off x="3299200" y="3253600"/>
              <a:ext cx="24200" cy="3375"/>
            </a:xfrm>
            <a:custGeom>
              <a:avLst/>
              <a:gdLst/>
              <a:ahLst/>
              <a:cxnLst/>
              <a:rect l="l" t="t" r="r" b="b"/>
              <a:pathLst>
                <a:path w="968" h="135" extrusionOk="0">
                  <a:moveTo>
                    <a:pt x="0" y="1"/>
                  </a:moveTo>
                  <a:cubicBezTo>
                    <a:pt x="300" y="101"/>
                    <a:pt x="634" y="134"/>
                    <a:pt x="968" y="134"/>
                  </a:cubicBezTo>
                  <a:cubicBezTo>
                    <a:pt x="801" y="67"/>
                    <a:pt x="667" y="34"/>
                    <a:pt x="501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976;p45">
              <a:extLst>
                <a:ext uri="{FF2B5EF4-FFF2-40B4-BE49-F238E27FC236}">
                  <a16:creationId xmlns:a16="http://schemas.microsoft.com/office/drawing/2014/main" id="{C8675796-44F4-01C3-FF98-7860E2ABDABD}"/>
                </a:ext>
              </a:extLst>
            </p:cNvPr>
            <p:cNvSpPr/>
            <p:nvPr/>
          </p:nvSpPr>
          <p:spPr>
            <a:xfrm>
              <a:off x="3448475" y="3058475"/>
              <a:ext cx="159300" cy="22525"/>
            </a:xfrm>
            <a:custGeom>
              <a:avLst/>
              <a:gdLst/>
              <a:ahLst/>
              <a:cxnLst/>
              <a:rect l="l" t="t" r="r" b="b"/>
              <a:pathLst>
                <a:path w="6372" h="901" extrusionOk="0">
                  <a:moveTo>
                    <a:pt x="0" y="0"/>
                  </a:moveTo>
                  <a:cubicBezTo>
                    <a:pt x="534" y="134"/>
                    <a:pt x="1034" y="234"/>
                    <a:pt x="1568" y="334"/>
                  </a:cubicBezTo>
                  <a:cubicBezTo>
                    <a:pt x="2102" y="434"/>
                    <a:pt x="2635" y="534"/>
                    <a:pt x="3169" y="601"/>
                  </a:cubicBezTo>
                  <a:cubicBezTo>
                    <a:pt x="3703" y="667"/>
                    <a:pt x="4237" y="734"/>
                    <a:pt x="4737" y="767"/>
                  </a:cubicBezTo>
                  <a:cubicBezTo>
                    <a:pt x="5271" y="834"/>
                    <a:pt x="5804" y="901"/>
                    <a:pt x="6371" y="901"/>
                  </a:cubicBezTo>
                  <a:cubicBezTo>
                    <a:pt x="5838" y="734"/>
                    <a:pt x="5304" y="634"/>
                    <a:pt x="4770" y="534"/>
                  </a:cubicBezTo>
                  <a:cubicBezTo>
                    <a:pt x="4270" y="434"/>
                    <a:pt x="3736" y="367"/>
                    <a:pt x="3202" y="267"/>
                  </a:cubicBezTo>
                  <a:cubicBezTo>
                    <a:pt x="2669" y="200"/>
                    <a:pt x="2135" y="134"/>
                    <a:pt x="1601" y="100"/>
                  </a:cubicBezTo>
                  <a:cubicBezTo>
                    <a:pt x="1068" y="33"/>
                    <a:pt x="534" y="0"/>
                    <a:pt x="0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977;p45">
              <a:extLst>
                <a:ext uri="{FF2B5EF4-FFF2-40B4-BE49-F238E27FC236}">
                  <a16:creationId xmlns:a16="http://schemas.microsoft.com/office/drawing/2014/main" id="{73EDA4BE-8ECA-09EE-4A9A-17C29952766D}"/>
                </a:ext>
              </a:extLst>
            </p:cNvPr>
            <p:cNvSpPr/>
            <p:nvPr/>
          </p:nvSpPr>
          <p:spPr>
            <a:xfrm>
              <a:off x="3475975" y="3080900"/>
              <a:ext cx="99275" cy="14275"/>
            </a:xfrm>
            <a:custGeom>
              <a:avLst/>
              <a:gdLst/>
              <a:ahLst/>
              <a:cxnLst/>
              <a:rect l="l" t="t" r="r" b="b"/>
              <a:pathLst>
                <a:path w="3971" h="571" extrusionOk="0">
                  <a:moveTo>
                    <a:pt x="288" y="0"/>
                  </a:moveTo>
                  <a:cubicBezTo>
                    <a:pt x="193" y="0"/>
                    <a:pt x="97" y="1"/>
                    <a:pt x="1" y="4"/>
                  </a:cubicBezTo>
                  <a:cubicBezTo>
                    <a:pt x="1269" y="404"/>
                    <a:pt x="2603" y="571"/>
                    <a:pt x="3970" y="571"/>
                  </a:cubicBezTo>
                  <a:cubicBezTo>
                    <a:pt x="2763" y="199"/>
                    <a:pt x="1527" y="0"/>
                    <a:pt x="288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978;p45">
              <a:extLst>
                <a:ext uri="{FF2B5EF4-FFF2-40B4-BE49-F238E27FC236}">
                  <a16:creationId xmlns:a16="http://schemas.microsoft.com/office/drawing/2014/main" id="{2E20165D-B7D8-2026-A435-5C78872D2E61}"/>
                </a:ext>
              </a:extLst>
            </p:cNvPr>
            <p:cNvSpPr/>
            <p:nvPr/>
          </p:nvSpPr>
          <p:spPr>
            <a:xfrm>
              <a:off x="3300025" y="3289475"/>
              <a:ext cx="29225" cy="29200"/>
            </a:xfrm>
            <a:custGeom>
              <a:avLst/>
              <a:gdLst/>
              <a:ahLst/>
              <a:cxnLst/>
              <a:rect l="l" t="t" r="r" b="b"/>
              <a:pathLst>
                <a:path w="1169" h="1168" extrusionOk="0">
                  <a:moveTo>
                    <a:pt x="334" y="267"/>
                  </a:moveTo>
                  <a:lnTo>
                    <a:pt x="935" y="334"/>
                  </a:lnTo>
                  <a:lnTo>
                    <a:pt x="868" y="934"/>
                  </a:lnTo>
                  <a:lnTo>
                    <a:pt x="234" y="867"/>
                  </a:lnTo>
                  <a:lnTo>
                    <a:pt x="334" y="267"/>
                  </a:lnTo>
                  <a:close/>
                  <a:moveTo>
                    <a:pt x="167" y="0"/>
                  </a:moveTo>
                  <a:lnTo>
                    <a:pt x="1" y="1034"/>
                  </a:lnTo>
                  <a:lnTo>
                    <a:pt x="1035" y="1168"/>
                  </a:lnTo>
                  <a:lnTo>
                    <a:pt x="1168" y="167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979;p45">
              <a:extLst>
                <a:ext uri="{FF2B5EF4-FFF2-40B4-BE49-F238E27FC236}">
                  <a16:creationId xmlns:a16="http://schemas.microsoft.com/office/drawing/2014/main" id="{6F12C8FA-A658-FCC6-EC29-FD628A9F9164}"/>
                </a:ext>
              </a:extLst>
            </p:cNvPr>
            <p:cNvSpPr/>
            <p:nvPr/>
          </p:nvSpPr>
          <p:spPr>
            <a:xfrm>
              <a:off x="3345050" y="3298625"/>
              <a:ext cx="241875" cy="34225"/>
            </a:xfrm>
            <a:custGeom>
              <a:avLst/>
              <a:gdLst/>
              <a:ahLst/>
              <a:cxnLst/>
              <a:rect l="l" t="t" r="r" b="b"/>
              <a:pathLst>
                <a:path w="9675" h="1369" extrusionOk="0">
                  <a:moveTo>
                    <a:pt x="1" y="1"/>
                  </a:moveTo>
                  <a:cubicBezTo>
                    <a:pt x="1602" y="301"/>
                    <a:pt x="3237" y="568"/>
                    <a:pt x="4838" y="768"/>
                  </a:cubicBezTo>
                  <a:cubicBezTo>
                    <a:pt x="6439" y="1002"/>
                    <a:pt x="8073" y="1202"/>
                    <a:pt x="9674" y="1369"/>
                  </a:cubicBezTo>
                  <a:cubicBezTo>
                    <a:pt x="8073" y="1035"/>
                    <a:pt x="6472" y="802"/>
                    <a:pt x="4871" y="568"/>
                  </a:cubicBezTo>
                  <a:cubicBezTo>
                    <a:pt x="3270" y="368"/>
                    <a:pt x="1635" y="134"/>
                    <a:pt x="1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980;p45">
              <a:extLst>
                <a:ext uri="{FF2B5EF4-FFF2-40B4-BE49-F238E27FC236}">
                  <a16:creationId xmlns:a16="http://schemas.microsoft.com/office/drawing/2014/main" id="{6E0C0FD1-E168-F5CB-AA0E-09FCA0D496A4}"/>
                </a:ext>
              </a:extLst>
            </p:cNvPr>
            <p:cNvSpPr/>
            <p:nvPr/>
          </p:nvSpPr>
          <p:spPr>
            <a:xfrm>
              <a:off x="3344225" y="3308650"/>
              <a:ext cx="136800" cy="19200"/>
            </a:xfrm>
            <a:custGeom>
              <a:avLst/>
              <a:gdLst/>
              <a:ahLst/>
              <a:cxnLst/>
              <a:rect l="l" t="t" r="r" b="b"/>
              <a:pathLst>
                <a:path w="5472" h="768" extrusionOk="0">
                  <a:moveTo>
                    <a:pt x="1" y="0"/>
                  </a:moveTo>
                  <a:lnTo>
                    <a:pt x="1" y="0"/>
                  </a:lnTo>
                  <a:cubicBezTo>
                    <a:pt x="901" y="200"/>
                    <a:pt x="1802" y="367"/>
                    <a:pt x="2702" y="501"/>
                  </a:cubicBezTo>
                  <a:cubicBezTo>
                    <a:pt x="3636" y="601"/>
                    <a:pt x="4537" y="734"/>
                    <a:pt x="5471" y="767"/>
                  </a:cubicBezTo>
                  <a:cubicBezTo>
                    <a:pt x="4570" y="567"/>
                    <a:pt x="3670" y="401"/>
                    <a:pt x="2736" y="267"/>
                  </a:cubicBezTo>
                  <a:cubicBezTo>
                    <a:pt x="1835" y="167"/>
                    <a:pt x="901" y="34"/>
                    <a:pt x="1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981;p45">
              <a:extLst>
                <a:ext uri="{FF2B5EF4-FFF2-40B4-BE49-F238E27FC236}">
                  <a16:creationId xmlns:a16="http://schemas.microsoft.com/office/drawing/2014/main" id="{2ED5E749-32E4-DEE6-7D2B-B2EB5DE3E2AE}"/>
                </a:ext>
              </a:extLst>
            </p:cNvPr>
            <p:cNvSpPr/>
            <p:nvPr/>
          </p:nvSpPr>
          <p:spPr>
            <a:xfrm>
              <a:off x="3342550" y="3318650"/>
              <a:ext cx="167650" cy="24200"/>
            </a:xfrm>
            <a:custGeom>
              <a:avLst/>
              <a:gdLst/>
              <a:ahLst/>
              <a:cxnLst/>
              <a:rect l="l" t="t" r="r" b="b"/>
              <a:pathLst>
                <a:path w="6706" h="968" extrusionOk="0">
                  <a:moveTo>
                    <a:pt x="1" y="1"/>
                  </a:moveTo>
                  <a:lnTo>
                    <a:pt x="1" y="1"/>
                  </a:lnTo>
                  <a:cubicBezTo>
                    <a:pt x="1102" y="234"/>
                    <a:pt x="2202" y="434"/>
                    <a:pt x="3337" y="568"/>
                  </a:cubicBezTo>
                  <a:cubicBezTo>
                    <a:pt x="4471" y="734"/>
                    <a:pt x="5571" y="868"/>
                    <a:pt x="6706" y="968"/>
                  </a:cubicBezTo>
                  <a:cubicBezTo>
                    <a:pt x="5605" y="701"/>
                    <a:pt x="4471" y="534"/>
                    <a:pt x="3370" y="367"/>
                  </a:cubicBezTo>
                  <a:cubicBezTo>
                    <a:pt x="2236" y="234"/>
                    <a:pt x="1135" y="67"/>
                    <a:pt x="1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982;p45">
              <a:extLst>
                <a:ext uri="{FF2B5EF4-FFF2-40B4-BE49-F238E27FC236}">
                  <a16:creationId xmlns:a16="http://schemas.microsoft.com/office/drawing/2014/main" id="{5B45D533-BF4D-1D83-2B33-80402DBD0EE8}"/>
                </a:ext>
              </a:extLst>
            </p:cNvPr>
            <p:cNvSpPr/>
            <p:nvPr/>
          </p:nvSpPr>
          <p:spPr>
            <a:xfrm>
              <a:off x="3658025" y="3209100"/>
              <a:ext cx="227450" cy="151725"/>
            </a:xfrm>
            <a:custGeom>
              <a:avLst/>
              <a:gdLst/>
              <a:ahLst/>
              <a:cxnLst/>
              <a:rect l="l" t="t" r="r" b="b"/>
              <a:pathLst>
                <a:path w="9098" h="6069" extrusionOk="0">
                  <a:moveTo>
                    <a:pt x="5320" y="1"/>
                  </a:moveTo>
                  <a:cubicBezTo>
                    <a:pt x="3906" y="1"/>
                    <a:pt x="1" y="939"/>
                    <a:pt x="158" y="1847"/>
                  </a:cubicBezTo>
                  <a:cubicBezTo>
                    <a:pt x="292" y="2702"/>
                    <a:pt x="1548" y="2935"/>
                    <a:pt x="2751" y="2935"/>
                  </a:cubicBezTo>
                  <a:cubicBezTo>
                    <a:pt x="3333" y="2935"/>
                    <a:pt x="3903" y="2880"/>
                    <a:pt x="4327" y="2815"/>
                  </a:cubicBezTo>
                  <a:cubicBezTo>
                    <a:pt x="4327" y="2815"/>
                    <a:pt x="4828" y="5717"/>
                    <a:pt x="6762" y="6050"/>
                  </a:cubicBezTo>
                  <a:cubicBezTo>
                    <a:pt x="6826" y="6062"/>
                    <a:pt x="6888" y="6068"/>
                    <a:pt x="6948" y="6068"/>
                  </a:cubicBezTo>
                  <a:cubicBezTo>
                    <a:pt x="8723" y="6068"/>
                    <a:pt x="9097" y="1013"/>
                    <a:pt x="9097" y="1013"/>
                  </a:cubicBezTo>
                  <a:cubicBezTo>
                    <a:pt x="7930" y="613"/>
                    <a:pt x="6762" y="280"/>
                    <a:pt x="5561" y="13"/>
                  </a:cubicBezTo>
                  <a:cubicBezTo>
                    <a:pt x="5493" y="5"/>
                    <a:pt x="5412" y="1"/>
                    <a:pt x="53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983;p45">
              <a:extLst>
                <a:ext uri="{FF2B5EF4-FFF2-40B4-BE49-F238E27FC236}">
                  <a16:creationId xmlns:a16="http://schemas.microsoft.com/office/drawing/2014/main" id="{930C2493-60D3-9573-4B36-14336B96773C}"/>
                </a:ext>
              </a:extLst>
            </p:cNvPr>
            <p:cNvSpPr/>
            <p:nvPr/>
          </p:nvSpPr>
          <p:spPr>
            <a:xfrm>
              <a:off x="3666125" y="3263600"/>
              <a:ext cx="160125" cy="99275"/>
            </a:xfrm>
            <a:custGeom>
              <a:avLst/>
              <a:gdLst/>
              <a:ahLst/>
              <a:cxnLst/>
              <a:rect l="l" t="t" r="r" b="b"/>
              <a:pathLst>
                <a:path w="6405" h="3971" extrusionOk="0">
                  <a:moveTo>
                    <a:pt x="0" y="1"/>
                  </a:moveTo>
                  <a:lnTo>
                    <a:pt x="0" y="1"/>
                  </a:lnTo>
                  <a:cubicBezTo>
                    <a:pt x="546" y="748"/>
                    <a:pt x="1384" y="933"/>
                    <a:pt x="2249" y="933"/>
                  </a:cubicBezTo>
                  <a:cubicBezTo>
                    <a:pt x="2814" y="933"/>
                    <a:pt x="3390" y="854"/>
                    <a:pt x="3903" y="802"/>
                  </a:cubicBezTo>
                  <a:cubicBezTo>
                    <a:pt x="4137" y="2136"/>
                    <a:pt x="5004" y="3637"/>
                    <a:pt x="6372" y="3970"/>
                  </a:cubicBezTo>
                  <a:cubicBezTo>
                    <a:pt x="6405" y="3970"/>
                    <a:pt x="6405" y="3937"/>
                    <a:pt x="6372" y="3937"/>
                  </a:cubicBezTo>
                  <a:cubicBezTo>
                    <a:pt x="5171" y="3437"/>
                    <a:pt x="4404" y="1836"/>
                    <a:pt x="4137" y="635"/>
                  </a:cubicBezTo>
                  <a:cubicBezTo>
                    <a:pt x="4137" y="568"/>
                    <a:pt x="4070" y="501"/>
                    <a:pt x="4003" y="501"/>
                  </a:cubicBezTo>
                  <a:cubicBezTo>
                    <a:pt x="3399" y="549"/>
                    <a:pt x="2697" y="665"/>
                    <a:pt x="2015" y="665"/>
                  </a:cubicBezTo>
                  <a:cubicBezTo>
                    <a:pt x="1266" y="665"/>
                    <a:pt x="542" y="525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984;p45">
              <a:extLst>
                <a:ext uri="{FF2B5EF4-FFF2-40B4-BE49-F238E27FC236}">
                  <a16:creationId xmlns:a16="http://schemas.microsoft.com/office/drawing/2014/main" id="{6815BE88-C61C-4B94-C23B-8583D2D4763A}"/>
                </a:ext>
              </a:extLst>
            </p:cNvPr>
            <p:cNvSpPr/>
            <p:nvPr/>
          </p:nvSpPr>
          <p:spPr>
            <a:xfrm>
              <a:off x="3943825" y="3010975"/>
              <a:ext cx="552525" cy="445300"/>
            </a:xfrm>
            <a:custGeom>
              <a:avLst/>
              <a:gdLst/>
              <a:ahLst/>
              <a:cxnLst/>
              <a:rect l="l" t="t" r="r" b="b"/>
              <a:pathLst>
                <a:path w="22101" h="17812" extrusionOk="0">
                  <a:moveTo>
                    <a:pt x="20253" y="1"/>
                  </a:moveTo>
                  <a:cubicBezTo>
                    <a:pt x="19542" y="1"/>
                    <a:pt x="18481" y="387"/>
                    <a:pt x="16979" y="1333"/>
                  </a:cubicBezTo>
                  <a:cubicBezTo>
                    <a:pt x="11575" y="4735"/>
                    <a:pt x="7939" y="7504"/>
                    <a:pt x="7039" y="7838"/>
                  </a:cubicBezTo>
                  <a:cubicBezTo>
                    <a:pt x="6171" y="8171"/>
                    <a:pt x="0" y="8505"/>
                    <a:pt x="0" y="8505"/>
                  </a:cubicBezTo>
                  <a:lnTo>
                    <a:pt x="367" y="17811"/>
                  </a:lnTo>
                  <a:cubicBezTo>
                    <a:pt x="367" y="17811"/>
                    <a:pt x="8173" y="17144"/>
                    <a:pt x="11108" y="15143"/>
                  </a:cubicBezTo>
                  <a:cubicBezTo>
                    <a:pt x="14511" y="12808"/>
                    <a:pt x="18480" y="7838"/>
                    <a:pt x="20281" y="4802"/>
                  </a:cubicBezTo>
                  <a:cubicBezTo>
                    <a:pt x="21582" y="2610"/>
                    <a:pt x="22100" y="1"/>
                    <a:pt x="202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985;p45">
              <a:extLst>
                <a:ext uri="{FF2B5EF4-FFF2-40B4-BE49-F238E27FC236}">
                  <a16:creationId xmlns:a16="http://schemas.microsoft.com/office/drawing/2014/main" id="{0BEA8B03-BB0E-7265-B217-7553C63B4BBD}"/>
                </a:ext>
              </a:extLst>
            </p:cNvPr>
            <p:cNvSpPr/>
            <p:nvPr/>
          </p:nvSpPr>
          <p:spPr>
            <a:xfrm>
              <a:off x="3902125" y="3206900"/>
              <a:ext cx="78425" cy="268550"/>
            </a:xfrm>
            <a:custGeom>
              <a:avLst/>
              <a:gdLst/>
              <a:ahLst/>
              <a:cxnLst/>
              <a:rect l="l" t="t" r="r" b="b"/>
              <a:pathLst>
                <a:path w="3137" h="10742" extrusionOk="0">
                  <a:moveTo>
                    <a:pt x="0" y="1"/>
                  </a:moveTo>
                  <a:lnTo>
                    <a:pt x="701" y="10742"/>
                  </a:lnTo>
                  <a:lnTo>
                    <a:pt x="3136" y="10408"/>
                  </a:lnTo>
                  <a:lnTo>
                    <a:pt x="2369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986;p45">
              <a:extLst>
                <a:ext uri="{FF2B5EF4-FFF2-40B4-BE49-F238E27FC236}">
                  <a16:creationId xmlns:a16="http://schemas.microsoft.com/office/drawing/2014/main" id="{A5143D6B-8DFD-5379-D7C0-5BE2C76A95A4}"/>
                </a:ext>
              </a:extLst>
            </p:cNvPr>
            <p:cNvSpPr/>
            <p:nvPr/>
          </p:nvSpPr>
          <p:spPr>
            <a:xfrm>
              <a:off x="3960500" y="3227950"/>
              <a:ext cx="17525" cy="218950"/>
            </a:xfrm>
            <a:custGeom>
              <a:avLst/>
              <a:gdLst/>
              <a:ahLst/>
              <a:cxnLst/>
              <a:rect l="l" t="t" r="r" b="b"/>
              <a:pathLst>
                <a:path w="701" h="8758" extrusionOk="0">
                  <a:moveTo>
                    <a:pt x="67" y="1"/>
                  </a:moveTo>
                  <a:cubicBezTo>
                    <a:pt x="51" y="1"/>
                    <a:pt x="34" y="9"/>
                    <a:pt x="34" y="26"/>
                  </a:cubicBezTo>
                  <a:cubicBezTo>
                    <a:pt x="0" y="2294"/>
                    <a:pt x="467" y="7164"/>
                    <a:pt x="601" y="8732"/>
                  </a:cubicBezTo>
                  <a:cubicBezTo>
                    <a:pt x="618" y="8749"/>
                    <a:pt x="643" y="8757"/>
                    <a:pt x="663" y="8757"/>
                  </a:cubicBezTo>
                  <a:cubicBezTo>
                    <a:pt x="684" y="8757"/>
                    <a:pt x="701" y="8749"/>
                    <a:pt x="701" y="8732"/>
                  </a:cubicBezTo>
                  <a:cubicBezTo>
                    <a:pt x="701" y="7164"/>
                    <a:pt x="134" y="827"/>
                    <a:pt x="101" y="26"/>
                  </a:cubicBezTo>
                  <a:cubicBezTo>
                    <a:pt x="101" y="9"/>
                    <a:pt x="84" y="1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987;p45">
              <a:extLst>
                <a:ext uri="{FF2B5EF4-FFF2-40B4-BE49-F238E27FC236}">
                  <a16:creationId xmlns:a16="http://schemas.microsoft.com/office/drawing/2014/main" id="{68DAEF67-4706-815B-7941-2F3539F1C245}"/>
                </a:ext>
              </a:extLst>
            </p:cNvPr>
            <p:cNvSpPr/>
            <p:nvPr/>
          </p:nvSpPr>
          <p:spPr>
            <a:xfrm>
              <a:off x="4319925" y="2994825"/>
              <a:ext cx="542075" cy="625000"/>
            </a:xfrm>
            <a:custGeom>
              <a:avLst/>
              <a:gdLst/>
              <a:ahLst/>
              <a:cxnLst/>
              <a:rect l="l" t="t" r="r" b="b"/>
              <a:pathLst>
                <a:path w="21683" h="25000" extrusionOk="0">
                  <a:moveTo>
                    <a:pt x="6686" y="1"/>
                  </a:moveTo>
                  <a:cubicBezTo>
                    <a:pt x="5397" y="1"/>
                    <a:pt x="3957" y="237"/>
                    <a:pt x="3736" y="545"/>
                  </a:cubicBezTo>
                  <a:cubicBezTo>
                    <a:pt x="868" y="4314"/>
                    <a:pt x="0" y="24162"/>
                    <a:pt x="334" y="24428"/>
                  </a:cubicBezTo>
                  <a:cubicBezTo>
                    <a:pt x="739" y="24780"/>
                    <a:pt x="14363" y="25000"/>
                    <a:pt x="19579" y="25000"/>
                  </a:cubicBezTo>
                  <a:cubicBezTo>
                    <a:pt x="20802" y="25000"/>
                    <a:pt x="21563" y="24987"/>
                    <a:pt x="21582" y="24962"/>
                  </a:cubicBezTo>
                  <a:cubicBezTo>
                    <a:pt x="21683" y="24795"/>
                    <a:pt x="15945" y="2913"/>
                    <a:pt x="8373" y="211"/>
                  </a:cubicBezTo>
                  <a:cubicBezTo>
                    <a:pt x="7976" y="64"/>
                    <a:pt x="7351" y="1"/>
                    <a:pt x="6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988;p45">
              <a:extLst>
                <a:ext uri="{FF2B5EF4-FFF2-40B4-BE49-F238E27FC236}">
                  <a16:creationId xmlns:a16="http://schemas.microsoft.com/office/drawing/2014/main" id="{C3DB38EA-E11F-458F-7955-08A421C7A743}"/>
                </a:ext>
              </a:extLst>
            </p:cNvPr>
            <p:cNvSpPr/>
            <p:nvPr/>
          </p:nvSpPr>
          <p:spPr>
            <a:xfrm>
              <a:off x="4347450" y="3195225"/>
              <a:ext cx="11225" cy="77075"/>
            </a:xfrm>
            <a:custGeom>
              <a:avLst/>
              <a:gdLst/>
              <a:ahLst/>
              <a:cxnLst/>
              <a:rect l="l" t="t" r="r" b="b"/>
              <a:pathLst>
                <a:path w="449" h="3083" extrusionOk="0">
                  <a:moveTo>
                    <a:pt x="434" y="1"/>
                  </a:moveTo>
                  <a:cubicBezTo>
                    <a:pt x="434" y="2"/>
                    <a:pt x="434" y="3"/>
                    <a:pt x="434" y="4"/>
                  </a:cubicBezTo>
                  <a:lnTo>
                    <a:pt x="434" y="4"/>
                  </a:lnTo>
                  <a:cubicBezTo>
                    <a:pt x="444" y="1"/>
                    <a:pt x="449" y="1"/>
                    <a:pt x="434" y="1"/>
                  </a:cubicBezTo>
                  <a:close/>
                  <a:moveTo>
                    <a:pt x="434" y="4"/>
                  </a:moveTo>
                  <a:cubicBezTo>
                    <a:pt x="421" y="7"/>
                    <a:pt x="400" y="16"/>
                    <a:pt x="400" y="34"/>
                  </a:cubicBezTo>
                  <a:cubicBezTo>
                    <a:pt x="334" y="568"/>
                    <a:pt x="267" y="1068"/>
                    <a:pt x="167" y="1602"/>
                  </a:cubicBezTo>
                  <a:lnTo>
                    <a:pt x="100" y="935"/>
                  </a:lnTo>
                  <a:cubicBezTo>
                    <a:pt x="100" y="918"/>
                    <a:pt x="84" y="910"/>
                    <a:pt x="67" y="910"/>
                  </a:cubicBezTo>
                  <a:cubicBezTo>
                    <a:pt x="50" y="910"/>
                    <a:pt x="34" y="918"/>
                    <a:pt x="34" y="935"/>
                  </a:cubicBezTo>
                  <a:cubicBezTo>
                    <a:pt x="67" y="1202"/>
                    <a:pt x="100" y="1502"/>
                    <a:pt x="100" y="1769"/>
                  </a:cubicBezTo>
                  <a:lnTo>
                    <a:pt x="100" y="2102"/>
                  </a:lnTo>
                  <a:cubicBezTo>
                    <a:pt x="67" y="2469"/>
                    <a:pt x="34" y="2669"/>
                    <a:pt x="0" y="3036"/>
                  </a:cubicBezTo>
                  <a:cubicBezTo>
                    <a:pt x="0" y="3066"/>
                    <a:pt x="7" y="3083"/>
                    <a:pt x="17" y="3083"/>
                  </a:cubicBezTo>
                  <a:cubicBezTo>
                    <a:pt x="30" y="3083"/>
                    <a:pt x="49" y="3058"/>
                    <a:pt x="67" y="3003"/>
                  </a:cubicBezTo>
                  <a:cubicBezTo>
                    <a:pt x="134" y="2636"/>
                    <a:pt x="366" y="740"/>
                    <a:pt x="434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989;p45">
              <a:extLst>
                <a:ext uri="{FF2B5EF4-FFF2-40B4-BE49-F238E27FC236}">
                  <a16:creationId xmlns:a16="http://schemas.microsoft.com/office/drawing/2014/main" id="{6717665A-18ED-1A2C-0EF6-B891DF661A66}"/>
                </a:ext>
              </a:extLst>
            </p:cNvPr>
            <p:cNvSpPr/>
            <p:nvPr/>
          </p:nvSpPr>
          <p:spPr>
            <a:xfrm>
              <a:off x="4405825" y="3091825"/>
              <a:ext cx="52550" cy="65900"/>
            </a:xfrm>
            <a:custGeom>
              <a:avLst/>
              <a:gdLst/>
              <a:ahLst/>
              <a:cxnLst/>
              <a:rect l="l" t="t" r="r" b="b"/>
              <a:pathLst>
                <a:path w="2102" h="2636" extrusionOk="0">
                  <a:moveTo>
                    <a:pt x="1301" y="0"/>
                  </a:moveTo>
                  <a:lnTo>
                    <a:pt x="0" y="1368"/>
                  </a:lnTo>
                  <a:lnTo>
                    <a:pt x="334" y="2536"/>
                  </a:lnTo>
                  <a:lnTo>
                    <a:pt x="1535" y="2636"/>
                  </a:lnTo>
                  <a:lnTo>
                    <a:pt x="2102" y="1535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990;p45">
              <a:extLst>
                <a:ext uri="{FF2B5EF4-FFF2-40B4-BE49-F238E27FC236}">
                  <a16:creationId xmlns:a16="http://schemas.microsoft.com/office/drawing/2014/main" id="{7526C11E-1D52-76F8-407C-D27DD6D997CB}"/>
                </a:ext>
              </a:extLst>
            </p:cNvPr>
            <p:cNvSpPr/>
            <p:nvPr/>
          </p:nvSpPr>
          <p:spPr>
            <a:xfrm>
              <a:off x="4384975" y="3155200"/>
              <a:ext cx="84250" cy="457850"/>
            </a:xfrm>
            <a:custGeom>
              <a:avLst/>
              <a:gdLst/>
              <a:ahLst/>
              <a:cxnLst/>
              <a:rect l="l" t="t" r="r" b="b"/>
              <a:pathLst>
                <a:path w="3370" h="18314" extrusionOk="0">
                  <a:moveTo>
                    <a:pt x="1168" y="1"/>
                  </a:moveTo>
                  <a:lnTo>
                    <a:pt x="0" y="13610"/>
                  </a:lnTo>
                  <a:lnTo>
                    <a:pt x="968" y="18314"/>
                  </a:lnTo>
                  <a:lnTo>
                    <a:pt x="3369" y="13744"/>
                  </a:lnTo>
                  <a:lnTo>
                    <a:pt x="2369" y="101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991;p45">
              <a:extLst>
                <a:ext uri="{FF2B5EF4-FFF2-40B4-BE49-F238E27FC236}">
                  <a16:creationId xmlns:a16="http://schemas.microsoft.com/office/drawing/2014/main" id="{D80809E9-ECBD-D46A-1E14-D6D52AEBC049}"/>
                </a:ext>
              </a:extLst>
            </p:cNvPr>
            <p:cNvSpPr/>
            <p:nvPr/>
          </p:nvSpPr>
          <p:spPr>
            <a:xfrm>
              <a:off x="4396650" y="2985925"/>
              <a:ext cx="155975" cy="163700"/>
            </a:xfrm>
            <a:custGeom>
              <a:avLst/>
              <a:gdLst/>
              <a:ahLst/>
              <a:cxnLst/>
              <a:rect l="l" t="t" r="r" b="b"/>
              <a:pathLst>
                <a:path w="6239" h="6548" extrusionOk="0">
                  <a:moveTo>
                    <a:pt x="5237" y="0"/>
                  </a:moveTo>
                  <a:lnTo>
                    <a:pt x="1802" y="3569"/>
                  </a:lnTo>
                  <a:lnTo>
                    <a:pt x="634" y="767"/>
                  </a:lnTo>
                  <a:lnTo>
                    <a:pt x="100" y="1601"/>
                  </a:lnTo>
                  <a:lnTo>
                    <a:pt x="0" y="5838"/>
                  </a:lnTo>
                  <a:lnTo>
                    <a:pt x="1668" y="4136"/>
                  </a:lnTo>
                  <a:lnTo>
                    <a:pt x="2869" y="6538"/>
                  </a:lnTo>
                  <a:cubicBezTo>
                    <a:pt x="2870" y="6544"/>
                    <a:pt x="2872" y="6547"/>
                    <a:pt x="2876" y="6547"/>
                  </a:cubicBezTo>
                  <a:cubicBezTo>
                    <a:pt x="3053" y="6547"/>
                    <a:pt x="6238" y="1101"/>
                    <a:pt x="6238" y="1101"/>
                  </a:cubicBezTo>
                  <a:lnTo>
                    <a:pt x="523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992;p45">
              <a:extLst>
                <a:ext uri="{FF2B5EF4-FFF2-40B4-BE49-F238E27FC236}">
                  <a16:creationId xmlns:a16="http://schemas.microsoft.com/office/drawing/2014/main" id="{43C06324-8BDF-4166-BFFF-E66F8375DF79}"/>
                </a:ext>
              </a:extLst>
            </p:cNvPr>
            <p:cNvSpPr/>
            <p:nvPr/>
          </p:nvSpPr>
          <p:spPr>
            <a:xfrm>
              <a:off x="4394150" y="3013925"/>
              <a:ext cx="160725" cy="142125"/>
            </a:xfrm>
            <a:custGeom>
              <a:avLst/>
              <a:gdLst/>
              <a:ahLst/>
              <a:cxnLst/>
              <a:rect l="l" t="t" r="r" b="b"/>
              <a:pathLst>
                <a:path w="6429" h="5685" extrusionOk="0">
                  <a:moveTo>
                    <a:pt x="6384" y="0"/>
                  </a:moveTo>
                  <a:cubicBezTo>
                    <a:pt x="6377" y="0"/>
                    <a:pt x="6371" y="4"/>
                    <a:pt x="6371" y="14"/>
                  </a:cubicBezTo>
                  <a:cubicBezTo>
                    <a:pt x="5738" y="881"/>
                    <a:pt x="3469" y="4417"/>
                    <a:pt x="2969" y="5351"/>
                  </a:cubicBezTo>
                  <a:cubicBezTo>
                    <a:pt x="2902" y="5185"/>
                    <a:pt x="2035" y="3417"/>
                    <a:pt x="1768" y="3050"/>
                  </a:cubicBezTo>
                  <a:cubicBezTo>
                    <a:pt x="1768" y="3049"/>
                    <a:pt x="1768" y="3049"/>
                    <a:pt x="1768" y="3049"/>
                  </a:cubicBezTo>
                  <a:cubicBezTo>
                    <a:pt x="1735" y="3049"/>
                    <a:pt x="300" y="4451"/>
                    <a:pt x="234" y="4517"/>
                  </a:cubicBezTo>
                  <a:cubicBezTo>
                    <a:pt x="234" y="3884"/>
                    <a:pt x="367" y="1215"/>
                    <a:pt x="234" y="548"/>
                  </a:cubicBezTo>
                  <a:cubicBezTo>
                    <a:pt x="234" y="531"/>
                    <a:pt x="217" y="523"/>
                    <a:pt x="200" y="523"/>
                  </a:cubicBezTo>
                  <a:cubicBezTo>
                    <a:pt x="184" y="523"/>
                    <a:pt x="167" y="531"/>
                    <a:pt x="167" y="548"/>
                  </a:cubicBezTo>
                  <a:cubicBezTo>
                    <a:pt x="100" y="1215"/>
                    <a:pt x="100" y="1916"/>
                    <a:pt x="67" y="2616"/>
                  </a:cubicBezTo>
                  <a:cubicBezTo>
                    <a:pt x="0" y="3383"/>
                    <a:pt x="0" y="4184"/>
                    <a:pt x="34" y="4951"/>
                  </a:cubicBezTo>
                  <a:cubicBezTo>
                    <a:pt x="634" y="4384"/>
                    <a:pt x="1201" y="3784"/>
                    <a:pt x="1735" y="3116"/>
                  </a:cubicBezTo>
                  <a:cubicBezTo>
                    <a:pt x="2102" y="4017"/>
                    <a:pt x="2535" y="4851"/>
                    <a:pt x="3002" y="5685"/>
                  </a:cubicBezTo>
                  <a:cubicBezTo>
                    <a:pt x="3036" y="5685"/>
                    <a:pt x="5938" y="982"/>
                    <a:pt x="6405" y="48"/>
                  </a:cubicBezTo>
                  <a:cubicBezTo>
                    <a:pt x="6428" y="24"/>
                    <a:pt x="6402" y="0"/>
                    <a:pt x="6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993;p45">
              <a:extLst>
                <a:ext uri="{FF2B5EF4-FFF2-40B4-BE49-F238E27FC236}">
                  <a16:creationId xmlns:a16="http://schemas.microsoft.com/office/drawing/2014/main" id="{0C6019EA-A99E-6214-48CE-6E1E028EB19E}"/>
                </a:ext>
              </a:extLst>
            </p:cNvPr>
            <p:cNvSpPr/>
            <p:nvPr/>
          </p:nvSpPr>
          <p:spPr>
            <a:xfrm>
              <a:off x="4394150" y="2887175"/>
              <a:ext cx="137625" cy="197425"/>
            </a:xfrm>
            <a:custGeom>
              <a:avLst/>
              <a:gdLst/>
              <a:ahLst/>
              <a:cxnLst/>
              <a:rect l="l" t="t" r="r" b="b"/>
              <a:pathLst>
                <a:path w="5505" h="7897" extrusionOk="0">
                  <a:moveTo>
                    <a:pt x="4681" y="1"/>
                  </a:moveTo>
                  <a:cubicBezTo>
                    <a:pt x="4545" y="1"/>
                    <a:pt x="4203" y="214"/>
                    <a:pt x="4203" y="214"/>
                  </a:cubicBezTo>
                  <a:lnTo>
                    <a:pt x="3236" y="548"/>
                  </a:lnTo>
                  <a:lnTo>
                    <a:pt x="0" y="1615"/>
                  </a:lnTo>
                  <a:cubicBezTo>
                    <a:pt x="367" y="2549"/>
                    <a:pt x="601" y="3550"/>
                    <a:pt x="734" y="4550"/>
                  </a:cubicBezTo>
                  <a:cubicBezTo>
                    <a:pt x="734" y="4651"/>
                    <a:pt x="734" y="4751"/>
                    <a:pt x="734" y="4851"/>
                  </a:cubicBezTo>
                  <a:lnTo>
                    <a:pt x="734" y="4917"/>
                  </a:lnTo>
                  <a:cubicBezTo>
                    <a:pt x="701" y="5484"/>
                    <a:pt x="767" y="7719"/>
                    <a:pt x="1868" y="7886"/>
                  </a:cubicBezTo>
                  <a:cubicBezTo>
                    <a:pt x="1916" y="7893"/>
                    <a:pt x="1966" y="7896"/>
                    <a:pt x="2016" y="7896"/>
                  </a:cubicBezTo>
                  <a:cubicBezTo>
                    <a:pt x="3180" y="7896"/>
                    <a:pt x="4831" y="6091"/>
                    <a:pt x="5471" y="4684"/>
                  </a:cubicBezTo>
                  <a:cubicBezTo>
                    <a:pt x="5504" y="4584"/>
                    <a:pt x="5271" y="3616"/>
                    <a:pt x="5037" y="2382"/>
                  </a:cubicBezTo>
                  <a:cubicBezTo>
                    <a:pt x="4904" y="1648"/>
                    <a:pt x="4770" y="814"/>
                    <a:pt x="4737" y="47"/>
                  </a:cubicBezTo>
                  <a:cubicBezTo>
                    <a:pt x="4737" y="14"/>
                    <a:pt x="4716" y="1"/>
                    <a:pt x="46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994;p45">
              <a:extLst>
                <a:ext uri="{FF2B5EF4-FFF2-40B4-BE49-F238E27FC236}">
                  <a16:creationId xmlns:a16="http://schemas.microsoft.com/office/drawing/2014/main" id="{31059F36-5B1E-A55C-2BE3-73CC73BCFD2F}"/>
                </a:ext>
              </a:extLst>
            </p:cNvPr>
            <p:cNvSpPr/>
            <p:nvPr/>
          </p:nvSpPr>
          <p:spPr>
            <a:xfrm>
              <a:off x="4394150" y="2897525"/>
              <a:ext cx="112600" cy="112400"/>
            </a:xfrm>
            <a:custGeom>
              <a:avLst/>
              <a:gdLst/>
              <a:ahLst/>
              <a:cxnLst/>
              <a:rect l="l" t="t" r="r" b="b"/>
              <a:pathLst>
                <a:path w="4504" h="4496" extrusionOk="0">
                  <a:moveTo>
                    <a:pt x="4503" y="0"/>
                  </a:moveTo>
                  <a:lnTo>
                    <a:pt x="3236" y="167"/>
                  </a:lnTo>
                  <a:lnTo>
                    <a:pt x="0" y="1201"/>
                  </a:lnTo>
                  <a:cubicBezTo>
                    <a:pt x="367" y="2135"/>
                    <a:pt x="601" y="3136"/>
                    <a:pt x="734" y="4136"/>
                  </a:cubicBezTo>
                  <a:cubicBezTo>
                    <a:pt x="734" y="4237"/>
                    <a:pt x="734" y="4337"/>
                    <a:pt x="734" y="4437"/>
                  </a:cubicBezTo>
                  <a:lnTo>
                    <a:pt x="734" y="4470"/>
                  </a:lnTo>
                  <a:cubicBezTo>
                    <a:pt x="801" y="4487"/>
                    <a:pt x="876" y="4495"/>
                    <a:pt x="955" y="4495"/>
                  </a:cubicBezTo>
                  <a:cubicBezTo>
                    <a:pt x="1034" y="4495"/>
                    <a:pt x="1118" y="4487"/>
                    <a:pt x="1201" y="4470"/>
                  </a:cubicBezTo>
                  <a:cubicBezTo>
                    <a:pt x="4437" y="4136"/>
                    <a:pt x="4503" y="0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995;p45">
              <a:extLst>
                <a:ext uri="{FF2B5EF4-FFF2-40B4-BE49-F238E27FC236}">
                  <a16:creationId xmlns:a16="http://schemas.microsoft.com/office/drawing/2014/main" id="{75048CCF-4974-3EB7-8D45-30E0D28FD3B8}"/>
                </a:ext>
              </a:extLst>
            </p:cNvPr>
            <p:cNvSpPr/>
            <p:nvPr/>
          </p:nvSpPr>
          <p:spPr>
            <a:xfrm>
              <a:off x="4313250" y="2690150"/>
              <a:ext cx="221025" cy="295325"/>
            </a:xfrm>
            <a:custGeom>
              <a:avLst/>
              <a:gdLst/>
              <a:ahLst/>
              <a:cxnLst/>
              <a:rect l="l" t="t" r="r" b="b"/>
              <a:pathLst>
                <a:path w="8841" h="11813" extrusionOk="0">
                  <a:moveTo>
                    <a:pt x="4286" y="0"/>
                  </a:moveTo>
                  <a:cubicBezTo>
                    <a:pt x="3257" y="0"/>
                    <a:pt x="2247" y="344"/>
                    <a:pt x="1535" y="1057"/>
                  </a:cubicBezTo>
                  <a:cubicBezTo>
                    <a:pt x="334" y="2257"/>
                    <a:pt x="1" y="8762"/>
                    <a:pt x="1668" y="10664"/>
                  </a:cubicBezTo>
                  <a:cubicBezTo>
                    <a:pt x="2364" y="11459"/>
                    <a:pt x="3278" y="11813"/>
                    <a:pt x="4214" y="11813"/>
                  </a:cubicBezTo>
                  <a:cubicBezTo>
                    <a:pt x="5475" y="11813"/>
                    <a:pt x="6777" y="11169"/>
                    <a:pt x="7639" y="10096"/>
                  </a:cubicBezTo>
                  <a:cubicBezTo>
                    <a:pt x="8707" y="8829"/>
                    <a:pt x="8840" y="3792"/>
                    <a:pt x="8073" y="2191"/>
                  </a:cubicBezTo>
                  <a:cubicBezTo>
                    <a:pt x="7376" y="757"/>
                    <a:pt x="5810" y="0"/>
                    <a:pt x="4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996;p45">
              <a:extLst>
                <a:ext uri="{FF2B5EF4-FFF2-40B4-BE49-F238E27FC236}">
                  <a16:creationId xmlns:a16="http://schemas.microsoft.com/office/drawing/2014/main" id="{7EECA9CB-1112-2EA2-13A8-5D22ED2818CE}"/>
                </a:ext>
              </a:extLst>
            </p:cNvPr>
            <p:cNvSpPr/>
            <p:nvPr/>
          </p:nvSpPr>
          <p:spPr>
            <a:xfrm>
              <a:off x="4303250" y="2654800"/>
              <a:ext cx="243525" cy="196050"/>
            </a:xfrm>
            <a:custGeom>
              <a:avLst/>
              <a:gdLst/>
              <a:ahLst/>
              <a:cxnLst/>
              <a:rect l="l" t="t" r="r" b="b"/>
              <a:pathLst>
                <a:path w="9741" h="7842" extrusionOk="0">
                  <a:moveTo>
                    <a:pt x="1326" y="1"/>
                  </a:moveTo>
                  <a:cubicBezTo>
                    <a:pt x="1183" y="1"/>
                    <a:pt x="1047" y="45"/>
                    <a:pt x="934" y="136"/>
                  </a:cubicBezTo>
                  <a:cubicBezTo>
                    <a:pt x="334" y="603"/>
                    <a:pt x="0" y="3505"/>
                    <a:pt x="1368" y="4439"/>
                  </a:cubicBezTo>
                  <a:cubicBezTo>
                    <a:pt x="1788" y="4733"/>
                    <a:pt x="2248" y="4843"/>
                    <a:pt x="2701" y="4843"/>
                  </a:cubicBezTo>
                  <a:cubicBezTo>
                    <a:pt x="4049" y="4843"/>
                    <a:pt x="5337" y="3872"/>
                    <a:pt x="5337" y="3872"/>
                  </a:cubicBezTo>
                  <a:cubicBezTo>
                    <a:pt x="5587" y="4559"/>
                    <a:pt x="6276" y="5012"/>
                    <a:pt x="7020" y="5012"/>
                  </a:cubicBezTo>
                  <a:cubicBezTo>
                    <a:pt x="7071" y="5012"/>
                    <a:pt x="7121" y="5010"/>
                    <a:pt x="7172" y="5006"/>
                  </a:cubicBezTo>
                  <a:cubicBezTo>
                    <a:pt x="7172" y="5006"/>
                    <a:pt x="7506" y="7841"/>
                    <a:pt x="8239" y="7841"/>
                  </a:cubicBezTo>
                  <a:cubicBezTo>
                    <a:pt x="9374" y="7841"/>
                    <a:pt x="9741" y="3972"/>
                    <a:pt x="9374" y="3204"/>
                  </a:cubicBezTo>
                  <a:cubicBezTo>
                    <a:pt x="9073" y="2737"/>
                    <a:pt x="8606" y="2371"/>
                    <a:pt x="8039" y="2270"/>
                  </a:cubicBezTo>
                  <a:cubicBezTo>
                    <a:pt x="7939" y="1803"/>
                    <a:pt x="7672" y="1403"/>
                    <a:pt x="7272" y="1136"/>
                  </a:cubicBezTo>
                  <a:cubicBezTo>
                    <a:pt x="7063" y="973"/>
                    <a:pt x="6712" y="913"/>
                    <a:pt x="6313" y="913"/>
                  </a:cubicBezTo>
                  <a:cubicBezTo>
                    <a:pt x="5248" y="913"/>
                    <a:pt x="3836" y="1336"/>
                    <a:pt x="3836" y="1336"/>
                  </a:cubicBezTo>
                  <a:cubicBezTo>
                    <a:pt x="3670" y="970"/>
                    <a:pt x="3436" y="669"/>
                    <a:pt x="3136" y="402"/>
                  </a:cubicBezTo>
                  <a:cubicBezTo>
                    <a:pt x="3008" y="288"/>
                    <a:pt x="2849" y="235"/>
                    <a:pt x="2691" y="235"/>
                  </a:cubicBezTo>
                  <a:cubicBezTo>
                    <a:pt x="2479" y="235"/>
                    <a:pt x="2269" y="331"/>
                    <a:pt x="2135" y="503"/>
                  </a:cubicBezTo>
                  <a:cubicBezTo>
                    <a:pt x="2269" y="703"/>
                    <a:pt x="2369" y="970"/>
                    <a:pt x="2402" y="1203"/>
                  </a:cubicBezTo>
                  <a:cubicBezTo>
                    <a:pt x="2470" y="1629"/>
                    <a:pt x="2330" y="1837"/>
                    <a:pt x="2176" y="1837"/>
                  </a:cubicBezTo>
                  <a:cubicBezTo>
                    <a:pt x="2028" y="1837"/>
                    <a:pt x="1868" y="1645"/>
                    <a:pt x="1868" y="1270"/>
                  </a:cubicBezTo>
                  <a:cubicBezTo>
                    <a:pt x="1868" y="1003"/>
                    <a:pt x="1968" y="736"/>
                    <a:pt x="2135" y="503"/>
                  </a:cubicBezTo>
                  <a:cubicBezTo>
                    <a:pt x="1914" y="171"/>
                    <a:pt x="1606" y="1"/>
                    <a:pt x="1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997;p45">
              <a:extLst>
                <a:ext uri="{FF2B5EF4-FFF2-40B4-BE49-F238E27FC236}">
                  <a16:creationId xmlns:a16="http://schemas.microsoft.com/office/drawing/2014/main" id="{E1869008-7B38-A109-F44A-E05DEEA46B04}"/>
                </a:ext>
              </a:extLst>
            </p:cNvPr>
            <p:cNvSpPr/>
            <p:nvPr/>
          </p:nvSpPr>
          <p:spPr>
            <a:xfrm>
              <a:off x="4402475" y="2839150"/>
              <a:ext cx="10050" cy="22525"/>
            </a:xfrm>
            <a:custGeom>
              <a:avLst/>
              <a:gdLst/>
              <a:ahLst/>
              <a:cxnLst/>
              <a:rect l="l" t="t" r="r" b="b"/>
              <a:pathLst>
                <a:path w="402" h="901" extrusionOk="0">
                  <a:moveTo>
                    <a:pt x="67" y="0"/>
                  </a:moveTo>
                  <a:lnTo>
                    <a:pt x="67" y="0"/>
                  </a:lnTo>
                  <a:cubicBezTo>
                    <a:pt x="1" y="334"/>
                    <a:pt x="34" y="834"/>
                    <a:pt x="401" y="901"/>
                  </a:cubicBezTo>
                  <a:lnTo>
                    <a:pt x="401" y="867"/>
                  </a:lnTo>
                  <a:cubicBezTo>
                    <a:pt x="101" y="767"/>
                    <a:pt x="67" y="367"/>
                    <a:pt x="101" y="34"/>
                  </a:cubicBezTo>
                  <a:cubicBezTo>
                    <a:pt x="101" y="0"/>
                    <a:pt x="68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998;p45">
              <a:extLst>
                <a:ext uri="{FF2B5EF4-FFF2-40B4-BE49-F238E27FC236}">
                  <a16:creationId xmlns:a16="http://schemas.microsoft.com/office/drawing/2014/main" id="{DA7B9FB9-80AD-515B-07C2-B5134EA750DF}"/>
                </a:ext>
              </a:extLst>
            </p:cNvPr>
            <p:cNvSpPr/>
            <p:nvPr/>
          </p:nvSpPr>
          <p:spPr>
            <a:xfrm>
              <a:off x="4400825" y="2830800"/>
              <a:ext cx="25025" cy="27550"/>
            </a:xfrm>
            <a:custGeom>
              <a:avLst/>
              <a:gdLst/>
              <a:ahLst/>
              <a:cxnLst/>
              <a:rect l="l" t="t" r="r" b="b"/>
              <a:pathLst>
                <a:path w="1001" h="1102" extrusionOk="0">
                  <a:moveTo>
                    <a:pt x="467" y="1"/>
                  </a:moveTo>
                  <a:cubicBezTo>
                    <a:pt x="0" y="34"/>
                    <a:pt x="0" y="1101"/>
                    <a:pt x="500" y="1101"/>
                  </a:cubicBezTo>
                  <a:cubicBezTo>
                    <a:pt x="1001" y="1068"/>
                    <a:pt x="1001" y="1"/>
                    <a:pt x="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999;p45">
              <a:extLst>
                <a:ext uri="{FF2B5EF4-FFF2-40B4-BE49-F238E27FC236}">
                  <a16:creationId xmlns:a16="http://schemas.microsoft.com/office/drawing/2014/main" id="{FC0731B2-7E03-3F25-DA5A-E83DC23070FF}"/>
                </a:ext>
              </a:extLst>
            </p:cNvPr>
            <p:cNvSpPr/>
            <p:nvPr/>
          </p:nvSpPr>
          <p:spPr>
            <a:xfrm>
              <a:off x="4345775" y="2839150"/>
              <a:ext cx="10875" cy="21700"/>
            </a:xfrm>
            <a:custGeom>
              <a:avLst/>
              <a:gdLst/>
              <a:ahLst/>
              <a:cxnLst/>
              <a:rect l="l" t="t" r="r" b="b"/>
              <a:pathLst>
                <a:path w="435" h="868" extrusionOk="0">
                  <a:moveTo>
                    <a:pt x="367" y="0"/>
                  </a:moveTo>
                  <a:cubicBezTo>
                    <a:pt x="367" y="0"/>
                    <a:pt x="334" y="0"/>
                    <a:pt x="334" y="34"/>
                  </a:cubicBezTo>
                  <a:cubicBezTo>
                    <a:pt x="334" y="367"/>
                    <a:pt x="301" y="734"/>
                    <a:pt x="0" y="867"/>
                  </a:cubicBezTo>
                  <a:cubicBezTo>
                    <a:pt x="367" y="834"/>
                    <a:pt x="434" y="300"/>
                    <a:pt x="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2000;p45">
              <a:extLst>
                <a:ext uri="{FF2B5EF4-FFF2-40B4-BE49-F238E27FC236}">
                  <a16:creationId xmlns:a16="http://schemas.microsoft.com/office/drawing/2014/main" id="{34D2B021-76EC-79B9-E7AD-C9F6BF99F214}"/>
                </a:ext>
              </a:extLst>
            </p:cNvPr>
            <p:cNvSpPr/>
            <p:nvPr/>
          </p:nvSpPr>
          <p:spPr>
            <a:xfrm>
              <a:off x="4332625" y="2829950"/>
              <a:ext cx="26175" cy="26800"/>
            </a:xfrm>
            <a:custGeom>
              <a:avLst/>
              <a:gdLst/>
              <a:ahLst/>
              <a:cxnLst/>
              <a:rect l="l" t="t" r="r" b="b"/>
              <a:pathLst>
                <a:path w="1047" h="1072" extrusionOk="0">
                  <a:moveTo>
                    <a:pt x="569" y="0"/>
                  </a:moveTo>
                  <a:cubicBezTo>
                    <a:pt x="58" y="0"/>
                    <a:pt x="0" y="1036"/>
                    <a:pt x="493" y="1069"/>
                  </a:cubicBezTo>
                  <a:cubicBezTo>
                    <a:pt x="508" y="1071"/>
                    <a:pt x="522" y="1072"/>
                    <a:pt x="536" y="1072"/>
                  </a:cubicBezTo>
                  <a:cubicBezTo>
                    <a:pt x="997" y="1072"/>
                    <a:pt x="1046" y="34"/>
                    <a:pt x="593" y="1"/>
                  </a:cubicBezTo>
                  <a:cubicBezTo>
                    <a:pt x="585" y="1"/>
                    <a:pt x="577" y="0"/>
                    <a:pt x="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2001;p45">
              <a:extLst>
                <a:ext uri="{FF2B5EF4-FFF2-40B4-BE49-F238E27FC236}">
                  <a16:creationId xmlns:a16="http://schemas.microsoft.com/office/drawing/2014/main" id="{AE8777BF-14CF-5931-51FB-165A0E6E3A17}"/>
                </a:ext>
              </a:extLst>
            </p:cNvPr>
            <p:cNvSpPr/>
            <p:nvPr/>
          </p:nvSpPr>
          <p:spPr>
            <a:xfrm>
              <a:off x="4401650" y="2799325"/>
              <a:ext cx="30700" cy="19925"/>
            </a:xfrm>
            <a:custGeom>
              <a:avLst/>
              <a:gdLst/>
              <a:ahLst/>
              <a:cxnLst/>
              <a:rect l="l" t="t" r="r" b="b"/>
              <a:pathLst>
                <a:path w="1228" h="797" extrusionOk="0">
                  <a:moveTo>
                    <a:pt x="433" y="1"/>
                  </a:moveTo>
                  <a:cubicBezTo>
                    <a:pt x="315" y="1"/>
                    <a:pt x="201" y="45"/>
                    <a:pt x="100" y="125"/>
                  </a:cubicBezTo>
                  <a:cubicBezTo>
                    <a:pt x="34" y="192"/>
                    <a:pt x="0" y="292"/>
                    <a:pt x="67" y="392"/>
                  </a:cubicBezTo>
                  <a:cubicBezTo>
                    <a:pt x="167" y="526"/>
                    <a:pt x="301" y="592"/>
                    <a:pt x="434" y="626"/>
                  </a:cubicBezTo>
                  <a:cubicBezTo>
                    <a:pt x="567" y="693"/>
                    <a:pt x="701" y="726"/>
                    <a:pt x="868" y="793"/>
                  </a:cubicBezTo>
                  <a:cubicBezTo>
                    <a:pt x="883" y="795"/>
                    <a:pt x="897" y="796"/>
                    <a:pt x="912" y="796"/>
                  </a:cubicBezTo>
                  <a:cubicBezTo>
                    <a:pt x="1091" y="796"/>
                    <a:pt x="1227" y="611"/>
                    <a:pt x="1135" y="426"/>
                  </a:cubicBezTo>
                  <a:cubicBezTo>
                    <a:pt x="1034" y="259"/>
                    <a:pt x="868" y="125"/>
                    <a:pt x="668" y="59"/>
                  </a:cubicBezTo>
                  <a:cubicBezTo>
                    <a:pt x="589" y="19"/>
                    <a:pt x="510" y="1"/>
                    <a:pt x="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2002;p45">
              <a:extLst>
                <a:ext uri="{FF2B5EF4-FFF2-40B4-BE49-F238E27FC236}">
                  <a16:creationId xmlns:a16="http://schemas.microsoft.com/office/drawing/2014/main" id="{FAC6412B-74AD-A272-1F1F-0F68C81D2392}"/>
                </a:ext>
              </a:extLst>
            </p:cNvPr>
            <p:cNvSpPr/>
            <p:nvPr/>
          </p:nvSpPr>
          <p:spPr>
            <a:xfrm>
              <a:off x="4328475" y="2798275"/>
              <a:ext cx="31500" cy="18450"/>
            </a:xfrm>
            <a:custGeom>
              <a:avLst/>
              <a:gdLst/>
              <a:ahLst/>
              <a:cxnLst/>
              <a:rect l="l" t="t" r="r" b="b"/>
              <a:pathLst>
                <a:path w="1260" h="738" extrusionOk="0">
                  <a:moveTo>
                    <a:pt x="825" y="1"/>
                  </a:moveTo>
                  <a:cubicBezTo>
                    <a:pt x="759" y="1"/>
                    <a:pt x="692" y="12"/>
                    <a:pt x="626" y="34"/>
                  </a:cubicBezTo>
                  <a:cubicBezTo>
                    <a:pt x="426" y="67"/>
                    <a:pt x="225" y="167"/>
                    <a:pt x="125" y="334"/>
                  </a:cubicBezTo>
                  <a:cubicBezTo>
                    <a:pt x="1" y="521"/>
                    <a:pt x="109" y="738"/>
                    <a:pt x="315" y="738"/>
                  </a:cubicBezTo>
                  <a:cubicBezTo>
                    <a:pt x="329" y="738"/>
                    <a:pt x="344" y="737"/>
                    <a:pt x="359" y="735"/>
                  </a:cubicBezTo>
                  <a:cubicBezTo>
                    <a:pt x="492" y="701"/>
                    <a:pt x="626" y="668"/>
                    <a:pt x="759" y="601"/>
                  </a:cubicBezTo>
                  <a:cubicBezTo>
                    <a:pt x="926" y="601"/>
                    <a:pt x="1059" y="534"/>
                    <a:pt x="1193" y="434"/>
                  </a:cubicBezTo>
                  <a:cubicBezTo>
                    <a:pt x="1260" y="334"/>
                    <a:pt x="1260" y="234"/>
                    <a:pt x="1193" y="134"/>
                  </a:cubicBezTo>
                  <a:cubicBezTo>
                    <a:pt x="1082" y="45"/>
                    <a:pt x="956" y="1"/>
                    <a:pt x="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2003;p45">
              <a:extLst>
                <a:ext uri="{FF2B5EF4-FFF2-40B4-BE49-F238E27FC236}">
                  <a16:creationId xmlns:a16="http://schemas.microsoft.com/office/drawing/2014/main" id="{7D7C49BF-171F-78B7-95F1-FD2E27ADBE9A}"/>
                </a:ext>
              </a:extLst>
            </p:cNvPr>
            <p:cNvSpPr/>
            <p:nvPr/>
          </p:nvSpPr>
          <p:spPr>
            <a:xfrm>
              <a:off x="4397475" y="2913575"/>
              <a:ext cx="16700" cy="9300"/>
            </a:xfrm>
            <a:custGeom>
              <a:avLst/>
              <a:gdLst/>
              <a:ahLst/>
              <a:cxnLst/>
              <a:rect l="l" t="t" r="r" b="b"/>
              <a:pathLst>
                <a:path w="668" h="372" extrusionOk="0">
                  <a:moveTo>
                    <a:pt x="622" y="0"/>
                  </a:moveTo>
                  <a:cubicBezTo>
                    <a:pt x="609" y="0"/>
                    <a:pt x="601" y="9"/>
                    <a:pt x="601" y="25"/>
                  </a:cubicBezTo>
                  <a:cubicBezTo>
                    <a:pt x="534" y="92"/>
                    <a:pt x="468" y="225"/>
                    <a:pt x="368" y="259"/>
                  </a:cubicBezTo>
                  <a:cubicBezTo>
                    <a:pt x="301" y="275"/>
                    <a:pt x="234" y="284"/>
                    <a:pt x="172" y="284"/>
                  </a:cubicBezTo>
                  <a:cubicBezTo>
                    <a:pt x="109" y="284"/>
                    <a:pt x="51" y="275"/>
                    <a:pt x="1" y="259"/>
                  </a:cubicBezTo>
                  <a:lnTo>
                    <a:pt x="1" y="259"/>
                  </a:lnTo>
                  <a:cubicBezTo>
                    <a:pt x="76" y="334"/>
                    <a:pt x="207" y="371"/>
                    <a:pt x="324" y="371"/>
                  </a:cubicBezTo>
                  <a:cubicBezTo>
                    <a:pt x="363" y="371"/>
                    <a:pt x="401" y="367"/>
                    <a:pt x="434" y="359"/>
                  </a:cubicBezTo>
                  <a:cubicBezTo>
                    <a:pt x="568" y="292"/>
                    <a:pt x="668" y="159"/>
                    <a:pt x="668" y="25"/>
                  </a:cubicBezTo>
                  <a:cubicBezTo>
                    <a:pt x="651" y="9"/>
                    <a:pt x="634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2004;p45">
              <a:extLst>
                <a:ext uri="{FF2B5EF4-FFF2-40B4-BE49-F238E27FC236}">
                  <a16:creationId xmlns:a16="http://schemas.microsoft.com/office/drawing/2014/main" id="{5A9BA5F2-31CE-7B27-B550-E036121A5A48}"/>
                </a:ext>
              </a:extLst>
            </p:cNvPr>
            <p:cNvSpPr/>
            <p:nvPr/>
          </p:nvSpPr>
          <p:spPr>
            <a:xfrm>
              <a:off x="4353275" y="2797650"/>
              <a:ext cx="49225" cy="104675"/>
            </a:xfrm>
            <a:custGeom>
              <a:avLst/>
              <a:gdLst/>
              <a:ahLst/>
              <a:cxnLst/>
              <a:rect l="l" t="t" r="r" b="b"/>
              <a:pathLst>
                <a:path w="1969" h="4187" extrusionOk="0">
                  <a:moveTo>
                    <a:pt x="522" y="1"/>
                  </a:moveTo>
                  <a:cubicBezTo>
                    <a:pt x="509" y="1"/>
                    <a:pt x="501" y="9"/>
                    <a:pt x="501" y="26"/>
                  </a:cubicBezTo>
                  <a:cubicBezTo>
                    <a:pt x="201" y="1160"/>
                    <a:pt x="67" y="2327"/>
                    <a:pt x="1" y="3461"/>
                  </a:cubicBezTo>
                  <a:cubicBezTo>
                    <a:pt x="1" y="3505"/>
                    <a:pt x="34" y="3521"/>
                    <a:pt x="85" y="3521"/>
                  </a:cubicBezTo>
                  <a:cubicBezTo>
                    <a:pt x="230" y="3521"/>
                    <a:pt x="518" y="3386"/>
                    <a:pt x="568" y="3361"/>
                  </a:cubicBezTo>
                  <a:lnTo>
                    <a:pt x="568" y="4062"/>
                  </a:lnTo>
                  <a:cubicBezTo>
                    <a:pt x="568" y="4129"/>
                    <a:pt x="568" y="4162"/>
                    <a:pt x="634" y="4162"/>
                  </a:cubicBezTo>
                  <a:lnTo>
                    <a:pt x="768" y="4162"/>
                  </a:lnTo>
                  <a:cubicBezTo>
                    <a:pt x="835" y="4179"/>
                    <a:pt x="901" y="4187"/>
                    <a:pt x="972" y="4187"/>
                  </a:cubicBezTo>
                  <a:cubicBezTo>
                    <a:pt x="1043" y="4187"/>
                    <a:pt x="1118" y="4179"/>
                    <a:pt x="1202" y="4162"/>
                  </a:cubicBezTo>
                  <a:cubicBezTo>
                    <a:pt x="1502" y="4129"/>
                    <a:pt x="1769" y="3928"/>
                    <a:pt x="1969" y="3662"/>
                  </a:cubicBezTo>
                  <a:cubicBezTo>
                    <a:pt x="1969" y="3662"/>
                    <a:pt x="1969" y="3628"/>
                    <a:pt x="1935" y="3628"/>
                  </a:cubicBezTo>
                  <a:cubicBezTo>
                    <a:pt x="1659" y="3849"/>
                    <a:pt x="1314" y="3979"/>
                    <a:pt x="957" y="3979"/>
                  </a:cubicBezTo>
                  <a:cubicBezTo>
                    <a:pt x="883" y="3979"/>
                    <a:pt x="809" y="3973"/>
                    <a:pt x="735" y="3962"/>
                  </a:cubicBezTo>
                  <a:cubicBezTo>
                    <a:pt x="735" y="3962"/>
                    <a:pt x="801" y="3095"/>
                    <a:pt x="801" y="3095"/>
                  </a:cubicBezTo>
                  <a:lnTo>
                    <a:pt x="801" y="3095"/>
                  </a:lnTo>
                  <a:cubicBezTo>
                    <a:pt x="601" y="3128"/>
                    <a:pt x="434" y="3161"/>
                    <a:pt x="234" y="3228"/>
                  </a:cubicBezTo>
                  <a:cubicBezTo>
                    <a:pt x="301" y="2161"/>
                    <a:pt x="534" y="1093"/>
                    <a:pt x="568" y="26"/>
                  </a:cubicBezTo>
                  <a:cubicBezTo>
                    <a:pt x="551" y="9"/>
                    <a:pt x="534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2005;p45">
              <a:extLst>
                <a:ext uri="{FF2B5EF4-FFF2-40B4-BE49-F238E27FC236}">
                  <a16:creationId xmlns:a16="http://schemas.microsoft.com/office/drawing/2014/main" id="{9C011C29-2959-8BCD-EEEB-5955E8AAD078}"/>
                </a:ext>
              </a:extLst>
            </p:cNvPr>
            <p:cNvSpPr/>
            <p:nvPr/>
          </p:nvSpPr>
          <p:spPr>
            <a:xfrm>
              <a:off x="4376625" y="2888350"/>
              <a:ext cx="30050" cy="22325"/>
            </a:xfrm>
            <a:custGeom>
              <a:avLst/>
              <a:gdLst/>
              <a:ahLst/>
              <a:cxnLst/>
              <a:rect l="l" t="t" r="r" b="b"/>
              <a:pathLst>
                <a:path w="1202" h="893" extrusionOk="0">
                  <a:moveTo>
                    <a:pt x="1001" y="0"/>
                  </a:moveTo>
                  <a:cubicBezTo>
                    <a:pt x="735" y="267"/>
                    <a:pt x="401" y="434"/>
                    <a:pt x="1" y="501"/>
                  </a:cubicBezTo>
                  <a:cubicBezTo>
                    <a:pt x="167" y="667"/>
                    <a:pt x="368" y="801"/>
                    <a:pt x="601" y="868"/>
                  </a:cubicBezTo>
                  <a:cubicBezTo>
                    <a:pt x="651" y="884"/>
                    <a:pt x="710" y="893"/>
                    <a:pt x="772" y="893"/>
                  </a:cubicBezTo>
                  <a:cubicBezTo>
                    <a:pt x="835" y="893"/>
                    <a:pt x="901" y="884"/>
                    <a:pt x="968" y="868"/>
                  </a:cubicBezTo>
                  <a:cubicBezTo>
                    <a:pt x="1202" y="801"/>
                    <a:pt x="1202" y="534"/>
                    <a:pt x="1135" y="334"/>
                  </a:cubicBezTo>
                  <a:cubicBezTo>
                    <a:pt x="1101" y="234"/>
                    <a:pt x="1068" y="100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2006;p45">
              <a:extLst>
                <a:ext uri="{FF2B5EF4-FFF2-40B4-BE49-F238E27FC236}">
                  <a16:creationId xmlns:a16="http://schemas.microsoft.com/office/drawing/2014/main" id="{71AE6561-6F9A-B725-9634-058F60CF284C}"/>
                </a:ext>
              </a:extLst>
            </p:cNvPr>
            <p:cNvSpPr/>
            <p:nvPr/>
          </p:nvSpPr>
          <p:spPr>
            <a:xfrm>
              <a:off x="4391650" y="2896675"/>
              <a:ext cx="15025" cy="14000"/>
            </a:xfrm>
            <a:custGeom>
              <a:avLst/>
              <a:gdLst/>
              <a:ahLst/>
              <a:cxnLst/>
              <a:rect l="l" t="t" r="r" b="b"/>
              <a:pathLst>
                <a:path w="601" h="560" extrusionOk="0">
                  <a:moveTo>
                    <a:pt x="534" y="1"/>
                  </a:moveTo>
                  <a:cubicBezTo>
                    <a:pt x="267" y="34"/>
                    <a:pt x="33" y="234"/>
                    <a:pt x="0" y="535"/>
                  </a:cubicBezTo>
                  <a:cubicBezTo>
                    <a:pt x="50" y="551"/>
                    <a:pt x="109" y="560"/>
                    <a:pt x="171" y="560"/>
                  </a:cubicBezTo>
                  <a:cubicBezTo>
                    <a:pt x="234" y="560"/>
                    <a:pt x="300" y="551"/>
                    <a:pt x="367" y="535"/>
                  </a:cubicBezTo>
                  <a:cubicBezTo>
                    <a:pt x="601" y="468"/>
                    <a:pt x="601" y="201"/>
                    <a:pt x="534" y="1"/>
                  </a:cubicBezTo>
                  <a:close/>
                </a:path>
              </a:pathLst>
            </a:custGeom>
            <a:solidFill>
              <a:srgbClr val="FF9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2007;p45">
              <a:extLst>
                <a:ext uri="{FF2B5EF4-FFF2-40B4-BE49-F238E27FC236}">
                  <a16:creationId xmlns:a16="http://schemas.microsoft.com/office/drawing/2014/main" id="{A25D52B0-6F65-03CE-756F-A471619926EF}"/>
                </a:ext>
              </a:extLst>
            </p:cNvPr>
            <p:cNvSpPr/>
            <p:nvPr/>
          </p:nvSpPr>
          <p:spPr>
            <a:xfrm>
              <a:off x="4315750" y="2810800"/>
              <a:ext cx="45050" cy="68400"/>
            </a:xfrm>
            <a:custGeom>
              <a:avLst/>
              <a:gdLst/>
              <a:ahLst/>
              <a:cxnLst/>
              <a:rect l="l" t="t" r="r" b="b"/>
              <a:pathLst>
                <a:path w="1802" h="2736" extrusionOk="0">
                  <a:moveTo>
                    <a:pt x="901" y="167"/>
                  </a:moveTo>
                  <a:cubicBezTo>
                    <a:pt x="1268" y="167"/>
                    <a:pt x="1635" y="701"/>
                    <a:pt x="1635" y="1368"/>
                  </a:cubicBezTo>
                  <a:cubicBezTo>
                    <a:pt x="1635" y="2001"/>
                    <a:pt x="1302" y="2535"/>
                    <a:pt x="901" y="2535"/>
                  </a:cubicBezTo>
                  <a:cubicBezTo>
                    <a:pt x="501" y="2535"/>
                    <a:pt x="167" y="2001"/>
                    <a:pt x="167" y="1368"/>
                  </a:cubicBezTo>
                  <a:cubicBezTo>
                    <a:pt x="167" y="701"/>
                    <a:pt x="501" y="167"/>
                    <a:pt x="901" y="167"/>
                  </a:cubicBezTo>
                  <a:close/>
                  <a:moveTo>
                    <a:pt x="901" y="0"/>
                  </a:moveTo>
                  <a:cubicBezTo>
                    <a:pt x="401" y="0"/>
                    <a:pt x="1" y="600"/>
                    <a:pt x="1" y="1368"/>
                  </a:cubicBezTo>
                  <a:cubicBezTo>
                    <a:pt x="1" y="2102"/>
                    <a:pt x="401" y="2735"/>
                    <a:pt x="901" y="2735"/>
                  </a:cubicBezTo>
                  <a:cubicBezTo>
                    <a:pt x="1402" y="2735"/>
                    <a:pt x="1802" y="2102"/>
                    <a:pt x="1802" y="1368"/>
                  </a:cubicBezTo>
                  <a:cubicBezTo>
                    <a:pt x="1802" y="600"/>
                    <a:pt x="1402" y="0"/>
                    <a:pt x="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2008;p45">
              <a:extLst>
                <a:ext uri="{FF2B5EF4-FFF2-40B4-BE49-F238E27FC236}">
                  <a16:creationId xmlns:a16="http://schemas.microsoft.com/office/drawing/2014/main" id="{8B211D17-6518-D3EA-5386-45ADF1C533F8}"/>
                </a:ext>
              </a:extLst>
            </p:cNvPr>
            <p:cNvSpPr/>
            <p:nvPr/>
          </p:nvSpPr>
          <p:spPr>
            <a:xfrm>
              <a:off x="4366275" y="2810250"/>
              <a:ext cx="80425" cy="69000"/>
            </a:xfrm>
            <a:custGeom>
              <a:avLst/>
              <a:gdLst/>
              <a:ahLst/>
              <a:cxnLst/>
              <a:rect l="l" t="t" r="r" b="b"/>
              <a:pathLst>
                <a:path w="3217" h="2760" extrusionOk="0">
                  <a:moveTo>
                    <a:pt x="1835" y="186"/>
                  </a:moveTo>
                  <a:cubicBezTo>
                    <a:pt x="1862" y="186"/>
                    <a:pt x="1889" y="187"/>
                    <a:pt x="1916" y="189"/>
                  </a:cubicBezTo>
                  <a:cubicBezTo>
                    <a:pt x="2550" y="222"/>
                    <a:pt x="3050" y="756"/>
                    <a:pt x="3017" y="1390"/>
                  </a:cubicBezTo>
                  <a:cubicBezTo>
                    <a:pt x="3017" y="2101"/>
                    <a:pt x="2424" y="2561"/>
                    <a:pt x="1821" y="2561"/>
                  </a:cubicBezTo>
                  <a:cubicBezTo>
                    <a:pt x="1519" y="2561"/>
                    <a:pt x="1215" y="2446"/>
                    <a:pt x="982" y="2190"/>
                  </a:cubicBezTo>
                  <a:cubicBezTo>
                    <a:pt x="267" y="1410"/>
                    <a:pt x="819" y="186"/>
                    <a:pt x="1835" y="186"/>
                  </a:cubicBezTo>
                  <a:close/>
                  <a:moveTo>
                    <a:pt x="1842" y="1"/>
                  </a:moveTo>
                  <a:cubicBezTo>
                    <a:pt x="1488" y="1"/>
                    <a:pt x="1129" y="142"/>
                    <a:pt x="848" y="456"/>
                  </a:cubicBezTo>
                  <a:cubicBezTo>
                    <a:pt x="0" y="1336"/>
                    <a:pt x="651" y="2759"/>
                    <a:pt x="1835" y="2759"/>
                  </a:cubicBezTo>
                  <a:cubicBezTo>
                    <a:pt x="1862" y="2759"/>
                    <a:pt x="1889" y="2759"/>
                    <a:pt x="1916" y="2757"/>
                  </a:cubicBezTo>
                  <a:cubicBezTo>
                    <a:pt x="2650" y="2724"/>
                    <a:pt x="3217" y="2090"/>
                    <a:pt x="3217" y="1390"/>
                  </a:cubicBezTo>
                  <a:cubicBezTo>
                    <a:pt x="3217" y="548"/>
                    <a:pt x="2541" y="1"/>
                    <a:pt x="18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2009;p45">
              <a:extLst>
                <a:ext uri="{FF2B5EF4-FFF2-40B4-BE49-F238E27FC236}">
                  <a16:creationId xmlns:a16="http://schemas.microsoft.com/office/drawing/2014/main" id="{7B01E886-6094-F456-E62B-D6E4EF0C54B0}"/>
                </a:ext>
              </a:extLst>
            </p:cNvPr>
            <p:cNvSpPr/>
            <p:nvPr/>
          </p:nvSpPr>
          <p:spPr>
            <a:xfrm>
              <a:off x="4356625" y="2834975"/>
              <a:ext cx="29200" cy="6700"/>
            </a:xfrm>
            <a:custGeom>
              <a:avLst/>
              <a:gdLst/>
              <a:ahLst/>
              <a:cxnLst/>
              <a:rect l="l" t="t" r="r" b="b"/>
              <a:pathLst>
                <a:path w="1168" h="268" extrusionOk="0">
                  <a:moveTo>
                    <a:pt x="509" y="0"/>
                  </a:moveTo>
                  <a:cubicBezTo>
                    <a:pt x="163" y="0"/>
                    <a:pt x="0" y="134"/>
                    <a:pt x="0" y="134"/>
                  </a:cubicBezTo>
                  <a:lnTo>
                    <a:pt x="100" y="267"/>
                  </a:lnTo>
                  <a:cubicBezTo>
                    <a:pt x="100" y="267"/>
                    <a:pt x="234" y="163"/>
                    <a:pt x="530" y="163"/>
                  </a:cubicBezTo>
                  <a:cubicBezTo>
                    <a:pt x="678" y="163"/>
                    <a:pt x="867" y="189"/>
                    <a:pt x="1101" y="267"/>
                  </a:cubicBezTo>
                  <a:lnTo>
                    <a:pt x="1168" y="134"/>
                  </a:lnTo>
                  <a:cubicBezTo>
                    <a:pt x="901" y="34"/>
                    <a:pt x="682" y="0"/>
                    <a:pt x="5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2010;p45">
              <a:extLst>
                <a:ext uri="{FF2B5EF4-FFF2-40B4-BE49-F238E27FC236}">
                  <a16:creationId xmlns:a16="http://schemas.microsoft.com/office/drawing/2014/main" id="{5A690D73-5A68-3573-34DD-C5CA3BAA14EC}"/>
                </a:ext>
              </a:extLst>
            </p:cNvPr>
            <p:cNvSpPr/>
            <p:nvPr/>
          </p:nvSpPr>
          <p:spPr>
            <a:xfrm>
              <a:off x="4443350" y="2823300"/>
              <a:ext cx="109275" cy="18375"/>
            </a:xfrm>
            <a:custGeom>
              <a:avLst/>
              <a:gdLst/>
              <a:ahLst/>
              <a:cxnLst/>
              <a:rect l="l" t="t" r="r" b="b"/>
              <a:pathLst>
                <a:path w="4371" h="735" extrusionOk="0">
                  <a:moveTo>
                    <a:pt x="3203" y="0"/>
                  </a:moveTo>
                  <a:cubicBezTo>
                    <a:pt x="2902" y="34"/>
                    <a:pt x="100" y="534"/>
                    <a:pt x="0" y="567"/>
                  </a:cubicBezTo>
                  <a:lnTo>
                    <a:pt x="34" y="734"/>
                  </a:lnTo>
                  <a:cubicBezTo>
                    <a:pt x="1034" y="567"/>
                    <a:pt x="2969" y="201"/>
                    <a:pt x="3236" y="201"/>
                  </a:cubicBezTo>
                  <a:cubicBezTo>
                    <a:pt x="3603" y="267"/>
                    <a:pt x="3936" y="401"/>
                    <a:pt x="4270" y="601"/>
                  </a:cubicBezTo>
                  <a:lnTo>
                    <a:pt x="4370" y="434"/>
                  </a:lnTo>
                  <a:cubicBezTo>
                    <a:pt x="4003" y="234"/>
                    <a:pt x="3603" y="67"/>
                    <a:pt x="3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2011;p45">
              <a:extLst>
                <a:ext uri="{FF2B5EF4-FFF2-40B4-BE49-F238E27FC236}">
                  <a16:creationId xmlns:a16="http://schemas.microsoft.com/office/drawing/2014/main" id="{A7C27343-52FC-721A-10A8-1C3559458130}"/>
                </a:ext>
              </a:extLst>
            </p:cNvPr>
            <p:cNvSpPr/>
            <p:nvPr/>
          </p:nvSpPr>
          <p:spPr>
            <a:xfrm>
              <a:off x="4497550" y="2819925"/>
              <a:ext cx="63400" cy="81875"/>
            </a:xfrm>
            <a:custGeom>
              <a:avLst/>
              <a:gdLst/>
              <a:ahLst/>
              <a:cxnLst/>
              <a:rect l="l" t="t" r="r" b="b"/>
              <a:pathLst>
                <a:path w="2536" h="3275" extrusionOk="0">
                  <a:moveTo>
                    <a:pt x="1583" y="0"/>
                  </a:moveTo>
                  <a:cubicBezTo>
                    <a:pt x="863" y="0"/>
                    <a:pt x="101" y="1470"/>
                    <a:pt x="101" y="1470"/>
                  </a:cubicBezTo>
                  <a:lnTo>
                    <a:pt x="0" y="2837"/>
                  </a:lnTo>
                  <a:cubicBezTo>
                    <a:pt x="153" y="3120"/>
                    <a:pt x="446" y="3275"/>
                    <a:pt x="752" y="3275"/>
                  </a:cubicBezTo>
                  <a:cubicBezTo>
                    <a:pt x="916" y="3275"/>
                    <a:pt x="1084" y="3231"/>
                    <a:pt x="1235" y="3138"/>
                  </a:cubicBezTo>
                  <a:cubicBezTo>
                    <a:pt x="2035" y="2737"/>
                    <a:pt x="2536" y="336"/>
                    <a:pt x="1768" y="35"/>
                  </a:cubicBezTo>
                  <a:cubicBezTo>
                    <a:pt x="1707" y="11"/>
                    <a:pt x="1645" y="0"/>
                    <a:pt x="15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2012;p45">
              <a:extLst>
                <a:ext uri="{FF2B5EF4-FFF2-40B4-BE49-F238E27FC236}">
                  <a16:creationId xmlns:a16="http://schemas.microsoft.com/office/drawing/2014/main" id="{059623B9-FEB9-E2B0-CCD8-FDE6ECB21B54}"/>
                </a:ext>
              </a:extLst>
            </p:cNvPr>
            <p:cNvSpPr/>
            <p:nvPr/>
          </p:nvSpPr>
          <p:spPr>
            <a:xfrm>
              <a:off x="4506725" y="2837475"/>
              <a:ext cx="30875" cy="53525"/>
            </a:xfrm>
            <a:custGeom>
              <a:avLst/>
              <a:gdLst/>
              <a:ahLst/>
              <a:cxnLst/>
              <a:rect l="l" t="t" r="r" b="b"/>
              <a:pathLst>
                <a:path w="1235" h="2141" extrusionOk="0">
                  <a:moveTo>
                    <a:pt x="1235" y="0"/>
                  </a:moveTo>
                  <a:lnTo>
                    <a:pt x="1235" y="0"/>
                  </a:lnTo>
                  <a:cubicBezTo>
                    <a:pt x="434" y="201"/>
                    <a:pt x="0" y="1335"/>
                    <a:pt x="134" y="2102"/>
                  </a:cubicBezTo>
                  <a:cubicBezTo>
                    <a:pt x="115" y="2121"/>
                    <a:pt x="140" y="2140"/>
                    <a:pt x="171" y="2140"/>
                  </a:cubicBezTo>
                  <a:cubicBezTo>
                    <a:pt x="194" y="2140"/>
                    <a:pt x="220" y="2130"/>
                    <a:pt x="234" y="2102"/>
                  </a:cubicBezTo>
                  <a:cubicBezTo>
                    <a:pt x="267" y="1902"/>
                    <a:pt x="367" y="1735"/>
                    <a:pt x="434" y="1602"/>
                  </a:cubicBezTo>
                  <a:cubicBezTo>
                    <a:pt x="551" y="1427"/>
                    <a:pt x="718" y="1328"/>
                    <a:pt x="914" y="1328"/>
                  </a:cubicBezTo>
                  <a:cubicBezTo>
                    <a:pt x="942" y="1328"/>
                    <a:pt x="971" y="1330"/>
                    <a:pt x="1001" y="1335"/>
                  </a:cubicBezTo>
                  <a:lnTo>
                    <a:pt x="1001" y="1301"/>
                  </a:lnTo>
                  <a:cubicBezTo>
                    <a:pt x="914" y="1247"/>
                    <a:pt x="824" y="1221"/>
                    <a:pt x="737" y="1221"/>
                  </a:cubicBezTo>
                  <a:cubicBezTo>
                    <a:pt x="556" y="1221"/>
                    <a:pt x="391" y="1332"/>
                    <a:pt x="301" y="1535"/>
                  </a:cubicBezTo>
                  <a:cubicBezTo>
                    <a:pt x="401" y="901"/>
                    <a:pt x="734" y="367"/>
                    <a:pt x="1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2013;p45">
              <a:extLst>
                <a:ext uri="{FF2B5EF4-FFF2-40B4-BE49-F238E27FC236}">
                  <a16:creationId xmlns:a16="http://schemas.microsoft.com/office/drawing/2014/main" id="{556D6F55-4742-2C3B-4030-42AA7B33E2DB}"/>
                </a:ext>
              </a:extLst>
            </p:cNvPr>
            <p:cNvSpPr/>
            <p:nvPr/>
          </p:nvSpPr>
          <p:spPr>
            <a:xfrm>
              <a:off x="3933825" y="3523800"/>
              <a:ext cx="493700" cy="271075"/>
            </a:xfrm>
            <a:custGeom>
              <a:avLst/>
              <a:gdLst/>
              <a:ahLst/>
              <a:cxnLst/>
              <a:rect l="l" t="t" r="r" b="b"/>
              <a:pathLst>
                <a:path w="19748" h="10843" extrusionOk="0">
                  <a:moveTo>
                    <a:pt x="16712" y="0"/>
                  </a:moveTo>
                  <a:cubicBezTo>
                    <a:pt x="14777" y="301"/>
                    <a:pt x="12809" y="501"/>
                    <a:pt x="10874" y="634"/>
                  </a:cubicBezTo>
                  <a:cubicBezTo>
                    <a:pt x="9607" y="634"/>
                    <a:pt x="7505" y="868"/>
                    <a:pt x="6605" y="1335"/>
                  </a:cubicBezTo>
                  <a:cubicBezTo>
                    <a:pt x="5237" y="1968"/>
                    <a:pt x="0" y="5571"/>
                    <a:pt x="834" y="6872"/>
                  </a:cubicBezTo>
                  <a:cubicBezTo>
                    <a:pt x="939" y="7032"/>
                    <a:pt x="1107" y="7101"/>
                    <a:pt x="1319" y="7101"/>
                  </a:cubicBezTo>
                  <a:cubicBezTo>
                    <a:pt x="2089" y="7101"/>
                    <a:pt x="3434" y="6189"/>
                    <a:pt x="4432" y="5419"/>
                  </a:cubicBezTo>
                  <a:lnTo>
                    <a:pt x="4432" y="5419"/>
                  </a:lnTo>
                  <a:cubicBezTo>
                    <a:pt x="3214" y="6502"/>
                    <a:pt x="1668" y="8140"/>
                    <a:pt x="2435" y="8907"/>
                  </a:cubicBezTo>
                  <a:cubicBezTo>
                    <a:pt x="2570" y="9049"/>
                    <a:pt x="2743" y="9112"/>
                    <a:pt x="2945" y="9112"/>
                  </a:cubicBezTo>
                  <a:cubicBezTo>
                    <a:pt x="3482" y="9112"/>
                    <a:pt x="4220" y="8666"/>
                    <a:pt x="4954" y="8083"/>
                  </a:cubicBezTo>
                  <a:lnTo>
                    <a:pt x="4954" y="8083"/>
                  </a:lnTo>
                  <a:cubicBezTo>
                    <a:pt x="4367" y="8861"/>
                    <a:pt x="4066" y="9607"/>
                    <a:pt x="4603" y="10008"/>
                  </a:cubicBezTo>
                  <a:cubicBezTo>
                    <a:pt x="4702" y="10085"/>
                    <a:pt x="4825" y="10119"/>
                    <a:pt x="4967" y="10119"/>
                  </a:cubicBezTo>
                  <a:cubicBezTo>
                    <a:pt x="5601" y="10119"/>
                    <a:pt x="6617" y="9422"/>
                    <a:pt x="7536" y="8660"/>
                  </a:cubicBezTo>
                  <a:lnTo>
                    <a:pt x="7536" y="8660"/>
                  </a:lnTo>
                  <a:cubicBezTo>
                    <a:pt x="6832" y="9451"/>
                    <a:pt x="6330" y="10274"/>
                    <a:pt x="6805" y="10675"/>
                  </a:cubicBezTo>
                  <a:cubicBezTo>
                    <a:pt x="6945" y="10791"/>
                    <a:pt x="7125" y="10842"/>
                    <a:pt x="7334" y="10842"/>
                  </a:cubicBezTo>
                  <a:cubicBezTo>
                    <a:pt x="8855" y="10842"/>
                    <a:pt x="11875" y="8106"/>
                    <a:pt x="11875" y="8106"/>
                  </a:cubicBezTo>
                  <a:cubicBezTo>
                    <a:pt x="13168" y="8865"/>
                    <a:pt x="14431" y="9115"/>
                    <a:pt x="15575" y="9115"/>
                  </a:cubicBezTo>
                  <a:cubicBezTo>
                    <a:pt x="17146" y="9115"/>
                    <a:pt x="18493" y="8643"/>
                    <a:pt x="19381" y="8373"/>
                  </a:cubicBezTo>
                  <a:cubicBezTo>
                    <a:pt x="19747" y="8273"/>
                    <a:pt x="16712" y="0"/>
                    <a:pt x="16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2014;p45">
              <a:extLst>
                <a:ext uri="{FF2B5EF4-FFF2-40B4-BE49-F238E27FC236}">
                  <a16:creationId xmlns:a16="http://schemas.microsoft.com/office/drawing/2014/main" id="{03D84312-5750-588A-48C4-C2B429183AA2}"/>
                </a:ext>
              </a:extLst>
            </p:cNvPr>
            <p:cNvSpPr/>
            <p:nvPr/>
          </p:nvSpPr>
          <p:spPr>
            <a:xfrm>
              <a:off x="3996350" y="3606350"/>
              <a:ext cx="110950" cy="106775"/>
            </a:xfrm>
            <a:custGeom>
              <a:avLst/>
              <a:gdLst/>
              <a:ahLst/>
              <a:cxnLst/>
              <a:rect l="l" t="t" r="r" b="b"/>
              <a:pathLst>
                <a:path w="4438" h="4271" extrusionOk="0">
                  <a:moveTo>
                    <a:pt x="4437" y="1"/>
                  </a:moveTo>
                  <a:cubicBezTo>
                    <a:pt x="2769" y="1102"/>
                    <a:pt x="1335" y="2503"/>
                    <a:pt x="134" y="4070"/>
                  </a:cubicBezTo>
                  <a:cubicBezTo>
                    <a:pt x="68" y="4170"/>
                    <a:pt x="1" y="4271"/>
                    <a:pt x="1" y="4271"/>
                  </a:cubicBezTo>
                  <a:cubicBezTo>
                    <a:pt x="935" y="3337"/>
                    <a:pt x="3937" y="434"/>
                    <a:pt x="4437" y="34"/>
                  </a:cubicBezTo>
                  <a:lnTo>
                    <a:pt x="4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2015;p45">
              <a:extLst>
                <a:ext uri="{FF2B5EF4-FFF2-40B4-BE49-F238E27FC236}">
                  <a16:creationId xmlns:a16="http://schemas.microsoft.com/office/drawing/2014/main" id="{BF3BD8C6-68E2-A9C8-D541-7BDC98A8FED6}"/>
                </a:ext>
              </a:extLst>
            </p:cNvPr>
            <p:cNvSpPr/>
            <p:nvPr/>
          </p:nvSpPr>
          <p:spPr>
            <a:xfrm>
              <a:off x="4056275" y="3647225"/>
              <a:ext cx="96050" cy="80200"/>
            </a:xfrm>
            <a:custGeom>
              <a:avLst/>
              <a:gdLst/>
              <a:ahLst/>
              <a:cxnLst/>
              <a:rect l="l" t="t" r="r" b="b"/>
              <a:pathLst>
                <a:path w="3842" h="3208" extrusionOk="0">
                  <a:moveTo>
                    <a:pt x="3842" y="0"/>
                  </a:moveTo>
                  <a:lnTo>
                    <a:pt x="3842" y="0"/>
                  </a:lnTo>
                  <a:cubicBezTo>
                    <a:pt x="2174" y="801"/>
                    <a:pt x="639" y="2602"/>
                    <a:pt x="39" y="3169"/>
                  </a:cubicBezTo>
                  <a:cubicBezTo>
                    <a:pt x="0" y="3188"/>
                    <a:pt x="6" y="3208"/>
                    <a:pt x="25" y="3208"/>
                  </a:cubicBezTo>
                  <a:cubicBezTo>
                    <a:pt x="38" y="3208"/>
                    <a:pt x="58" y="3197"/>
                    <a:pt x="72" y="3169"/>
                  </a:cubicBezTo>
                  <a:cubicBezTo>
                    <a:pt x="706" y="2636"/>
                    <a:pt x="3208" y="501"/>
                    <a:pt x="3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2016;p45">
              <a:extLst>
                <a:ext uri="{FF2B5EF4-FFF2-40B4-BE49-F238E27FC236}">
                  <a16:creationId xmlns:a16="http://schemas.microsoft.com/office/drawing/2014/main" id="{7DF0FF42-44A4-4420-469C-312C285FE536}"/>
                </a:ext>
              </a:extLst>
            </p:cNvPr>
            <p:cNvSpPr/>
            <p:nvPr/>
          </p:nvSpPr>
          <p:spPr>
            <a:xfrm>
              <a:off x="4120200" y="3682250"/>
              <a:ext cx="68825" cy="61525"/>
            </a:xfrm>
            <a:custGeom>
              <a:avLst/>
              <a:gdLst/>
              <a:ahLst/>
              <a:cxnLst/>
              <a:rect l="l" t="t" r="r" b="b"/>
              <a:pathLst>
                <a:path w="2753" h="2461" extrusionOk="0">
                  <a:moveTo>
                    <a:pt x="2719" y="0"/>
                  </a:moveTo>
                  <a:cubicBezTo>
                    <a:pt x="1652" y="601"/>
                    <a:pt x="718" y="1435"/>
                    <a:pt x="17" y="2435"/>
                  </a:cubicBezTo>
                  <a:cubicBezTo>
                    <a:pt x="0" y="2452"/>
                    <a:pt x="0" y="2460"/>
                    <a:pt x="9" y="2460"/>
                  </a:cubicBezTo>
                  <a:cubicBezTo>
                    <a:pt x="17" y="2460"/>
                    <a:pt x="34" y="2452"/>
                    <a:pt x="50" y="2435"/>
                  </a:cubicBezTo>
                  <a:cubicBezTo>
                    <a:pt x="1018" y="1568"/>
                    <a:pt x="1585" y="1001"/>
                    <a:pt x="2752" y="34"/>
                  </a:cubicBezTo>
                  <a:cubicBezTo>
                    <a:pt x="2752" y="34"/>
                    <a:pt x="2752" y="0"/>
                    <a:pt x="2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2017;p45">
              <a:extLst>
                <a:ext uri="{FF2B5EF4-FFF2-40B4-BE49-F238E27FC236}">
                  <a16:creationId xmlns:a16="http://schemas.microsoft.com/office/drawing/2014/main" id="{E33A8A7D-F745-538C-8DA6-A129B40C8748}"/>
                </a:ext>
              </a:extLst>
            </p:cNvPr>
            <p:cNvSpPr/>
            <p:nvPr/>
          </p:nvSpPr>
          <p:spPr>
            <a:xfrm>
              <a:off x="4233825" y="3031675"/>
              <a:ext cx="589825" cy="706675"/>
            </a:xfrm>
            <a:custGeom>
              <a:avLst/>
              <a:gdLst/>
              <a:ahLst/>
              <a:cxnLst/>
              <a:rect l="l" t="t" r="r" b="b"/>
              <a:pathLst>
                <a:path w="23593" h="28267" extrusionOk="0">
                  <a:moveTo>
                    <a:pt x="13311" y="0"/>
                  </a:moveTo>
                  <a:cubicBezTo>
                    <a:pt x="13019" y="0"/>
                    <a:pt x="12805" y="211"/>
                    <a:pt x="12718" y="705"/>
                  </a:cubicBezTo>
                  <a:cubicBezTo>
                    <a:pt x="12317" y="3207"/>
                    <a:pt x="13818" y="16049"/>
                    <a:pt x="13652" y="16516"/>
                  </a:cubicBezTo>
                  <a:cubicBezTo>
                    <a:pt x="13485" y="16983"/>
                    <a:pt x="3178" y="20219"/>
                    <a:pt x="1276" y="20719"/>
                  </a:cubicBezTo>
                  <a:cubicBezTo>
                    <a:pt x="1" y="21047"/>
                    <a:pt x="3342" y="28267"/>
                    <a:pt x="5863" y="28267"/>
                  </a:cubicBezTo>
                  <a:cubicBezTo>
                    <a:pt x="5913" y="28267"/>
                    <a:pt x="5963" y="28264"/>
                    <a:pt x="6013" y="28258"/>
                  </a:cubicBezTo>
                  <a:cubicBezTo>
                    <a:pt x="9916" y="27825"/>
                    <a:pt x="20223" y="25056"/>
                    <a:pt x="21924" y="21820"/>
                  </a:cubicBezTo>
                  <a:cubicBezTo>
                    <a:pt x="23592" y="18618"/>
                    <a:pt x="18155" y="6476"/>
                    <a:pt x="16921" y="4008"/>
                  </a:cubicBezTo>
                  <a:cubicBezTo>
                    <a:pt x="15956" y="2129"/>
                    <a:pt x="14239" y="0"/>
                    <a:pt x="133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018;p45">
              <a:extLst>
                <a:ext uri="{FF2B5EF4-FFF2-40B4-BE49-F238E27FC236}">
                  <a16:creationId xmlns:a16="http://schemas.microsoft.com/office/drawing/2014/main" id="{55184E1D-27DE-A9A0-13C0-F67AF6E89E0A}"/>
                </a:ext>
              </a:extLst>
            </p:cNvPr>
            <p:cNvSpPr/>
            <p:nvPr/>
          </p:nvSpPr>
          <p:spPr>
            <a:xfrm>
              <a:off x="4332425" y="3028100"/>
              <a:ext cx="488725" cy="710050"/>
            </a:xfrm>
            <a:custGeom>
              <a:avLst/>
              <a:gdLst/>
              <a:ahLst/>
              <a:cxnLst/>
              <a:rect l="l" t="t" r="r" b="b"/>
              <a:pathLst>
                <a:path w="19549" h="28402" extrusionOk="0">
                  <a:moveTo>
                    <a:pt x="9398" y="1"/>
                  </a:moveTo>
                  <a:cubicBezTo>
                    <a:pt x="8793" y="1"/>
                    <a:pt x="8524" y="944"/>
                    <a:pt x="8507" y="2783"/>
                  </a:cubicBezTo>
                  <a:cubicBezTo>
                    <a:pt x="8440" y="6385"/>
                    <a:pt x="9874" y="15792"/>
                    <a:pt x="9241" y="16459"/>
                  </a:cubicBezTo>
                  <a:cubicBezTo>
                    <a:pt x="8740" y="16960"/>
                    <a:pt x="1" y="19261"/>
                    <a:pt x="1" y="19261"/>
                  </a:cubicBezTo>
                  <a:lnTo>
                    <a:pt x="4604" y="28401"/>
                  </a:lnTo>
                  <a:cubicBezTo>
                    <a:pt x="12977" y="26467"/>
                    <a:pt x="17513" y="24332"/>
                    <a:pt x="18514" y="21296"/>
                  </a:cubicBezTo>
                  <a:cubicBezTo>
                    <a:pt x="19548" y="18261"/>
                    <a:pt x="14745" y="6252"/>
                    <a:pt x="12143" y="2649"/>
                  </a:cubicBezTo>
                  <a:cubicBezTo>
                    <a:pt x="10869" y="869"/>
                    <a:pt x="9979" y="1"/>
                    <a:pt x="9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2019;p45">
              <a:extLst>
                <a:ext uri="{FF2B5EF4-FFF2-40B4-BE49-F238E27FC236}">
                  <a16:creationId xmlns:a16="http://schemas.microsoft.com/office/drawing/2014/main" id="{8DAB497D-DFB6-61B3-DF8D-88FCACDEC24C}"/>
                </a:ext>
              </a:extLst>
            </p:cNvPr>
            <p:cNvSpPr/>
            <p:nvPr/>
          </p:nvSpPr>
          <p:spPr>
            <a:xfrm>
              <a:off x="4337425" y="3213450"/>
              <a:ext cx="241875" cy="296200"/>
            </a:xfrm>
            <a:custGeom>
              <a:avLst/>
              <a:gdLst/>
              <a:ahLst/>
              <a:cxnLst/>
              <a:rect l="l" t="t" r="r" b="b"/>
              <a:pathLst>
                <a:path w="9675" h="11848" extrusionOk="0">
                  <a:moveTo>
                    <a:pt x="8348" y="0"/>
                  </a:moveTo>
                  <a:cubicBezTo>
                    <a:pt x="8329" y="0"/>
                    <a:pt x="8307" y="20"/>
                    <a:pt x="8307" y="39"/>
                  </a:cubicBezTo>
                  <a:cubicBezTo>
                    <a:pt x="8340" y="239"/>
                    <a:pt x="8440" y="940"/>
                    <a:pt x="8540" y="1874"/>
                  </a:cubicBezTo>
                  <a:cubicBezTo>
                    <a:pt x="8507" y="1773"/>
                    <a:pt x="8474" y="1707"/>
                    <a:pt x="8440" y="1640"/>
                  </a:cubicBezTo>
                  <a:cubicBezTo>
                    <a:pt x="8340" y="1440"/>
                    <a:pt x="8240" y="1240"/>
                    <a:pt x="8173" y="1006"/>
                  </a:cubicBezTo>
                  <a:cubicBezTo>
                    <a:pt x="8164" y="996"/>
                    <a:pt x="8151" y="992"/>
                    <a:pt x="8139" y="992"/>
                  </a:cubicBezTo>
                  <a:cubicBezTo>
                    <a:pt x="8110" y="992"/>
                    <a:pt x="8083" y="1016"/>
                    <a:pt x="8107" y="1040"/>
                  </a:cubicBezTo>
                  <a:cubicBezTo>
                    <a:pt x="8207" y="1240"/>
                    <a:pt x="8307" y="1473"/>
                    <a:pt x="8374" y="1673"/>
                  </a:cubicBezTo>
                  <a:cubicBezTo>
                    <a:pt x="8407" y="1773"/>
                    <a:pt x="8440" y="1907"/>
                    <a:pt x="8474" y="2007"/>
                  </a:cubicBezTo>
                  <a:cubicBezTo>
                    <a:pt x="8507" y="2107"/>
                    <a:pt x="8540" y="2174"/>
                    <a:pt x="8574" y="2274"/>
                  </a:cubicBezTo>
                  <a:cubicBezTo>
                    <a:pt x="8841" y="4776"/>
                    <a:pt x="9174" y="8512"/>
                    <a:pt x="9007" y="8845"/>
                  </a:cubicBezTo>
                  <a:cubicBezTo>
                    <a:pt x="8640" y="9279"/>
                    <a:pt x="868" y="11580"/>
                    <a:pt x="68" y="11814"/>
                  </a:cubicBezTo>
                  <a:cubicBezTo>
                    <a:pt x="1" y="11814"/>
                    <a:pt x="1" y="11847"/>
                    <a:pt x="68" y="11847"/>
                  </a:cubicBezTo>
                  <a:cubicBezTo>
                    <a:pt x="935" y="11580"/>
                    <a:pt x="8407" y="9679"/>
                    <a:pt x="9074" y="9079"/>
                  </a:cubicBezTo>
                  <a:cubicBezTo>
                    <a:pt x="9674" y="8512"/>
                    <a:pt x="8474" y="873"/>
                    <a:pt x="8374" y="39"/>
                  </a:cubicBezTo>
                  <a:cubicBezTo>
                    <a:pt x="8374" y="11"/>
                    <a:pt x="8362" y="0"/>
                    <a:pt x="8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2020;p45">
              <a:extLst>
                <a:ext uri="{FF2B5EF4-FFF2-40B4-BE49-F238E27FC236}">
                  <a16:creationId xmlns:a16="http://schemas.microsoft.com/office/drawing/2014/main" id="{E6EF3730-CE97-D5E2-18E5-CD95B38B769E}"/>
                </a:ext>
              </a:extLst>
            </p:cNvPr>
            <p:cNvSpPr/>
            <p:nvPr/>
          </p:nvSpPr>
          <p:spPr>
            <a:xfrm>
              <a:off x="4712700" y="3239625"/>
              <a:ext cx="92600" cy="384500"/>
            </a:xfrm>
            <a:custGeom>
              <a:avLst/>
              <a:gdLst/>
              <a:ahLst/>
              <a:cxnLst/>
              <a:rect l="l" t="t" r="r" b="b"/>
              <a:pathLst>
                <a:path w="3704" h="15380" extrusionOk="0">
                  <a:moveTo>
                    <a:pt x="46" y="1"/>
                  </a:moveTo>
                  <a:cubicBezTo>
                    <a:pt x="26" y="1"/>
                    <a:pt x="1" y="9"/>
                    <a:pt x="1" y="26"/>
                  </a:cubicBezTo>
                  <a:cubicBezTo>
                    <a:pt x="267" y="560"/>
                    <a:pt x="434" y="1160"/>
                    <a:pt x="634" y="1727"/>
                  </a:cubicBezTo>
                  <a:cubicBezTo>
                    <a:pt x="835" y="2294"/>
                    <a:pt x="1001" y="2761"/>
                    <a:pt x="1201" y="3262"/>
                  </a:cubicBezTo>
                  <a:cubicBezTo>
                    <a:pt x="1568" y="4329"/>
                    <a:pt x="1969" y="5363"/>
                    <a:pt x="2336" y="6364"/>
                  </a:cubicBezTo>
                  <a:cubicBezTo>
                    <a:pt x="2703" y="7365"/>
                    <a:pt x="3003" y="8399"/>
                    <a:pt x="3236" y="9433"/>
                  </a:cubicBezTo>
                  <a:cubicBezTo>
                    <a:pt x="3470" y="10500"/>
                    <a:pt x="3470" y="11601"/>
                    <a:pt x="3236" y="12635"/>
                  </a:cubicBezTo>
                  <a:cubicBezTo>
                    <a:pt x="2903" y="13736"/>
                    <a:pt x="2169" y="14536"/>
                    <a:pt x="1402" y="15304"/>
                  </a:cubicBezTo>
                  <a:cubicBezTo>
                    <a:pt x="1375" y="15331"/>
                    <a:pt x="1391" y="15379"/>
                    <a:pt x="1434" y="15379"/>
                  </a:cubicBezTo>
                  <a:cubicBezTo>
                    <a:pt x="1444" y="15379"/>
                    <a:pt x="1456" y="15377"/>
                    <a:pt x="1468" y="15370"/>
                  </a:cubicBezTo>
                  <a:cubicBezTo>
                    <a:pt x="2236" y="14803"/>
                    <a:pt x="2836" y="14069"/>
                    <a:pt x="3236" y="13202"/>
                  </a:cubicBezTo>
                  <a:cubicBezTo>
                    <a:pt x="3603" y="12268"/>
                    <a:pt x="3703" y="11201"/>
                    <a:pt x="3570" y="10200"/>
                  </a:cubicBezTo>
                  <a:cubicBezTo>
                    <a:pt x="3303" y="7932"/>
                    <a:pt x="2369" y="5830"/>
                    <a:pt x="1568" y="3762"/>
                  </a:cubicBezTo>
                  <a:cubicBezTo>
                    <a:pt x="1335" y="3128"/>
                    <a:pt x="1068" y="2494"/>
                    <a:pt x="835" y="1894"/>
                  </a:cubicBezTo>
                  <a:cubicBezTo>
                    <a:pt x="568" y="1260"/>
                    <a:pt x="267" y="660"/>
                    <a:pt x="67" y="26"/>
                  </a:cubicBezTo>
                  <a:cubicBezTo>
                    <a:pt x="84" y="9"/>
                    <a:pt x="67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021;p45">
              <a:extLst>
                <a:ext uri="{FF2B5EF4-FFF2-40B4-BE49-F238E27FC236}">
                  <a16:creationId xmlns:a16="http://schemas.microsoft.com/office/drawing/2014/main" id="{1C94A070-C140-6295-C373-EA159093AB5B}"/>
                </a:ext>
              </a:extLst>
            </p:cNvPr>
            <p:cNvSpPr/>
            <p:nvPr/>
          </p:nvSpPr>
          <p:spPr>
            <a:xfrm>
              <a:off x="4285725" y="3494600"/>
              <a:ext cx="183500" cy="270225"/>
            </a:xfrm>
            <a:custGeom>
              <a:avLst/>
              <a:gdLst/>
              <a:ahLst/>
              <a:cxnLst/>
              <a:rect l="l" t="t" r="r" b="b"/>
              <a:pathLst>
                <a:path w="7340" h="10809" extrusionOk="0">
                  <a:moveTo>
                    <a:pt x="2970" y="1"/>
                  </a:moveTo>
                  <a:lnTo>
                    <a:pt x="1" y="601"/>
                  </a:lnTo>
                  <a:lnTo>
                    <a:pt x="4904" y="10809"/>
                  </a:lnTo>
                  <a:lnTo>
                    <a:pt x="7339" y="9975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022;p45">
              <a:extLst>
                <a:ext uri="{FF2B5EF4-FFF2-40B4-BE49-F238E27FC236}">
                  <a16:creationId xmlns:a16="http://schemas.microsoft.com/office/drawing/2014/main" id="{4A8CE160-1A09-8E48-C24E-752A92303475}"/>
                </a:ext>
              </a:extLst>
            </p:cNvPr>
            <p:cNvSpPr/>
            <p:nvPr/>
          </p:nvSpPr>
          <p:spPr>
            <a:xfrm>
              <a:off x="4366625" y="3511775"/>
              <a:ext cx="96525" cy="219200"/>
            </a:xfrm>
            <a:custGeom>
              <a:avLst/>
              <a:gdLst/>
              <a:ahLst/>
              <a:cxnLst/>
              <a:rect l="l" t="t" r="r" b="b"/>
              <a:pathLst>
                <a:path w="3861" h="8768" extrusionOk="0">
                  <a:moveTo>
                    <a:pt x="27" y="1"/>
                  </a:moveTo>
                  <a:cubicBezTo>
                    <a:pt x="17" y="1"/>
                    <a:pt x="0" y="24"/>
                    <a:pt x="0" y="48"/>
                  </a:cubicBezTo>
                  <a:cubicBezTo>
                    <a:pt x="734" y="2183"/>
                    <a:pt x="3069" y="7320"/>
                    <a:pt x="3736" y="8754"/>
                  </a:cubicBezTo>
                  <a:cubicBezTo>
                    <a:pt x="3745" y="8763"/>
                    <a:pt x="3759" y="8767"/>
                    <a:pt x="3774" y="8767"/>
                  </a:cubicBezTo>
                  <a:cubicBezTo>
                    <a:pt x="3814" y="8767"/>
                    <a:pt x="3861" y="8736"/>
                    <a:pt x="3836" y="8687"/>
                  </a:cubicBezTo>
                  <a:cubicBezTo>
                    <a:pt x="3269" y="7220"/>
                    <a:pt x="367" y="748"/>
                    <a:pt x="34" y="14"/>
                  </a:cubicBezTo>
                  <a:cubicBezTo>
                    <a:pt x="34" y="5"/>
                    <a:pt x="31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023;p45">
              <a:extLst>
                <a:ext uri="{FF2B5EF4-FFF2-40B4-BE49-F238E27FC236}">
                  <a16:creationId xmlns:a16="http://schemas.microsoft.com/office/drawing/2014/main" id="{7097D9A3-F195-C03B-D816-722970313AC6}"/>
                </a:ext>
              </a:extLst>
            </p:cNvPr>
            <p:cNvSpPr/>
            <p:nvPr/>
          </p:nvSpPr>
          <p:spPr>
            <a:xfrm>
              <a:off x="4328250" y="3493775"/>
              <a:ext cx="32550" cy="8375"/>
            </a:xfrm>
            <a:custGeom>
              <a:avLst/>
              <a:gdLst/>
              <a:ahLst/>
              <a:cxnLst/>
              <a:rect l="l" t="t" r="r" b="b"/>
              <a:pathLst>
                <a:path w="1302" h="335" extrusionOk="0">
                  <a:moveTo>
                    <a:pt x="1168" y="1"/>
                  </a:moveTo>
                  <a:lnTo>
                    <a:pt x="1002" y="67"/>
                  </a:lnTo>
                  <a:lnTo>
                    <a:pt x="701" y="134"/>
                  </a:lnTo>
                  <a:cubicBezTo>
                    <a:pt x="468" y="201"/>
                    <a:pt x="268" y="234"/>
                    <a:pt x="34" y="267"/>
                  </a:cubicBezTo>
                  <a:cubicBezTo>
                    <a:pt x="1" y="267"/>
                    <a:pt x="1" y="334"/>
                    <a:pt x="34" y="334"/>
                  </a:cubicBezTo>
                  <a:cubicBezTo>
                    <a:pt x="234" y="267"/>
                    <a:pt x="435" y="234"/>
                    <a:pt x="668" y="201"/>
                  </a:cubicBezTo>
                  <a:lnTo>
                    <a:pt x="1002" y="134"/>
                  </a:lnTo>
                  <a:lnTo>
                    <a:pt x="1168" y="101"/>
                  </a:lnTo>
                  <a:cubicBezTo>
                    <a:pt x="1202" y="101"/>
                    <a:pt x="1269" y="101"/>
                    <a:pt x="1269" y="34"/>
                  </a:cubicBezTo>
                  <a:cubicBezTo>
                    <a:pt x="1285" y="17"/>
                    <a:pt x="1294" y="17"/>
                    <a:pt x="1298" y="17"/>
                  </a:cubicBezTo>
                  <a:cubicBezTo>
                    <a:pt x="1302" y="17"/>
                    <a:pt x="1302" y="17"/>
                    <a:pt x="1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2024;p45">
              <a:extLst>
                <a:ext uri="{FF2B5EF4-FFF2-40B4-BE49-F238E27FC236}">
                  <a16:creationId xmlns:a16="http://schemas.microsoft.com/office/drawing/2014/main" id="{86219386-87FC-F744-88E4-CC2346E4E25A}"/>
                </a:ext>
              </a:extLst>
            </p:cNvPr>
            <p:cNvSpPr/>
            <p:nvPr/>
          </p:nvSpPr>
          <p:spPr>
            <a:xfrm>
              <a:off x="2606200" y="3993300"/>
              <a:ext cx="170150" cy="816450"/>
            </a:xfrm>
            <a:custGeom>
              <a:avLst/>
              <a:gdLst/>
              <a:ahLst/>
              <a:cxnLst/>
              <a:rect l="l" t="t" r="r" b="b"/>
              <a:pathLst>
                <a:path w="6806" h="32658" extrusionOk="0">
                  <a:moveTo>
                    <a:pt x="0" y="1"/>
                  </a:moveTo>
                  <a:lnTo>
                    <a:pt x="768" y="4604"/>
                  </a:lnTo>
                  <a:lnTo>
                    <a:pt x="5971" y="32657"/>
                  </a:lnTo>
                  <a:lnTo>
                    <a:pt x="6805" y="32657"/>
                  </a:lnTo>
                  <a:lnTo>
                    <a:pt x="3036" y="4604"/>
                  </a:lnTo>
                  <a:lnTo>
                    <a:pt x="2469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2025;p45">
              <a:extLst>
                <a:ext uri="{FF2B5EF4-FFF2-40B4-BE49-F238E27FC236}">
                  <a16:creationId xmlns:a16="http://schemas.microsoft.com/office/drawing/2014/main" id="{FC6F3F80-D342-0507-767E-31B88D384933}"/>
                </a:ext>
              </a:extLst>
            </p:cNvPr>
            <p:cNvSpPr/>
            <p:nvPr/>
          </p:nvSpPr>
          <p:spPr>
            <a:xfrm>
              <a:off x="2606200" y="3993300"/>
              <a:ext cx="75900" cy="115100"/>
            </a:xfrm>
            <a:custGeom>
              <a:avLst/>
              <a:gdLst/>
              <a:ahLst/>
              <a:cxnLst/>
              <a:rect l="l" t="t" r="r" b="b"/>
              <a:pathLst>
                <a:path w="3036" h="4604" extrusionOk="0">
                  <a:moveTo>
                    <a:pt x="0" y="1"/>
                  </a:moveTo>
                  <a:lnTo>
                    <a:pt x="768" y="4604"/>
                  </a:lnTo>
                  <a:lnTo>
                    <a:pt x="3036" y="4604"/>
                  </a:lnTo>
                  <a:lnTo>
                    <a:pt x="24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2026;p45">
              <a:extLst>
                <a:ext uri="{FF2B5EF4-FFF2-40B4-BE49-F238E27FC236}">
                  <a16:creationId xmlns:a16="http://schemas.microsoft.com/office/drawing/2014/main" id="{3D3CBE76-1D03-1BAB-3695-1CD35C6358AF}"/>
                </a:ext>
              </a:extLst>
            </p:cNvPr>
            <p:cNvSpPr/>
            <p:nvPr/>
          </p:nvSpPr>
          <p:spPr>
            <a:xfrm>
              <a:off x="2198400" y="3993300"/>
              <a:ext cx="170150" cy="816450"/>
            </a:xfrm>
            <a:custGeom>
              <a:avLst/>
              <a:gdLst/>
              <a:ahLst/>
              <a:cxnLst/>
              <a:rect l="l" t="t" r="r" b="b"/>
              <a:pathLst>
                <a:path w="6806" h="32658" extrusionOk="0">
                  <a:moveTo>
                    <a:pt x="4337" y="1"/>
                  </a:moveTo>
                  <a:lnTo>
                    <a:pt x="3770" y="4604"/>
                  </a:lnTo>
                  <a:lnTo>
                    <a:pt x="1" y="32657"/>
                  </a:lnTo>
                  <a:lnTo>
                    <a:pt x="835" y="32657"/>
                  </a:lnTo>
                  <a:lnTo>
                    <a:pt x="6038" y="4604"/>
                  </a:lnTo>
                  <a:lnTo>
                    <a:pt x="680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2027;p45">
              <a:extLst>
                <a:ext uri="{FF2B5EF4-FFF2-40B4-BE49-F238E27FC236}">
                  <a16:creationId xmlns:a16="http://schemas.microsoft.com/office/drawing/2014/main" id="{0D0758A8-4114-1A28-395A-80BF49CB928A}"/>
                </a:ext>
              </a:extLst>
            </p:cNvPr>
            <p:cNvSpPr/>
            <p:nvPr/>
          </p:nvSpPr>
          <p:spPr>
            <a:xfrm>
              <a:off x="2292650" y="3993300"/>
              <a:ext cx="75900" cy="115100"/>
            </a:xfrm>
            <a:custGeom>
              <a:avLst/>
              <a:gdLst/>
              <a:ahLst/>
              <a:cxnLst/>
              <a:rect l="l" t="t" r="r" b="b"/>
              <a:pathLst>
                <a:path w="3036" h="4604" extrusionOk="0">
                  <a:moveTo>
                    <a:pt x="567" y="1"/>
                  </a:moveTo>
                  <a:lnTo>
                    <a:pt x="0" y="4604"/>
                  </a:lnTo>
                  <a:lnTo>
                    <a:pt x="2268" y="4604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2028;p45">
              <a:extLst>
                <a:ext uri="{FF2B5EF4-FFF2-40B4-BE49-F238E27FC236}">
                  <a16:creationId xmlns:a16="http://schemas.microsoft.com/office/drawing/2014/main" id="{FCB2725A-4DAB-7D6D-C415-44BB850F6CC5}"/>
                </a:ext>
              </a:extLst>
            </p:cNvPr>
            <p:cNvSpPr/>
            <p:nvPr/>
          </p:nvSpPr>
          <p:spPr>
            <a:xfrm>
              <a:off x="1808975" y="3993300"/>
              <a:ext cx="169300" cy="816450"/>
            </a:xfrm>
            <a:custGeom>
              <a:avLst/>
              <a:gdLst/>
              <a:ahLst/>
              <a:cxnLst/>
              <a:rect l="l" t="t" r="r" b="b"/>
              <a:pathLst>
                <a:path w="6772" h="32658" extrusionOk="0">
                  <a:moveTo>
                    <a:pt x="4336" y="1"/>
                  </a:moveTo>
                  <a:lnTo>
                    <a:pt x="3769" y="4604"/>
                  </a:lnTo>
                  <a:lnTo>
                    <a:pt x="0" y="32657"/>
                  </a:lnTo>
                  <a:lnTo>
                    <a:pt x="834" y="32657"/>
                  </a:lnTo>
                  <a:lnTo>
                    <a:pt x="6004" y="4604"/>
                  </a:lnTo>
                  <a:lnTo>
                    <a:pt x="6772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2029;p45">
              <a:extLst>
                <a:ext uri="{FF2B5EF4-FFF2-40B4-BE49-F238E27FC236}">
                  <a16:creationId xmlns:a16="http://schemas.microsoft.com/office/drawing/2014/main" id="{A294C453-1841-A48F-5572-F1E652C8A6A5}"/>
                </a:ext>
              </a:extLst>
            </p:cNvPr>
            <p:cNvSpPr/>
            <p:nvPr/>
          </p:nvSpPr>
          <p:spPr>
            <a:xfrm>
              <a:off x="1903200" y="3993300"/>
              <a:ext cx="75075" cy="115100"/>
            </a:xfrm>
            <a:custGeom>
              <a:avLst/>
              <a:gdLst/>
              <a:ahLst/>
              <a:cxnLst/>
              <a:rect l="l" t="t" r="r" b="b"/>
              <a:pathLst>
                <a:path w="3003" h="4604" extrusionOk="0">
                  <a:moveTo>
                    <a:pt x="567" y="1"/>
                  </a:moveTo>
                  <a:lnTo>
                    <a:pt x="0" y="4604"/>
                  </a:lnTo>
                  <a:lnTo>
                    <a:pt x="2235" y="4604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2030;p45">
              <a:extLst>
                <a:ext uri="{FF2B5EF4-FFF2-40B4-BE49-F238E27FC236}">
                  <a16:creationId xmlns:a16="http://schemas.microsoft.com/office/drawing/2014/main" id="{A6578C11-5185-EEBF-E23B-CDB3A2F47D98}"/>
                </a:ext>
              </a:extLst>
            </p:cNvPr>
            <p:cNvSpPr/>
            <p:nvPr/>
          </p:nvSpPr>
          <p:spPr>
            <a:xfrm>
              <a:off x="1841475" y="3249425"/>
              <a:ext cx="952375" cy="797275"/>
            </a:xfrm>
            <a:custGeom>
              <a:avLst/>
              <a:gdLst/>
              <a:ahLst/>
              <a:cxnLst/>
              <a:rect l="l" t="t" r="r" b="b"/>
              <a:pathLst>
                <a:path w="38095" h="31891" extrusionOk="0">
                  <a:moveTo>
                    <a:pt x="1469" y="1"/>
                  </a:moveTo>
                  <a:lnTo>
                    <a:pt x="1" y="31890"/>
                  </a:lnTo>
                  <a:lnTo>
                    <a:pt x="38095" y="31890"/>
                  </a:lnTo>
                  <a:lnTo>
                    <a:pt x="38095" y="27888"/>
                  </a:lnTo>
                  <a:lnTo>
                    <a:pt x="23851" y="27888"/>
                  </a:lnTo>
                  <a:lnTo>
                    <a:pt x="1904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2031;p45">
              <a:extLst>
                <a:ext uri="{FF2B5EF4-FFF2-40B4-BE49-F238E27FC236}">
                  <a16:creationId xmlns:a16="http://schemas.microsoft.com/office/drawing/2014/main" id="{AD0331AF-6753-1D15-8CA1-65A356A841CC}"/>
                </a:ext>
              </a:extLst>
            </p:cNvPr>
            <p:cNvSpPr/>
            <p:nvPr/>
          </p:nvSpPr>
          <p:spPr>
            <a:xfrm>
              <a:off x="1841475" y="3249425"/>
              <a:ext cx="85925" cy="797275"/>
            </a:xfrm>
            <a:custGeom>
              <a:avLst/>
              <a:gdLst/>
              <a:ahLst/>
              <a:cxnLst/>
              <a:rect l="l" t="t" r="r" b="b"/>
              <a:pathLst>
                <a:path w="3437" h="31891" extrusionOk="0">
                  <a:moveTo>
                    <a:pt x="1469" y="1"/>
                  </a:moveTo>
                  <a:lnTo>
                    <a:pt x="1" y="31890"/>
                  </a:lnTo>
                  <a:lnTo>
                    <a:pt x="2102" y="31890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2032;p45">
              <a:extLst>
                <a:ext uri="{FF2B5EF4-FFF2-40B4-BE49-F238E27FC236}">
                  <a16:creationId xmlns:a16="http://schemas.microsoft.com/office/drawing/2014/main" id="{2930B4D5-EDC0-52D0-31C6-E3EE396FEE17}"/>
                </a:ext>
              </a:extLst>
            </p:cNvPr>
            <p:cNvSpPr/>
            <p:nvPr/>
          </p:nvSpPr>
          <p:spPr>
            <a:xfrm>
              <a:off x="2076650" y="2681125"/>
              <a:ext cx="399475" cy="556375"/>
            </a:xfrm>
            <a:custGeom>
              <a:avLst/>
              <a:gdLst/>
              <a:ahLst/>
              <a:cxnLst/>
              <a:rect l="l" t="t" r="r" b="b"/>
              <a:pathLst>
                <a:path w="15979" h="22255" extrusionOk="0">
                  <a:moveTo>
                    <a:pt x="9873" y="0"/>
                  </a:moveTo>
                  <a:cubicBezTo>
                    <a:pt x="8812" y="0"/>
                    <a:pt x="7755" y="277"/>
                    <a:pt x="6872" y="884"/>
                  </a:cubicBezTo>
                  <a:cubicBezTo>
                    <a:pt x="4837" y="2252"/>
                    <a:pt x="2302" y="14494"/>
                    <a:pt x="1402" y="15795"/>
                  </a:cubicBezTo>
                  <a:cubicBezTo>
                    <a:pt x="768" y="16729"/>
                    <a:pt x="1" y="17663"/>
                    <a:pt x="34" y="18163"/>
                  </a:cubicBezTo>
                  <a:cubicBezTo>
                    <a:pt x="67" y="18697"/>
                    <a:pt x="2269" y="21265"/>
                    <a:pt x="6439" y="22066"/>
                  </a:cubicBezTo>
                  <a:cubicBezTo>
                    <a:pt x="7128" y="22198"/>
                    <a:pt x="7815" y="22255"/>
                    <a:pt x="8485" y="22255"/>
                  </a:cubicBezTo>
                  <a:cubicBezTo>
                    <a:pt x="11865" y="22255"/>
                    <a:pt x="14783" y="20810"/>
                    <a:pt x="15145" y="20365"/>
                  </a:cubicBezTo>
                  <a:cubicBezTo>
                    <a:pt x="15545" y="19831"/>
                    <a:pt x="14444" y="18030"/>
                    <a:pt x="14511" y="16395"/>
                  </a:cubicBezTo>
                  <a:cubicBezTo>
                    <a:pt x="14544" y="14794"/>
                    <a:pt x="15979" y="5954"/>
                    <a:pt x="15111" y="3286"/>
                  </a:cubicBezTo>
                  <a:cubicBezTo>
                    <a:pt x="14430" y="1264"/>
                    <a:pt x="12140" y="0"/>
                    <a:pt x="98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2033;p45">
              <a:extLst>
                <a:ext uri="{FF2B5EF4-FFF2-40B4-BE49-F238E27FC236}">
                  <a16:creationId xmlns:a16="http://schemas.microsoft.com/office/drawing/2014/main" id="{ACFC6840-38F1-DD71-3A2C-F384BF42473C}"/>
                </a:ext>
              </a:extLst>
            </p:cNvPr>
            <p:cNvSpPr/>
            <p:nvPr/>
          </p:nvSpPr>
          <p:spPr>
            <a:xfrm>
              <a:off x="2431075" y="2727400"/>
              <a:ext cx="40875" cy="451525"/>
            </a:xfrm>
            <a:custGeom>
              <a:avLst/>
              <a:gdLst/>
              <a:ahLst/>
              <a:cxnLst/>
              <a:rect l="l" t="t" r="r" b="b"/>
              <a:pathLst>
                <a:path w="1635" h="18061" extrusionOk="0">
                  <a:moveTo>
                    <a:pt x="0" y="0"/>
                  </a:moveTo>
                  <a:lnTo>
                    <a:pt x="0" y="0"/>
                  </a:lnTo>
                  <a:cubicBezTo>
                    <a:pt x="734" y="934"/>
                    <a:pt x="1201" y="2002"/>
                    <a:pt x="1401" y="3136"/>
                  </a:cubicBezTo>
                  <a:cubicBezTo>
                    <a:pt x="1602" y="4437"/>
                    <a:pt x="1401" y="5738"/>
                    <a:pt x="1235" y="7005"/>
                  </a:cubicBezTo>
                  <a:cubicBezTo>
                    <a:pt x="1101" y="8273"/>
                    <a:pt x="968" y="9674"/>
                    <a:pt x="801" y="11008"/>
                  </a:cubicBezTo>
                  <a:cubicBezTo>
                    <a:pt x="668" y="12209"/>
                    <a:pt x="534" y="13443"/>
                    <a:pt x="501" y="14677"/>
                  </a:cubicBezTo>
                  <a:cubicBezTo>
                    <a:pt x="501" y="15812"/>
                    <a:pt x="601" y="17079"/>
                    <a:pt x="1201" y="18047"/>
                  </a:cubicBezTo>
                  <a:cubicBezTo>
                    <a:pt x="1201" y="18056"/>
                    <a:pt x="1207" y="18060"/>
                    <a:pt x="1215" y="18060"/>
                  </a:cubicBezTo>
                  <a:cubicBezTo>
                    <a:pt x="1235" y="18060"/>
                    <a:pt x="1268" y="18037"/>
                    <a:pt x="1268" y="18013"/>
                  </a:cubicBezTo>
                  <a:cubicBezTo>
                    <a:pt x="801" y="16946"/>
                    <a:pt x="601" y="15812"/>
                    <a:pt x="634" y="14677"/>
                  </a:cubicBezTo>
                  <a:cubicBezTo>
                    <a:pt x="634" y="13377"/>
                    <a:pt x="834" y="12109"/>
                    <a:pt x="968" y="10808"/>
                  </a:cubicBezTo>
                  <a:cubicBezTo>
                    <a:pt x="1101" y="9440"/>
                    <a:pt x="1268" y="8106"/>
                    <a:pt x="1401" y="6738"/>
                  </a:cubicBezTo>
                  <a:cubicBezTo>
                    <a:pt x="1602" y="5571"/>
                    <a:pt x="1635" y="4337"/>
                    <a:pt x="1502" y="3136"/>
                  </a:cubicBezTo>
                  <a:cubicBezTo>
                    <a:pt x="1268" y="2002"/>
                    <a:pt x="768" y="90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2034;p45">
              <a:extLst>
                <a:ext uri="{FF2B5EF4-FFF2-40B4-BE49-F238E27FC236}">
                  <a16:creationId xmlns:a16="http://schemas.microsoft.com/office/drawing/2014/main" id="{D206BB98-EE19-97E2-5C15-79977178AB0A}"/>
                </a:ext>
              </a:extLst>
            </p:cNvPr>
            <p:cNvSpPr/>
            <p:nvPr/>
          </p:nvSpPr>
          <p:spPr>
            <a:xfrm>
              <a:off x="2076650" y="2700700"/>
              <a:ext cx="181825" cy="411500"/>
            </a:xfrm>
            <a:custGeom>
              <a:avLst/>
              <a:gdLst/>
              <a:ahLst/>
              <a:cxnLst/>
              <a:rect l="l" t="t" r="r" b="b"/>
              <a:pathLst>
                <a:path w="7273" h="16460" extrusionOk="0">
                  <a:moveTo>
                    <a:pt x="7239" y="1"/>
                  </a:moveTo>
                  <a:cubicBezTo>
                    <a:pt x="6172" y="601"/>
                    <a:pt x="5638" y="1735"/>
                    <a:pt x="5238" y="2836"/>
                  </a:cubicBezTo>
                  <a:cubicBezTo>
                    <a:pt x="4637" y="4337"/>
                    <a:pt x="4104" y="5838"/>
                    <a:pt x="3637" y="7373"/>
                  </a:cubicBezTo>
                  <a:cubicBezTo>
                    <a:pt x="3136" y="8874"/>
                    <a:pt x="2669" y="10542"/>
                    <a:pt x="2169" y="12110"/>
                  </a:cubicBezTo>
                  <a:cubicBezTo>
                    <a:pt x="1669" y="13644"/>
                    <a:pt x="935" y="15078"/>
                    <a:pt x="1" y="16413"/>
                  </a:cubicBezTo>
                  <a:cubicBezTo>
                    <a:pt x="1" y="16436"/>
                    <a:pt x="1" y="16460"/>
                    <a:pt x="12" y="16460"/>
                  </a:cubicBezTo>
                  <a:cubicBezTo>
                    <a:pt x="17" y="16460"/>
                    <a:pt x="24" y="16456"/>
                    <a:pt x="34" y="16446"/>
                  </a:cubicBezTo>
                  <a:cubicBezTo>
                    <a:pt x="2035" y="14111"/>
                    <a:pt x="2636" y="10975"/>
                    <a:pt x="3570" y="8140"/>
                  </a:cubicBezTo>
                  <a:cubicBezTo>
                    <a:pt x="4070" y="6572"/>
                    <a:pt x="4571" y="5004"/>
                    <a:pt x="5138" y="3437"/>
                  </a:cubicBezTo>
                  <a:cubicBezTo>
                    <a:pt x="5605" y="2202"/>
                    <a:pt x="6072" y="768"/>
                    <a:pt x="7239" y="34"/>
                  </a:cubicBezTo>
                  <a:cubicBezTo>
                    <a:pt x="7273" y="34"/>
                    <a:pt x="7239" y="1"/>
                    <a:pt x="7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2035;p45">
              <a:extLst>
                <a:ext uri="{FF2B5EF4-FFF2-40B4-BE49-F238E27FC236}">
                  <a16:creationId xmlns:a16="http://schemas.microsoft.com/office/drawing/2014/main" id="{1A8E85F5-C220-4E95-7514-9741DE349295}"/>
                </a:ext>
              </a:extLst>
            </p:cNvPr>
            <p:cNvSpPr/>
            <p:nvPr/>
          </p:nvSpPr>
          <p:spPr>
            <a:xfrm>
              <a:off x="2086650" y="2689875"/>
              <a:ext cx="196000" cy="436500"/>
            </a:xfrm>
            <a:custGeom>
              <a:avLst/>
              <a:gdLst/>
              <a:ahLst/>
              <a:cxnLst/>
              <a:rect l="l" t="t" r="r" b="b"/>
              <a:pathLst>
                <a:path w="7840" h="17460" extrusionOk="0">
                  <a:moveTo>
                    <a:pt x="7807" y="0"/>
                  </a:moveTo>
                  <a:cubicBezTo>
                    <a:pt x="5572" y="901"/>
                    <a:pt x="4704" y="3369"/>
                    <a:pt x="3970" y="5504"/>
                  </a:cubicBezTo>
                  <a:cubicBezTo>
                    <a:pt x="3137" y="8039"/>
                    <a:pt x="2503" y="10641"/>
                    <a:pt x="1769" y="13210"/>
                  </a:cubicBezTo>
                  <a:cubicBezTo>
                    <a:pt x="1335" y="14644"/>
                    <a:pt x="935" y="16212"/>
                    <a:pt x="1" y="17413"/>
                  </a:cubicBezTo>
                  <a:cubicBezTo>
                    <a:pt x="1" y="17436"/>
                    <a:pt x="18" y="17460"/>
                    <a:pt x="39" y="17460"/>
                  </a:cubicBezTo>
                  <a:cubicBezTo>
                    <a:pt x="48" y="17460"/>
                    <a:pt x="58" y="17456"/>
                    <a:pt x="68" y="17446"/>
                  </a:cubicBezTo>
                  <a:cubicBezTo>
                    <a:pt x="735" y="16579"/>
                    <a:pt x="1235" y="15545"/>
                    <a:pt x="1502" y="14477"/>
                  </a:cubicBezTo>
                  <a:cubicBezTo>
                    <a:pt x="1936" y="13210"/>
                    <a:pt x="2269" y="11909"/>
                    <a:pt x="2636" y="10641"/>
                  </a:cubicBezTo>
                  <a:cubicBezTo>
                    <a:pt x="3337" y="8106"/>
                    <a:pt x="3970" y="5471"/>
                    <a:pt x="5071" y="3069"/>
                  </a:cubicBezTo>
                  <a:cubicBezTo>
                    <a:pt x="5638" y="1801"/>
                    <a:pt x="6506" y="567"/>
                    <a:pt x="7807" y="34"/>
                  </a:cubicBezTo>
                  <a:cubicBezTo>
                    <a:pt x="7840" y="34"/>
                    <a:pt x="7840" y="0"/>
                    <a:pt x="78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2036;p45">
              <a:extLst>
                <a:ext uri="{FF2B5EF4-FFF2-40B4-BE49-F238E27FC236}">
                  <a16:creationId xmlns:a16="http://schemas.microsoft.com/office/drawing/2014/main" id="{68EE569B-4794-9ECB-287A-2032E9BA7776}"/>
                </a:ext>
              </a:extLst>
            </p:cNvPr>
            <p:cNvSpPr/>
            <p:nvPr/>
          </p:nvSpPr>
          <p:spPr>
            <a:xfrm>
              <a:off x="2025775" y="3435400"/>
              <a:ext cx="982400" cy="1059950"/>
            </a:xfrm>
            <a:custGeom>
              <a:avLst/>
              <a:gdLst/>
              <a:ahLst/>
              <a:cxnLst/>
              <a:rect l="l" t="t" r="r" b="b"/>
              <a:pathLst>
                <a:path w="39296" h="42398" extrusionOk="0">
                  <a:moveTo>
                    <a:pt x="3837" y="1"/>
                  </a:moveTo>
                  <a:cubicBezTo>
                    <a:pt x="3837" y="1"/>
                    <a:pt x="1" y="7072"/>
                    <a:pt x="5004" y="12043"/>
                  </a:cubicBezTo>
                  <a:cubicBezTo>
                    <a:pt x="9775" y="16746"/>
                    <a:pt x="20949" y="15412"/>
                    <a:pt x="21850" y="16579"/>
                  </a:cubicBezTo>
                  <a:cubicBezTo>
                    <a:pt x="22117" y="16913"/>
                    <a:pt x="21249" y="19014"/>
                    <a:pt x="19948" y="21783"/>
                  </a:cubicBezTo>
                  <a:cubicBezTo>
                    <a:pt x="19515" y="22650"/>
                    <a:pt x="19048" y="23584"/>
                    <a:pt x="18581" y="24551"/>
                  </a:cubicBezTo>
                  <a:cubicBezTo>
                    <a:pt x="15679" y="30322"/>
                    <a:pt x="11976" y="37060"/>
                    <a:pt x="11976" y="37060"/>
                  </a:cubicBezTo>
                  <a:lnTo>
                    <a:pt x="22817" y="42398"/>
                  </a:lnTo>
                  <a:cubicBezTo>
                    <a:pt x="22817" y="42398"/>
                    <a:pt x="28821" y="33658"/>
                    <a:pt x="33458" y="25285"/>
                  </a:cubicBezTo>
                  <a:cubicBezTo>
                    <a:pt x="34692" y="23084"/>
                    <a:pt x="35826" y="20882"/>
                    <a:pt x="36727" y="18881"/>
                  </a:cubicBezTo>
                  <a:cubicBezTo>
                    <a:pt x="38428" y="15078"/>
                    <a:pt x="39296" y="11976"/>
                    <a:pt x="38362" y="10775"/>
                  </a:cubicBezTo>
                  <a:cubicBezTo>
                    <a:pt x="37594" y="9774"/>
                    <a:pt x="36127" y="8840"/>
                    <a:pt x="34292" y="7973"/>
                  </a:cubicBezTo>
                  <a:cubicBezTo>
                    <a:pt x="30423" y="6138"/>
                    <a:pt x="25019" y="4570"/>
                    <a:pt x="21383" y="3470"/>
                  </a:cubicBezTo>
                  <a:cubicBezTo>
                    <a:pt x="19448" y="2903"/>
                    <a:pt x="18047" y="2436"/>
                    <a:pt x="17680" y="2102"/>
                  </a:cubicBezTo>
                  <a:cubicBezTo>
                    <a:pt x="17113" y="1668"/>
                    <a:pt x="16913" y="1"/>
                    <a:pt x="169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2037;p45">
              <a:extLst>
                <a:ext uri="{FF2B5EF4-FFF2-40B4-BE49-F238E27FC236}">
                  <a16:creationId xmlns:a16="http://schemas.microsoft.com/office/drawing/2014/main" id="{34C3EC57-20D8-A84D-5C95-C25003113378}"/>
                </a:ext>
              </a:extLst>
            </p:cNvPr>
            <p:cNvSpPr/>
            <p:nvPr/>
          </p:nvSpPr>
          <p:spPr>
            <a:xfrm>
              <a:off x="2230925" y="4098375"/>
              <a:ext cx="521850" cy="706450"/>
            </a:xfrm>
            <a:custGeom>
              <a:avLst/>
              <a:gdLst/>
              <a:ahLst/>
              <a:cxnLst/>
              <a:rect l="l" t="t" r="r" b="b"/>
              <a:pathLst>
                <a:path w="20874" h="28258" extrusionOk="0">
                  <a:moveTo>
                    <a:pt x="9608" y="1"/>
                  </a:moveTo>
                  <a:cubicBezTo>
                    <a:pt x="9608" y="1"/>
                    <a:pt x="4504" y="8807"/>
                    <a:pt x="1935" y="14011"/>
                  </a:cubicBezTo>
                  <a:cubicBezTo>
                    <a:pt x="801" y="16346"/>
                    <a:pt x="1" y="18013"/>
                    <a:pt x="34" y="18114"/>
                  </a:cubicBezTo>
                  <a:cubicBezTo>
                    <a:pt x="501" y="18881"/>
                    <a:pt x="19081" y="28154"/>
                    <a:pt x="19815" y="28254"/>
                  </a:cubicBezTo>
                  <a:cubicBezTo>
                    <a:pt x="19832" y="28256"/>
                    <a:pt x="19849" y="28258"/>
                    <a:pt x="19865" y="28258"/>
                  </a:cubicBezTo>
                  <a:cubicBezTo>
                    <a:pt x="20564" y="28258"/>
                    <a:pt x="20873" y="26231"/>
                    <a:pt x="20482" y="25319"/>
                  </a:cubicBezTo>
                  <a:cubicBezTo>
                    <a:pt x="19848" y="24351"/>
                    <a:pt x="19148" y="23417"/>
                    <a:pt x="18381" y="22517"/>
                  </a:cubicBezTo>
                  <a:cubicBezTo>
                    <a:pt x="16713" y="20382"/>
                    <a:pt x="14645" y="17880"/>
                    <a:pt x="14645" y="17880"/>
                  </a:cubicBezTo>
                  <a:lnTo>
                    <a:pt x="20782" y="6238"/>
                  </a:lnTo>
                  <a:lnTo>
                    <a:pt x="9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2038;p45">
              <a:extLst>
                <a:ext uri="{FF2B5EF4-FFF2-40B4-BE49-F238E27FC236}">
                  <a16:creationId xmlns:a16="http://schemas.microsoft.com/office/drawing/2014/main" id="{004B9603-CDBA-435F-D458-8A6A6ABA8543}"/>
                </a:ext>
              </a:extLst>
            </p:cNvPr>
            <p:cNvSpPr/>
            <p:nvPr/>
          </p:nvSpPr>
          <p:spPr>
            <a:xfrm>
              <a:off x="2230925" y="4448625"/>
              <a:ext cx="521825" cy="356200"/>
            </a:xfrm>
            <a:custGeom>
              <a:avLst/>
              <a:gdLst/>
              <a:ahLst/>
              <a:cxnLst/>
              <a:rect l="l" t="t" r="r" b="b"/>
              <a:pathLst>
                <a:path w="20873" h="14248" extrusionOk="0">
                  <a:moveTo>
                    <a:pt x="1935" y="1"/>
                  </a:moveTo>
                  <a:cubicBezTo>
                    <a:pt x="801" y="2336"/>
                    <a:pt x="1" y="4003"/>
                    <a:pt x="34" y="4104"/>
                  </a:cubicBezTo>
                  <a:cubicBezTo>
                    <a:pt x="501" y="4871"/>
                    <a:pt x="19081" y="14144"/>
                    <a:pt x="19815" y="14244"/>
                  </a:cubicBezTo>
                  <a:cubicBezTo>
                    <a:pt x="19832" y="14246"/>
                    <a:pt x="19849" y="14248"/>
                    <a:pt x="19865" y="14248"/>
                  </a:cubicBezTo>
                  <a:cubicBezTo>
                    <a:pt x="20564" y="14248"/>
                    <a:pt x="20872" y="12222"/>
                    <a:pt x="20449" y="11342"/>
                  </a:cubicBezTo>
                  <a:cubicBezTo>
                    <a:pt x="19815" y="10375"/>
                    <a:pt x="19114" y="9407"/>
                    <a:pt x="18381" y="8540"/>
                  </a:cubicBezTo>
                  <a:lnTo>
                    <a:pt x="18381" y="8540"/>
                  </a:lnTo>
                  <a:cubicBezTo>
                    <a:pt x="18614" y="9140"/>
                    <a:pt x="18714" y="9741"/>
                    <a:pt x="18381" y="10041"/>
                  </a:cubicBezTo>
                  <a:cubicBezTo>
                    <a:pt x="18339" y="10081"/>
                    <a:pt x="18271" y="10100"/>
                    <a:pt x="18179" y="10100"/>
                  </a:cubicBezTo>
                  <a:cubicBezTo>
                    <a:pt x="16421" y="10100"/>
                    <a:pt x="5835" y="3107"/>
                    <a:pt x="1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2039;p45">
              <a:extLst>
                <a:ext uri="{FF2B5EF4-FFF2-40B4-BE49-F238E27FC236}">
                  <a16:creationId xmlns:a16="http://schemas.microsoft.com/office/drawing/2014/main" id="{215AC37D-8BE6-D76D-05A5-36E95FDDCF28}"/>
                </a:ext>
              </a:extLst>
            </p:cNvPr>
            <p:cNvSpPr/>
            <p:nvPr/>
          </p:nvSpPr>
          <p:spPr>
            <a:xfrm>
              <a:off x="2025775" y="3435400"/>
              <a:ext cx="918200" cy="632150"/>
            </a:xfrm>
            <a:custGeom>
              <a:avLst/>
              <a:gdLst/>
              <a:ahLst/>
              <a:cxnLst/>
              <a:rect l="l" t="t" r="r" b="b"/>
              <a:pathLst>
                <a:path w="36728" h="25286" extrusionOk="0">
                  <a:moveTo>
                    <a:pt x="3837" y="1"/>
                  </a:moveTo>
                  <a:cubicBezTo>
                    <a:pt x="3837" y="1"/>
                    <a:pt x="1" y="7072"/>
                    <a:pt x="5004" y="12043"/>
                  </a:cubicBezTo>
                  <a:cubicBezTo>
                    <a:pt x="9775" y="16746"/>
                    <a:pt x="20949" y="15378"/>
                    <a:pt x="21850" y="16546"/>
                  </a:cubicBezTo>
                  <a:cubicBezTo>
                    <a:pt x="22117" y="16913"/>
                    <a:pt x="21249" y="19014"/>
                    <a:pt x="19948" y="21783"/>
                  </a:cubicBezTo>
                  <a:cubicBezTo>
                    <a:pt x="19515" y="22650"/>
                    <a:pt x="19048" y="23584"/>
                    <a:pt x="18581" y="24551"/>
                  </a:cubicBezTo>
                  <a:lnTo>
                    <a:pt x="33458" y="25285"/>
                  </a:lnTo>
                  <a:cubicBezTo>
                    <a:pt x="34692" y="23084"/>
                    <a:pt x="35826" y="20882"/>
                    <a:pt x="36727" y="18881"/>
                  </a:cubicBezTo>
                  <a:lnTo>
                    <a:pt x="21383" y="3470"/>
                  </a:lnTo>
                  <a:cubicBezTo>
                    <a:pt x="19448" y="2869"/>
                    <a:pt x="18047" y="2436"/>
                    <a:pt x="17680" y="2102"/>
                  </a:cubicBezTo>
                  <a:cubicBezTo>
                    <a:pt x="17113" y="1668"/>
                    <a:pt x="16913" y="1"/>
                    <a:pt x="16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2040;p45">
              <a:extLst>
                <a:ext uri="{FF2B5EF4-FFF2-40B4-BE49-F238E27FC236}">
                  <a16:creationId xmlns:a16="http://schemas.microsoft.com/office/drawing/2014/main" id="{48949FE5-E133-D639-0EDB-46F78ACCFF4A}"/>
                </a:ext>
              </a:extLst>
            </p:cNvPr>
            <p:cNvSpPr/>
            <p:nvPr/>
          </p:nvSpPr>
          <p:spPr>
            <a:xfrm>
              <a:off x="2025775" y="3435400"/>
              <a:ext cx="857325" cy="418650"/>
            </a:xfrm>
            <a:custGeom>
              <a:avLst/>
              <a:gdLst/>
              <a:ahLst/>
              <a:cxnLst/>
              <a:rect l="l" t="t" r="r" b="b"/>
              <a:pathLst>
                <a:path w="34293" h="16746" extrusionOk="0">
                  <a:moveTo>
                    <a:pt x="3837" y="1"/>
                  </a:moveTo>
                  <a:cubicBezTo>
                    <a:pt x="3837" y="1"/>
                    <a:pt x="1" y="7072"/>
                    <a:pt x="5004" y="12043"/>
                  </a:cubicBezTo>
                  <a:cubicBezTo>
                    <a:pt x="9775" y="16746"/>
                    <a:pt x="20949" y="15378"/>
                    <a:pt x="21850" y="16546"/>
                  </a:cubicBezTo>
                  <a:cubicBezTo>
                    <a:pt x="21864" y="16565"/>
                    <a:pt x="21883" y="16575"/>
                    <a:pt x="21908" y="16575"/>
                  </a:cubicBezTo>
                  <a:cubicBezTo>
                    <a:pt x="22352" y="16575"/>
                    <a:pt x="24581" y="13597"/>
                    <a:pt x="32191" y="11008"/>
                  </a:cubicBezTo>
                  <a:cubicBezTo>
                    <a:pt x="32191" y="11008"/>
                    <a:pt x="33024" y="8940"/>
                    <a:pt x="34292" y="7973"/>
                  </a:cubicBezTo>
                  <a:cubicBezTo>
                    <a:pt x="28354" y="5171"/>
                    <a:pt x="18748" y="3003"/>
                    <a:pt x="17680" y="2102"/>
                  </a:cubicBezTo>
                  <a:cubicBezTo>
                    <a:pt x="17113" y="1668"/>
                    <a:pt x="16913" y="1"/>
                    <a:pt x="169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2041;p45">
              <a:extLst>
                <a:ext uri="{FF2B5EF4-FFF2-40B4-BE49-F238E27FC236}">
                  <a16:creationId xmlns:a16="http://schemas.microsoft.com/office/drawing/2014/main" id="{5895A2BB-F7B6-7DA4-3DE0-1964723F769F}"/>
                </a:ext>
              </a:extLst>
            </p:cNvPr>
            <p:cNvSpPr/>
            <p:nvPr/>
          </p:nvSpPr>
          <p:spPr>
            <a:xfrm>
              <a:off x="2752125" y="4313525"/>
              <a:ext cx="573775" cy="537400"/>
            </a:xfrm>
            <a:custGeom>
              <a:avLst/>
              <a:gdLst/>
              <a:ahLst/>
              <a:cxnLst/>
              <a:rect l="l" t="t" r="r" b="b"/>
              <a:pathLst>
                <a:path w="22951" h="21496" extrusionOk="0">
                  <a:moveTo>
                    <a:pt x="1402" y="1"/>
                  </a:moveTo>
                  <a:cubicBezTo>
                    <a:pt x="1402" y="1"/>
                    <a:pt x="635" y="9341"/>
                    <a:pt x="268" y="15145"/>
                  </a:cubicBezTo>
                  <a:cubicBezTo>
                    <a:pt x="101" y="17713"/>
                    <a:pt x="1" y="19581"/>
                    <a:pt x="101" y="19648"/>
                  </a:cubicBezTo>
                  <a:cubicBezTo>
                    <a:pt x="796" y="20153"/>
                    <a:pt x="19340" y="21496"/>
                    <a:pt x="21936" y="21496"/>
                  </a:cubicBezTo>
                  <a:cubicBezTo>
                    <a:pt x="22082" y="21496"/>
                    <a:pt x="22178" y="21492"/>
                    <a:pt x="22217" y="21483"/>
                  </a:cubicBezTo>
                  <a:cubicBezTo>
                    <a:pt x="22951" y="21283"/>
                    <a:pt x="22450" y="19214"/>
                    <a:pt x="21683" y="18547"/>
                  </a:cubicBezTo>
                  <a:cubicBezTo>
                    <a:pt x="20716" y="17880"/>
                    <a:pt x="19715" y="17280"/>
                    <a:pt x="18714" y="16746"/>
                  </a:cubicBezTo>
                  <a:cubicBezTo>
                    <a:pt x="16346" y="15412"/>
                    <a:pt x="13477" y="13877"/>
                    <a:pt x="13477" y="13877"/>
                  </a:cubicBezTo>
                  <a:lnTo>
                    <a:pt x="14745" y="768"/>
                  </a:lnTo>
                  <a:lnTo>
                    <a:pt x="14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2042;p45">
              <a:extLst>
                <a:ext uri="{FF2B5EF4-FFF2-40B4-BE49-F238E27FC236}">
                  <a16:creationId xmlns:a16="http://schemas.microsoft.com/office/drawing/2014/main" id="{88AFCA75-8267-3F1D-0C80-1C501BA71C59}"/>
                </a:ext>
              </a:extLst>
            </p:cNvPr>
            <p:cNvSpPr/>
            <p:nvPr/>
          </p:nvSpPr>
          <p:spPr>
            <a:xfrm>
              <a:off x="2752125" y="4692125"/>
              <a:ext cx="573775" cy="158800"/>
            </a:xfrm>
            <a:custGeom>
              <a:avLst/>
              <a:gdLst/>
              <a:ahLst/>
              <a:cxnLst/>
              <a:rect l="l" t="t" r="r" b="b"/>
              <a:pathLst>
                <a:path w="22951" h="6352" extrusionOk="0">
                  <a:moveTo>
                    <a:pt x="268" y="1"/>
                  </a:moveTo>
                  <a:cubicBezTo>
                    <a:pt x="101" y="2569"/>
                    <a:pt x="1" y="4437"/>
                    <a:pt x="101" y="4504"/>
                  </a:cubicBezTo>
                  <a:cubicBezTo>
                    <a:pt x="796" y="5009"/>
                    <a:pt x="19340" y="6352"/>
                    <a:pt x="21936" y="6352"/>
                  </a:cubicBezTo>
                  <a:cubicBezTo>
                    <a:pt x="22082" y="6352"/>
                    <a:pt x="22178" y="6348"/>
                    <a:pt x="22217" y="6339"/>
                  </a:cubicBezTo>
                  <a:cubicBezTo>
                    <a:pt x="22951" y="6139"/>
                    <a:pt x="22450" y="4070"/>
                    <a:pt x="21716" y="3403"/>
                  </a:cubicBezTo>
                  <a:cubicBezTo>
                    <a:pt x="20749" y="2736"/>
                    <a:pt x="19748" y="2136"/>
                    <a:pt x="18714" y="1602"/>
                  </a:cubicBezTo>
                  <a:lnTo>
                    <a:pt x="18714" y="1602"/>
                  </a:lnTo>
                  <a:cubicBezTo>
                    <a:pt x="19181" y="2069"/>
                    <a:pt x="19482" y="2569"/>
                    <a:pt x="19281" y="3003"/>
                  </a:cubicBezTo>
                  <a:cubicBezTo>
                    <a:pt x="19212" y="3167"/>
                    <a:pt x="18813" y="3240"/>
                    <a:pt x="18169" y="3240"/>
                  </a:cubicBezTo>
                  <a:cubicBezTo>
                    <a:pt x="14759" y="3240"/>
                    <a:pt x="4504" y="1207"/>
                    <a:pt x="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2043;p45">
              <a:extLst>
                <a:ext uri="{FF2B5EF4-FFF2-40B4-BE49-F238E27FC236}">
                  <a16:creationId xmlns:a16="http://schemas.microsoft.com/office/drawing/2014/main" id="{85551BE0-617D-0A0B-0A31-F9EC44D115E9}"/>
                </a:ext>
              </a:extLst>
            </p:cNvPr>
            <p:cNvSpPr/>
            <p:nvPr/>
          </p:nvSpPr>
          <p:spPr>
            <a:xfrm>
              <a:off x="1948225" y="3435400"/>
              <a:ext cx="1226750" cy="1162525"/>
            </a:xfrm>
            <a:custGeom>
              <a:avLst/>
              <a:gdLst/>
              <a:ahLst/>
              <a:cxnLst/>
              <a:rect l="l" t="t" r="r" b="b"/>
              <a:pathLst>
                <a:path w="49070" h="46501" extrusionOk="0">
                  <a:moveTo>
                    <a:pt x="4737" y="1"/>
                  </a:moveTo>
                  <a:cubicBezTo>
                    <a:pt x="4737" y="1"/>
                    <a:pt x="1" y="9441"/>
                    <a:pt x="4737" y="14678"/>
                  </a:cubicBezTo>
                  <a:cubicBezTo>
                    <a:pt x="6972" y="17180"/>
                    <a:pt x="11943" y="18981"/>
                    <a:pt x="17113" y="20348"/>
                  </a:cubicBezTo>
                  <a:cubicBezTo>
                    <a:pt x="19081" y="20882"/>
                    <a:pt x="21116" y="21349"/>
                    <a:pt x="23017" y="21783"/>
                  </a:cubicBezTo>
                  <a:lnTo>
                    <a:pt x="23050" y="21783"/>
                  </a:lnTo>
                  <a:cubicBezTo>
                    <a:pt x="28187" y="22884"/>
                    <a:pt x="32491" y="23651"/>
                    <a:pt x="33124" y="24351"/>
                  </a:cubicBezTo>
                  <a:cubicBezTo>
                    <a:pt x="34392" y="25719"/>
                    <a:pt x="32757" y="46000"/>
                    <a:pt x="32757" y="46000"/>
                  </a:cubicBezTo>
                  <a:lnTo>
                    <a:pt x="45900" y="46501"/>
                  </a:lnTo>
                  <a:cubicBezTo>
                    <a:pt x="45900" y="46501"/>
                    <a:pt x="49069" y="20916"/>
                    <a:pt x="45900" y="16446"/>
                  </a:cubicBezTo>
                  <a:cubicBezTo>
                    <a:pt x="44299" y="14177"/>
                    <a:pt x="40096" y="12243"/>
                    <a:pt x="35426" y="10742"/>
                  </a:cubicBezTo>
                  <a:cubicBezTo>
                    <a:pt x="27187" y="8073"/>
                    <a:pt x="17380" y="6605"/>
                    <a:pt x="17380" y="6605"/>
                  </a:cubicBezTo>
                  <a:cubicBezTo>
                    <a:pt x="18380" y="4103"/>
                    <a:pt x="18080" y="1"/>
                    <a:pt x="180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2044;p45">
              <a:extLst>
                <a:ext uri="{FF2B5EF4-FFF2-40B4-BE49-F238E27FC236}">
                  <a16:creationId xmlns:a16="http://schemas.microsoft.com/office/drawing/2014/main" id="{FBCB0CFD-2519-A71A-359F-7F30BC9CEC42}"/>
                </a:ext>
              </a:extLst>
            </p:cNvPr>
            <p:cNvSpPr/>
            <p:nvPr/>
          </p:nvSpPr>
          <p:spPr>
            <a:xfrm>
              <a:off x="1948225" y="3436225"/>
              <a:ext cx="885650" cy="544600"/>
            </a:xfrm>
            <a:custGeom>
              <a:avLst/>
              <a:gdLst/>
              <a:ahLst/>
              <a:cxnLst/>
              <a:rect l="l" t="t" r="r" b="b"/>
              <a:pathLst>
                <a:path w="35426" h="21784" extrusionOk="0">
                  <a:moveTo>
                    <a:pt x="4737" y="1"/>
                  </a:moveTo>
                  <a:cubicBezTo>
                    <a:pt x="4737" y="1"/>
                    <a:pt x="1" y="9441"/>
                    <a:pt x="4737" y="14645"/>
                  </a:cubicBezTo>
                  <a:cubicBezTo>
                    <a:pt x="7006" y="17147"/>
                    <a:pt x="11976" y="18981"/>
                    <a:pt x="17113" y="20349"/>
                  </a:cubicBezTo>
                  <a:lnTo>
                    <a:pt x="23017" y="21783"/>
                  </a:lnTo>
                  <a:lnTo>
                    <a:pt x="23050" y="21783"/>
                  </a:lnTo>
                  <a:cubicBezTo>
                    <a:pt x="23050" y="21783"/>
                    <a:pt x="28554" y="13244"/>
                    <a:pt x="35426" y="10709"/>
                  </a:cubicBezTo>
                  <a:cubicBezTo>
                    <a:pt x="27153" y="8040"/>
                    <a:pt x="17346" y="6606"/>
                    <a:pt x="17380" y="6606"/>
                  </a:cubicBezTo>
                  <a:cubicBezTo>
                    <a:pt x="18414" y="4104"/>
                    <a:pt x="18080" y="1"/>
                    <a:pt x="180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2045;p45">
              <a:extLst>
                <a:ext uri="{FF2B5EF4-FFF2-40B4-BE49-F238E27FC236}">
                  <a16:creationId xmlns:a16="http://schemas.microsoft.com/office/drawing/2014/main" id="{C805C459-FF69-F74B-83A9-796AF7213CAA}"/>
                </a:ext>
              </a:extLst>
            </p:cNvPr>
            <p:cNvSpPr/>
            <p:nvPr/>
          </p:nvSpPr>
          <p:spPr>
            <a:xfrm>
              <a:off x="2687925" y="3663900"/>
              <a:ext cx="306075" cy="105100"/>
            </a:xfrm>
            <a:custGeom>
              <a:avLst/>
              <a:gdLst/>
              <a:ahLst/>
              <a:cxnLst/>
              <a:rect l="l" t="t" r="r" b="b"/>
              <a:pathLst>
                <a:path w="12243" h="4204" extrusionOk="0">
                  <a:moveTo>
                    <a:pt x="34" y="0"/>
                  </a:moveTo>
                  <a:cubicBezTo>
                    <a:pt x="0" y="0"/>
                    <a:pt x="0" y="34"/>
                    <a:pt x="34" y="67"/>
                  </a:cubicBezTo>
                  <a:cubicBezTo>
                    <a:pt x="3336" y="701"/>
                    <a:pt x="6472" y="2035"/>
                    <a:pt x="9641" y="3236"/>
                  </a:cubicBezTo>
                  <a:cubicBezTo>
                    <a:pt x="10475" y="3570"/>
                    <a:pt x="11342" y="3903"/>
                    <a:pt x="12209" y="4203"/>
                  </a:cubicBezTo>
                  <a:cubicBezTo>
                    <a:pt x="12243" y="4203"/>
                    <a:pt x="12243" y="4137"/>
                    <a:pt x="12243" y="4103"/>
                  </a:cubicBezTo>
                  <a:cubicBezTo>
                    <a:pt x="10708" y="3370"/>
                    <a:pt x="9140" y="2702"/>
                    <a:pt x="7573" y="2135"/>
                  </a:cubicBezTo>
                  <a:cubicBezTo>
                    <a:pt x="6005" y="1535"/>
                    <a:pt x="4437" y="1035"/>
                    <a:pt x="2836" y="634"/>
                  </a:cubicBezTo>
                  <a:cubicBezTo>
                    <a:pt x="1902" y="367"/>
                    <a:pt x="968" y="167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2046;p45">
              <a:extLst>
                <a:ext uri="{FF2B5EF4-FFF2-40B4-BE49-F238E27FC236}">
                  <a16:creationId xmlns:a16="http://schemas.microsoft.com/office/drawing/2014/main" id="{2E686EC4-6C9A-5C81-5699-F635A7690919}"/>
                </a:ext>
              </a:extLst>
            </p:cNvPr>
            <p:cNvSpPr/>
            <p:nvPr/>
          </p:nvSpPr>
          <p:spPr>
            <a:xfrm>
              <a:off x="2751300" y="4032500"/>
              <a:ext cx="40900" cy="165875"/>
            </a:xfrm>
            <a:custGeom>
              <a:avLst/>
              <a:gdLst/>
              <a:ahLst/>
              <a:cxnLst/>
              <a:rect l="l" t="t" r="r" b="b"/>
              <a:pathLst>
                <a:path w="1636" h="6635" extrusionOk="0">
                  <a:moveTo>
                    <a:pt x="67" y="0"/>
                  </a:moveTo>
                  <a:cubicBezTo>
                    <a:pt x="1" y="0"/>
                    <a:pt x="1" y="34"/>
                    <a:pt x="67" y="67"/>
                  </a:cubicBezTo>
                  <a:cubicBezTo>
                    <a:pt x="534" y="200"/>
                    <a:pt x="901" y="534"/>
                    <a:pt x="1101" y="1001"/>
                  </a:cubicBezTo>
                  <a:cubicBezTo>
                    <a:pt x="1201" y="1635"/>
                    <a:pt x="1268" y="2302"/>
                    <a:pt x="1302" y="2969"/>
                  </a:cubicBezTo>
                  <a:cubicBezTo>
                    <a:pt x="1402" y="4170"/>
                    <a:pt x="1435" y="5371"/>
                    <a:pt x="1402" y="6572"/>
                  </a:cubicBezTo>
                  <a:cubicBezTo>
                    <a:pt x="1402" y="6617"/>
                    <a:pt x="1429" y="6635"/>
                    <a:pt x="1459" y="6635"/>
                  </a:cubicBezTo>
                  <a:cubicBezTo>
                    <a:pt x="1495" y="6635"/>
                    <a:pt x="1535" y="6608"/>
                    <a:pt x="1535" y="6572"/>
                  </a:cubicBezTo>
                  <a:cubicBezTo>
                    <a:pt x="1635" y="5204"/>
                    <a:pt x="1635" y="3836"/>
                    <a:pt x="1535" y="2435"/>
                  </a:cubicBezTo>
                  <a:cubicBezTo>
                    <a:pt x="1535" y="1835"/>
                    <a:pt x="1435" y="1235"/>
                    <a:pt x="1168" y="667"/>
                  </a:cubicBezTo>
                  <a:cubicBezTo>
                    <a:pt x="901" y="301"/>
                    <a:pt x="501" y="34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2047;p45">
              <a:extLst>
                <a:ext uri="{FF2B5EF4-FFF2-40B4-BE49-F238E27FC236}">
                  <a16:creationId xmlns:a16="http://schemas.microsoft.com/office/drawing/2014/main" id="{AA12333D-C274-0269-CCE3-8039A38BADF5}"/>
                </a:ext>
              </a:extLst>
            </p:cNvPr>
            <p:cNvSpPr/>
            <p:nvPr/>
          </p:nvSpPr>
          <p:spPr>
            <a:xfrm>
              <a:off x="2296800" y="3026800"/>
              <a:ext cx="492575" cy="580700"/>
            </a:xfrm>
            <a:custGeom>
              <a:avLst/>
              <a:gdLst/>
              <a:ahLst/>
              <a:cxnLst/>
              <a:rect l="l" t="t" r="r" b="b"/>
              <a:pathLst>
                <a:path w="19703" h="23228" extrusionOk="0">
                  <a:moveTo>
                    <a:pt x="1371" y="0"/>
                  </a:moveTo>
                  <a:cubicBezTo>
                    <a:pt x="781" y="0"/>
                    <a:pt x="313" y="678"/>
                    <a:pt x="201" y="2368"/>
                  </a:cubicBezTo>
                  <a:cubicBezTo>
                    <a:pt x="1" y="5303"/>
                    <a:pt x="568" y="14376"/>
                    <a:pt x="2069" y="16011"/>
                  </a:cubicBezTo>
                  <a:cubicBezTo>
                    <a:pt x="3270" y="17312"/>
                    <a:pt x="5138" y="18513"/>
                    <a:pt x="7106" y="19480"/>
                  </a:cubicBezTo>
                  <a:cubicBezTo>
                    <a:pt x="9441" y="20648"/>
                    <a:pt x="14711" y="23083"/>
                    <a:pt x="15112" y="23216"/>
                  </a:cubicBezTo>
                  <a:cubicBezTo>
                    <a:pt x="15136" y="23224"/>
                    <a:pt x="15162" y="23228"/>
                    <a:pt x="15189" y="23228"/>
                  </a:cubicBezTo>
                  <a:cubicBezTo>
                    <a:pt x="16312" y="23228"/>
                    <a:pt x="19702" y="16654"/>
                    <a:pt x="19181" y="15677"/>
                  </a:cubicBezTo>
                  <a:cubicBezTo>
                    <a:pt x="19048" y="15444"/>
                    <a:pt x="7406" y="11608"/>
                    <a:pt x="7106" y="11174"/>
                  </a:cubicBezTo>
                  <a:cubicBezTo>
                    <a:pt x="6806" y="10707"/>
                    <a:pt x="5605" y="7505"/>
                    <a:pt x="3904" y="3035"/>
                  </a:cubicBezTo>
                  <a:cubicBezTo>
                    <a:pt x="3244" y="1309"/>
                    <a:pt x="2190" y="0"/>
                    <a:pt x="1371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2048;p45">
              <a:extLst>
                <a:ext uri="{FF2B5EF4-FFF2-40B4-BE49-F238E27FC236}">
                  <a16:creationId xmlns:a16="http://schemas.microsoft.com/office/drawing/2014/main" id="{9D6FCB62-AB27-444F-F7E6-B9CBED712360}"/>
                </a:ext>
              </a:extLst>
            </p:cNvPr>
            <p:cNvSpPr/>
            <p:nvPr/>
          </p:nvSpPr>
          <p:spPr>
            <a:xfrm>
              <a:off x="2623700" y="3398700"/>
              <a:ext cx="405325" cy="274800"/>
            </a:xfrm>
            <a:custGeom>
              <a:avLst/>
              <a:gdLst/>
              <a:ahLst/>
              <a:cxnLst/>
              <a:rect l="l" t="t" r="r" b="b"/>
              <a:pathLst>
                <a:path w="16213" h="10992" extrusionOk="0">
                  <a:moveTo>
                    <a:pt x="3837" y="1"/>
                  </a:moveTo>
                  <a:cubicBezTo>
                    <a:pt x="2069" y="901"/>
                    <a:pt x="1" y="7239"/>
                    <a:pt x="1" y="7239"/>
                  </a:cubicBezTo>
                  <a:cubicBezTo>
                    <a:pt x="935" y="8007"/>
                    <a:pt x="1902" y="8674"/>
                    <a:pt x="2903" y="9307"/>
                  </a:cubicBezTo>
                  <a:cubicBezTo>
                    <a:pt x="3533" y="9635"/>
                    <a:pt x="5057" y="10438"/>
                    <a:pt x="6024" y="10438"/>
                  </a:cubicBezTo>
                  <a:cubicBezTo>
                    <a:pt x="6337" y="10438"/>
                    <a:pt x="6592" y="10354"/>
                    <a:pt x="6739" y="10141"/>
                  </a:cubicBezTo>
                  <a:cubicBezTo>
                    <a:pt x="7139" y="9541"/>
                    <a:pt x="5805" y="8640"/>
                    <a:pt x="4871" y="8007"/>
                  </a:cubicBezTo>
                  <a:cubicBezTo>
                    <a:pt x="4404" y="7640"/>
                    <a:pt x="3870" y="6939"/>
                    <a:pt x="4104" y="6639"/>
                  </a:cubicBezTo>
                  <a:cubicBezTo>
                    <a:pt x="4190" y="6517"/>
                    <a:pt x="4316" y="6464"/>
                    <a:pt x="4469" y="6464"/>
                  </a:cubicBezTo>
                  <a:cubicBezTo>
                    <a:pt x="5026" y="6464"/>
                    <a:pt x="5937" y="7164"/>
                    <a:pt x="6539" y="7740"/>
                  </a:cubicBezTo>
                  <a:cubicBezTo>
                    <a:pt x="7891" y="9003"/>
                    <a:pt x="9553" y="10991"/>
                    <a:pt x="10796" y="10991"/>
                  </a:cubicBezTo>
                  <a:cubicBezTo>
                    <a:pt x="10964" y="10991"/>
                    <a:pt x="11125" y="10955"/>
                    <a:pt x="11276" y="10875"/>
                  </a:cubicBezTo>
                  <a:cubicBezTo>
                    <a:pt x="11776" y="10642"/>
                    <a:pt x="11442" y="9908"/>
                    <a:pt x="10875" y="9141"/>
                  </a:cubicBezTo>
                  <a:lnTo>
                    <a:pt x="10875" y="9141"/>
                  </a:lnTo>
                  <a:cubicBezTo>
                    <a:pt x="11731" y="9997"/>
                    <a:pt x="12666" y="10748"/>
                    <a:pt x="13239" y="10748"/>
                  </a:cubicBezTo>
                  <a:cubicBezTo>
                    <a:pt x="13314" y="10748"/>
                    <a:pt x="13382" y="10735"/>
                    <a:pt x="13444" y="10709"/>
                  </a:cubicBezTo>
                  <a:cubicBezTo>
                    <a:pt x="13744" y="10575"/>
                    <a:pt x="13878" y="10242"/>
                    <a:pt x="13744" y="9941"/>
                  </a:cubicBezTo>
                  <a:lnTo>
                    <a:pt x="13744" y="9941"/>
                  </a:lnTo>
                  <a:cubicBezTo>
                    <a:pt x="13884" y="10046"/>
                    <a:pt x="14050" y="10096"/>
                    <a:pt x="14216" y="10096"/>
                  </a:cubicBezTo>
                  <a:cubicBezTo>
                    <a:pt x="14367" y="10096"/>
                    <a:pt x="14517" y="10054"/>
                    <a:pt x="14645" y="9975"/>
                  </a:cubicBezTo>
                  <a:cubicBezTo>
                    <a:pt x="15112" y="9708"/>
                    <a:pt x="15078" y="9074"/>
                    <a:pt x="14778" y="8407"/>
                  </a:cubicBezTo>
                  <a:lnTo>
                    <a:pt x="14778" y="8407"/>
                  </a:lnTo>
                  <a:cubicBezTo>
                    <a:pt x="14802" y="8413"/>
                    <a:pt x="14826" y="8416"/>
                    <a:pt x="14852" y="8416"/>
                  </a:cubicBezTo>
                  <a:cubicBezTo>
                    <a:pt x="14969" y="8416"/>
                    <a:pt x="15096" y="8356"/>
                    <a:pt x="15178" y="8273"/>
                  </a:cubicBezTo>
                  <a:cubicBezTo>
                    <a:pt x="16213" y="7273"/>
                    <a:pt x="13110" y="3036"/>
                    <a:pt x="11843" y="2403"/>
                  </a:cubicBezTo>
                  <a:cubicBezTo>
                    <a:pt x="9274" y="1235"/>
                    <a:pt x="6606" y="434"/>
                    <a:pt x="38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2049;p45">
              <a:extLst>
                <a:ext uri="{FF2B5EF4-FFF2-40B4-BE49-F238E27FC236}">
                  <a16:creationId xmlns:a16="http://schemas.microsoft.com/office/drawing/2014/main" id="{DC08F4CB-110B-CF39-12CA-64F5B8D4196E}"/>
                </a:ext>
              </a:extLst>
            </p:cNvPr>
            <p:cNvSpPr/>
            <p:nvPr/>
          </p:nvSpPr>
          <p:spPr>
            <a:xfrm>
              <a:off x="2805025" y="3541150"/>
              <a:ext cx="94750" cy="90600"/>
            </a:xfrm>
            <a:custGeom>
              <a:avLst/>
              <a:gdLst/>
              <a:ahLst/>
              <a:cxnLst/>
              <a:rect l="l" t="t" r="r" b="b"/>
              <a:pathLst>
                <a:path w="3790" h="3624" extrusionOk="0">
                  <a:moveTo>
                    <a:pt x="92" y="0"/>
                  </a:moveTo>
                  <a:cubicBezTo>
                    <a:pt x="38" y="0"/>
                    <a:pt x="0" y="78"/>
                    <a:pt x="87" y="107"/>
                  </a:cubicBezTo>
                  <a:cubicBezTo>
                    <a:pt x="1554" y="874"/>
                    <a:pt x="2588" y="1842"/>
                    <a:pt x="3722" y="3609"/>
                  </a:cubicBezTo>
                  <a:cubicBezTo>
                    <a:pt x="3722" y="3619"/>
                    <a:pt x="3728" y="3623"/>
                    <a:pt x="3736" y="3623"/>
                  </a:cubicBezTo>
                  <a:cubicBezTo>
                    <a:pt x="3756" y="3623"/>
                    <a:pt x="3789" y="3600"/>
                    <a:pt x="3789" y="3576"/>
                  </a:cubicBezTo>
                  <a:cubicBezTo>
                    <a:pt x="2822" y="1775"/>
                    <a:pt x="2088" y="974"/>
                    <a:pt x="120" y="7"/>
                  </a:cubicBezTo>
                  <a:cubicBezTo>
                    <a:pt x="111" y="2"/>
                    <a:pt x="101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2050;p45">
              <a:extLst>
                <a:ext uri="{FF2B5EF4-FFF2-40B4-BE49-F238E27FC236}">
                  <a16:creationId xmlns:a16="http://schemas.microsoft.com/office/drawing/2014/main" id="{F3C7205F-B9CB-9B3A-20ED-1679DD131FD8}"/>
                </a:ext>
              </a:extLst>
            </p:cNvPr>
            <p:cNvSpPr/>
            <p:nvPr/>
          </p:nvSpPr>
          <p:spPr>
            <a:xfrm>
              <a:off x="2846950" y="3506575"/>
              <a:ext cx="122025" cy="140675"/>
            </a:xfrm>
            <a:custGeom>
              <a:avLst/>
              <a:gdLst/>
              <a:ahLst/>
              <a:cxnLst/>
              <a:rect l="l" t="t" r="r" b="b"/>
              <a:pathLst>
                <a:path w="4881" h="5627" extrusionOk="0">
                  <a:moveTo>
                    <a:pt x="81" y="0"/>
                  </a:moveTo>
                  <a:cubicBezTo>
                    <a:pt x="22" y="0"/>
                    <a:pt x="1" y="71"/>
                    <a:pt x="77" y="122"/>
                  </a:cubicBezTo>
                  <a:cubicBezTo>
                    <a:pt x="2613" y="1657"/>
                    <a:pt x="3547" y="3792"/>
                    <a:pt x="4814" y="5626"/>
                  </a:cubicBezTo>
                  <a:cubicBezTo>
                    <a:pt x="4847" y="5626"/>
                    <a:pt x="4881" y="5626"/>
                    <a:pt x="4847" y="5593"/>
                  </a:cubicBezTo>
                  <a:cubicBezTo>
                    <a:pt x="3747" y="3725"/>
                    <a:pt x="3146" y="1723"/>
                    <a:pt x="144" y="22"/>
                  </a:cubicBezTo>
                  <a:cubicBezTo>
                    <a:pt x="121" y="7"/>
                    <a:pt x="99" y="0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2051;p45">
              <a:extLst>
                <a:ext uri="{FF2B5EF4-FFF2-40B4-BE49-F238E27FC236}">
                  <a16:creationId xmlns:a16="http://schemas.microsoft.com/office/drawing/2014/main" id="{BF8EBD93-6D4A-B7F6-D871-B3BC9C3A9A98}"/>
                </a:ext>
              </a:extLst>
            </p:cNvPr>
            <p:cNvSpPr/>
            <p:nvPr/>
          </p:nvSpPr>
          <p:spPr>
            <a:xfrm>
              <a:off x="2890350" y="3480950"/>
              <a:ext cx="103325" cy="126350"/>
            </a:xfrm>
            <a:custGeom>
              <a:avLst/>
              <a:gdLst/>
              <a:ahLst/>
              <a:cxnLst/>
              <a:rect l="l" t="t" r="r" b="b"/>
              <a:pathLst>
                <a:path w="4133" h="5054" extrusionOk="0">
                  <a:moveTo>
                    <a:pt x="45" y="0"/>
                  </a:moveTo>
                  <a:cubicBezTo>
                    <a:pt x="1" y="0"/>
                    <a:pt x="3" y="31"/>
                    <a:pt x="76" y="80"/>
                  </a:cubicBezTo>
                  <a:cubicBezTo>
                    <a:pt x="2111" y="1314"/>
                    <a:pt x="2978" y="3182"/>
                    <a:pt x="4045" y="5017"/>
                  </a:cubicBezTo>
                  <a:cubicBezTo>
                    <a:pt x="4045" y="5042"/>
                    <a:pt x="4060" y="5053"/>
                    <a:pt x="4076" y="5053"/>
                  </a:cubicBezTo>
                  <a:cubicBezTo>
                    <a:pt x="4102" y="5053"/>
                    <a:pt x="4133" y="5025"/>
                    <a:pt x="4112" y="4983"/>
                  </a:cubicBezTo>
                  <a:cubicBezTo>
                    <a:pt x="3212" y="3015"/>
                    <a:pt x="2244" y="1081"/>
                    <a:pt x="109" y="13"/>
                  </a:cubicBezTo>
                  <a:cubicBezTo>
                    <a:pt x="82" y="4"/>
                    <a:pt x="60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2052;p45">
              <a:extLst>
                <a:ext uri="{FF2B5EF4-FFF2-40B4-BE49-F238E27FC236}">
                  <a16:creationId xmlns:a16="http://schemas.microsoft.com/office/drawing/2014/main" id="{BB89C678-AC45-8E7A-24A4-C84F839F6C15}"/>
                </a:ext>
              </a:extLst>
            </p:cNvPr>
            <p:cNvSpPr/>
            <p:nvPr/>
          </p:nvSpPr>
          <p:spPr>
            <a:xfrm>
              <a:off x="2296800" y="3020800"/>
              <a:ext cx="437850" cy="576400"/>
            </a:xfrm>
            <a:custGeom>
              <a:avLst/>
              <a:gdLst/>
              <a:ahLst/>
              <a:cxnLst/>
              <a:rect l="l" t="t" r="r" b="b"/>
              <a:pathLst>
                <a:path w="17514" h="23056" extrusionOk="0">
                  <a:moveTo>
                    <a:pt x="1125" y="0"/>
                  </a:moveTo>
                  <a:cubicBezTo>
                    <a:pt x="490" y="0"/>
                    <a:pt x="1" y="615"/>
                    <a:pt x="1" y="2208"/>
                  </a:cubicBezTo>
                  <a:cubicBezTo>
                    <a:pt x="1" y="5410"/>
                    <a:pt x="234" y="8579"/>
                    <a:pt x="635" y="11714"/>
                  </a:cubicBezTo>
                  <a:cubicBezTo>
                    <a:pt x="868" y="13582"/>
                    <a:pt x="1235" y="15150"/>
                    <a:pt x="1635" y="16017"/>
                  </a:cubicBezTo>
                  <a:cubicBezTo>
                    <a:pt x="1669" y="16051"/>
                    <a:pt x="1702" y="16084"/>
                    <a:pt x="1702" y="16151"/>
                  </a:cubicBezTo>
                  <a:cubicBezTo>
                    <a:pt x="3137" y="18486"/>
                    <a:pt x="13077" y="23056"/>
                    <a:pt x="13077" y="23056"/>
                  </a:cubicBezTo>
                  <a:lnTo>
                    <a:pt x="13244" y="22756"/>
                  </a:lnTo>
                  <a:lnTo>
                    <a:pt x="17513" y="14383"/>
                  </a:lnTo>
                  <a:cubicBezTo>
                    <a:pt x="17513" y="14383"/>
                    <a:pt x="7573" y="11614"/>
                    <a:pt x="7273" y="11314"/>
                  </a:cubicBezTo>
                  <a:cubicBezTo>
                    <a:pt x="6973" y="11014"/>
                    <a:pt x="4604" y="4443"/>
                    <a:pt x="3537" y="2208"/>
                  </a:cubicBezTo>
                  <a:cubicBezTo>
                    <a:pt x="2960" y="979"/>
                    <a:pt x="1926" y="0"/>
                    <a:pt x="1125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2053;p45">
              <a:extLst>
                <a:ext uri="{FF2B5EF4-FFF2-40B4-BE49-F238E27FC236}">
                  <a16:creationId xmlns:a16="http://schemas.microsoft.com/office/drawing/2014/main" id="{990C3AF8-9E9C-E32C-E88D-A63AB280C120}"/>
                </a:ext>
              </a:extLst>
            </p:cNvPr>
            <p:cNvSpPr/>
            <p:nvPr/>
          </p:nvSpPr>
          <p:spPr>
            <a:xfrm>
              <a:off x="2584850" y="3368325"/>
              <a:ext cx="131450" cy="213875"/>
            </a:xfrm>
            <a:custGeom>
              <a:avLst/>
              <a:gdLst/>
              <a:ahLst/>
              <a:cxnLst/>
              <a:rect l="l" t="t" r="r" b="b"/>
              <a:pathLst>
                <a:path w="5258" h="8555" extrusionOk="0">
                  <a:moveTo>
                    <a:pt x="4123" y="315"/>
                  </a:moveTo>
                  <a:cubicBezTo>
                    <a:pt x="4090" y="315"/>
                    <a:pt x="4057" y="349"/>
                    <a:pt x="4123" y="382"/>
                  </a:cubicBezTo>
                  <a:cubicBezTo>
                    <a:pt x="4290" y="449"/>
                    <a:pt x="4490" y="549"/>
                    <a:pt x="4657" y="649"/>
                  </a:cubicBezTo>
                  <a:lnTo>
                    <a:pt x="4924" y="782"/>
                  </a:lnTo>
                  <a:cubicBezTo>
                    <a:pt x="5024" y="816"/>
                    <a:pt x="5124" y="849"/>
                    <a:pt x="5224" y="882"/>
                  </a:cubicBezTo>
                  <a:cubicBezTo>
                    <a:pt x="5258" y="849"/>
                    <a:pt x="5224" y="816"/>
                    <a:pt x="5224" y="782"/>
                  </a:cubicBezTo>
                  <a:cubicBezTo>
                    <a:pt x="5158" y="715"/>
                    <a:pt x="5057" y="682"/>
                    <a:pt x="4957" y="649"/>
                  </a:cubicBezTo>
                  <a:lnTo>
                    <a:pt x="4691" y="549"/>
                  </a:lnTo>
                  <a:cubicBezTo>
                    <a:pt x="4490" y="449"/>
                    <a:pt x="4290" y="382"/>
                    <a:pt x="4123" y="315"/>
                  </a:cubicBezTo>
                  <a:close/>
                  <a:moveTo>
                    <a:pt x="3390" y="1850"/>
                  </a:moveTo>
                  <a:cubicBezTo>
                    <a:pt x="3356" y="1850"/>
                    <a:pt x="3356" y="1883"/>
                    <a:pt x="3390" y="1916"/>
                  </a:cubicBezTo>
                  <a:cubicBezTo>
                    <a:pt x="3590" y="1983"/>
                    <a:pt x="3757" y="2083"/>
                    <a:pt x="3923" y="2183"/>
                  </a:cubicBezTo>
                  <a:cubicBezTo>
                    <a:pt x="4023" y="2217"/>
                    <a:pt x="4123" y="2250"/>
                    <a:pt x="4190" y="2317"/>
                  </a:cubicBezTo>
                  <a:cubicBezTo>
                    <a:pt x="4290" y="2350"/>
                    <a:pt x="4390" y="2383"/>
                    <a:pt x="4490" y="2417"/>
                  </a:cubicBezTo>
                  <a:cubicBezTo>
                    <a:pt x="4524" y="2383"/>
                    <a:pt x="4524" y="2350"/>
                    <a:pt x="4490" y="2317"/>
                  </a:cubicBezTo>
                  <a:cubicBezTo>
                    <a:pt x="4424" y="2250"/>
                    <a:pt x="4324" y="2217"/>
                    <a:pt x="4224" y="2183"/>
                  </a:cubicBezTo>
                  <a:lnTo>
                    <a:pt x="3957" y="2083"/>
                  </a:lnTo>
                  <a:cubicBezTo>
                    <a:pt x="3757" y="2016"/>
                    <a:pt x="3590" y="1950"/>
                    <a:pt x="3390" y="1850"/>
                  </a:cubicBezTo>
                  <a:close/>
                  <a:moveTo>
                    <a:pt x="2656" y="3384"/>
                  </a:moveTo>
                  <a:cubicBezTo>
                    <a:pt x="2622" y="3384"/>
                    <a:pt x="2622" y="3417"/>
                    <a:pt x="2656" y="3451"/>
                  </a:cubicBezTo>
                  <a:cubicBezTo>
                    <a:pt x="2856" y="3517"/>
                    <a:pt x="3023" y="3618"/>
                    <a:pt x="3223" y="3718"/>
                  </a:cubicBezTo>
                  <a:cubicBezTo>
                    <a:pt x="3290" y="3751"/>
                    <a:pt x="3390" y="3818"/>
                    <a:pt x="3490" y="3851"/>
                  </a:cubicBezTo>
                  <a:cubicBezTo>
                    <a:pt x="3556" y="3884"/>
                    <a:pt x="3656" y="3918"/>
                    <a:pt x="3757" y="3951"/>
                  </a:cubicBezTo>
                  <a:cubicBezTo>
                    <a:pt x="3757" y="3951"/>
                    <a:pt x="3790" y="3884"/>
                    <a:pt x="3757" y="3851"/>
                  </a:cubicBezTo>
                  <a:cubicBezTo>
                    <a:pt x="3690" y="3818"/>
                    <a:pt x="3590" y="3751"/>
                    <a:pt x="3490" y="3718"/>
                  </a:cubicBezTo>
                  <a:cubicBezTo>
                    <a:pt x="3423" y="3684"/>
                    <a:pt x="3323" y="3651"/>
                    <a:pt x="3223" y="3618"/>
                  </a:cubicBezTo>
                  <a:cubicBezTo>
                    <a:pt x="3056" y="3551"/>
                    <a:pt x="2856" y="3484"/>
                    <a:pt x="2656" y="3384"/>
                  </a:cubicBezTo>
                  <a:close/>
                  <a:moveTo>
                    <a:pt x="1889" y="4918"/>
                  </a:moveTo>
                  <a:cubicBezTo>
                    <a:pt x="1855" y="4918"/>
                    <a:pt x="1855" y="4985"/>
                    <a:pt x="1889" y="4985"/>
                  </a:cubicBezTo>
                  <a:cubicBezTo>
                    <a:pt x="2089" y="5052"/>
                    <a:pt x="2255" y="5152"/>
                    <a:pt x="2456" y="5252"/>
                  </a:cubicBezTo>
                  <a:lnTo>
                    <a:pt x="2722" y="5385"/>
                  </a:lnTo>
                  <a:cubicBezTo>
                    <a:pt x="2789" y="5419"/>
                    <a:pt x="2889" y="5452"/>
                    <a:pt x="2989" y="5486"/>
                  </a:cubicBezTo>
                  <a:cubicBezTo>
                    <a:pt x="3023" y="5452"/>
                    <a:pt x="3023" y="5419"/>
                    <a:pt x="3023" y="5385"/>
                  </a:cubicBezTo>
                  <a:cubicBezTo>
                    <a:pt x="2923" y="5352"/>
                    <a:pt x="2823" y="5285"/>
                    <a:pt x="2756" y="5252"/>
                  </a:cubicBezTo>
                  <a:lnTo>
                    <a:pt x="2456" y="5152"/>
                  </a:lnTo>
                  <a:cubicBezTo>
                    <a:pt x="2289" y="5085"/>
                    <a:pt x="2089" y="5019"/>
                    <a:pt x="1889" y="4918"/>
                  </a:cubicBezTo>
                  <a:close/>
                  <a:moveTo>
                    <a:pt x="1188" y="6453"/>
                  </a:moveTo>
                  <a:cubicBezTo>
                    <a:pt x="1155" y="6486"/>
                    <a:pt x="1155" y="6520"/>
                    <a:pt x="1188" y="6520"/>
                  </a:cubicBezTo>
                  <a:cubicBezTo>
                    <a:pt x="1355" y="6620"/>
                    <a:pt x="1522" y="6686"/>
                    <a:pt x="1722" y="6786"/>
                  </a:cubicBezTo>
                  <a:cubicBezTo>
                    <a:pt x="1822" y="6820"/>
                    <a:pt x="1889" y="6887"/>
                    <a:pt x="1989" y="6920"/>
                  </a:cubicBezTo>
                  <a:cubicBezTo>
                    <a:pt x="2089" y="6953"/>
                    <a:pt x="2155" y="6987"/>
                    <a:pt x="2255" y="7020"/>
                  </a:cubicBezTo>
                  <a:cubicBezTo>
                    <a:pt x="2322" y="7020"/>
                    <a:pt x="2322" y="6953"/>
                    <a:pt x="2289" y="6920"/>
                  </a:cubicBezTo>
                  <a:cubicBezTo>
                    <a:pt x="2189" y="6887"/>
                    <a:pt x="2089" y="6820"/>
                    <a:pt x="2022" y="6786"/>
                  </a:cubicBezTo>
                  <a:lnTo>
                    <a:pt x="1722" y="6686"/>
                  </a:lnTo>
                  <a:cubicBezTo>
                    <a:pt x="1555" y="6620"/>
                    <a:pt x="1355" y="6553"/>
                    <a:pt x="1188" y="6453"/>
                  </a:cubicBezTo>
                  <a:close/>
                  <a:moveTo>
                    <a:pt x="3855" y="0"/>
                  </a:moveTo>
                  <a:cubicBezTo>
                    <a:pt x="3845" y="0"/>
                    <a:pt x="3834" y="4"/>
                    <a:pt x="3823" y="15"/>
                  </a:cubicBezTo>
                  <a:cubicBezTo>
                    <a:pt x="3490" y="682"/>
                    <a:pt x="3123" y="1349"/>
                    <a:pt x="2789" y="2050"/>
                  </a:cubicBezTo>
                  <a:cubicBezTo>
                    <a:pt x="2456" y="2717"/>
                    <a:pt x="2122" y="3417"/>
                    <a:pt x="1788" y="4085"/>
                  </a:cubicBezTo>
                  <a:cubicBezTo>
                    <a:pt x="1488" y="4752"/>
                    <a:pt x="1155" y="5452"/>
                    <a:pt x="854" y="6119"/>
                  </a:cubicBezTo>
                  <a:cubicBezTo>
                    <a:pt x="721" y="6486"/>
                    <a:pt x="554" y="6820"/>
                    <a:pt x="387" y="7187"/>
                  </a:cubicBezTo>
                  <a:cubicBezTo>
                    <a:pt x="221" y="7520"/>
                    <a:pt x="87" y="7854"/>
                    <a:pt x="21" y="8187"/>
                  </a:cubicBezTo>
                  <a:cubicBezTo>
                    <a:pt x="1" y="8227"/>
                    <a:pt x="16" y="8243"/>
                    <a:pt x="38" y="8243"/>
                  </a:cubicBezTo>
                  <a:cubicBezTo>
                    <a:pt x="54" y="8243"/>
                    <a:pt x="73" y="8235"/>
                    <a:pt x="87" y="8221"/>
                  </a:cubicBezTo>
                  <a:cubicBezTo>
                    <a:pt x="287" y="7921"/>
                    <a:pt x="454" y="7587"/>
                    <a:pt x="588" y="7253"/>
                  </a:cubicBezTo>
                  <a:cubicBezTo>
                    <a:pt x="721" y="6920"/>
                    <a:pt x="854" y="6620"/>
                    <a:pt x="1021" y="6286"/>
                  </a:cubicBezTo>
                  <a:cubicBezTo>
                    <a:pt x="1321" y="5586"/>
                    <a:pt x="1655" y="4885"/>
                    <a:pt x="1955" y="4185"/>
                  </a:cubicBezTo>
                  <a:cubicBezTo>
                    <a:pt x="2289" y="3517"/>
                    <a:pt x="2589" y="2884"/>
                    <a:pt x="2923" y="2183"/>
                  </a:cubicBezTo>
                  <a:cubicBezTo>
                    <a:pt x="3223" y="1449"/>
                    <a:pt x="3523" y="715"/>
                    <a:pt x="3890" y="15"/>
                  </a:cubicBezTo>
                  <a:cubicBezTo>
                    <a:pt x="3890" y="15"/>
                    <a:pt x="3875" y="0"/>
                    <a:pt x="3855" y="0"/>
                  </a:cubicBezTo>
                  <a:close/>
                  <a:moveTo>
                    <a:pt x="435" y="8011"/>
                  </a:moveTo>
                  <a:cubicBezTo>
                    <a:pt x="410" y="8011"/>
                    <a:pt x="394" y="8054"/>
                    <a:pt x="421" y="8054"/>
                  </a:cubicBezTo>
                  <a:cubicBezTo>
                    <a:pt x="621" y="8154"/>
                    <a:pt x="788" y="8254"/>
                    <a:pt x="955" y="8321"/>
                  </a:cubicBezTo>
                  <a:cubicBezTo>
                    <a:pt x="1055" y="8354"/>
                    <a:pt x="1155" y="8421"/>
                    <a:pt x="1255" y="8454"/>
                  </a:cubicBezTo>
                  <a:cubicBezTo>
                    <a:pt x="1321" y="8488"/>
                    <a:pt x="1422" y="8521"/>
                    <a:pt x="1522" y="8554"/>
                  </a:cubicBezTo>
                  <a:cubicBezTo>
                    <a:pt x="1588" y="8554"/>
                    <a:pt x="1588" y="8488"/>
                    <a:pt x="1555" y="8488"/>
                  </a:cubicBezTo>
                  <a:cubicBezTo>
                    <a:pt x="1455" y="8421"/>
                    <a:pt x="1388" y="8354"/>
                    <a:pt x="1288" y="8321"/>
                  </a:cubicBezTo>
                  <a:cubicBezTo>
                    <a:pt x="1188" y="8288"/>
                    <a:pt x="1088" y="8254"/>
                    <a:pt x="1021" y="8221"/>
                  </a:cubicBezTo>
                  <a:cubicBezTo>
                    <a:pt x="821" y="8154"/>
                    <a:pt x="621" y="8087"/>
                    <a:pt x="454" y="8021"/>
                  </a:cubicBezTo>
                  <a:cubicBezTo>
                    <a:pt x="447" y="8014"/>
                    <a:pt x="441" y="8011"/>
                    <a:pt x="435" y="80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2054;p45">
              <a:extLst>
                <a:ext uri="{FF2B5EF4-FFF2-40B4-BE49-F238E27FC236}">
                  <a16:creationId xmlns:a16="http://schemas.microsoft.com/office/drawing/2014/main" id="{939E3D95-ACD4-2987-7097-1835C92CCAB9}"/>
                </a:ext>
              </a:extLst>
            </p:cNvPr>
            <p:cNvSpPr/>
            <p:nvPr/>
          </p:nvSpPr>
          <p:spPr>
            <a:xfrm>
              <a:off x="2346850" y="3407875"/>
              <a:ext cx="5025" cy="30050"/>
            </a:xfrm>
            <a:custGeom>
              <a:avLst/>
              <a:gdLst/>
              <a:ahLst/>
              <a:cxnLst/>
              <a:rect l="l" t="t" r="r" b="b"/>
              <a:pathLst>
                <a:path w="201" h="1202" extrusionOk="0">
                  <a:moveTo>
                    <a:pt x="100" y="1"/>
                  </a:moveTo>
                  <a:cubicBezTo>
                    <a:pt x="34" y="201"/>
                    <a:pt x="0" y="401"/>
                    <a:pt x="0" y="601"/>
                  </a:cubicBezTo>
                  <a:cubicBezTo>
                    <a:pt x="0" y="801"/>
                    <a:pt x="34" y="1001"/>
                    <a:pt x="100" y="1202"/>
                  </a:cubicBezTo>
                  <a:cubicBezTo>
                    <a:pt x="167" y="1001"/>
                    <a:pt x="201" y="801"/>
                    <a:pt x="201" y="601"/>
                  </a:cubicBezTo>
                  <a:cubicBezTo>
                    <a:pt x="201" y="401"/>
                    <a:pt x="167" y="20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2055;p45">
              <a:extLst>
                <a:ext uri="{FF2B5EF4-FFF2-40B4-BE49-F238E27FC236}">
                  <a16:creationId xmlns:a16="http://schemas.microsoft.com/office/drawing/2014/main" id="{97E23F08-F286-A149-FDA9-03B716B506C7}"/>
                </a:ext>
              </a:extLst>
            </p:cNvPr>
            <p:cNvSpPr/>
            <p:nvPr/>
          </p:nvSpPr>
          <p:spPr>
            <a:xfrm>
              <a:off x="2461100" y="3425925"/>
              <a:ext cx="30050" cy="5325"/>
            </a:xfrm>
            <a:custGeom>
              <a:avLst/>
              <a:gdLst/>
              <a:ahLst/>
              <a:cxnLst/>
              <a:rect l="l" t="t" r="r" b="b"/>
              <a:pathLst>
                <a:path w="1202" h="213" extrusionOk="0">
                  <a:moveTo>
                    <a:pt x="751" y="0"/>
                  </a:moveTo>
                  <a:cubicBezTo>
                    <a:pt x="701" y="0"/>
                    <a:pt x="651" y="4"/>
                    <a:pt x="601" y="13"/>
                  </a:cubicBezTo>
                  <a:cubicBezTo>
                    <a:pt x="564" y="7"/>
                    <a:pt x="527" y="4"/>
                    <a:pt x="491" y="4"/>
                  </a:cubicBezTo>
                  <a:cubicBezTo>
                    <a:pt x="327" y="4"/>
                    <a:pt x="164" y="58"/>
                    <a:pt x="0" y="113"/>
                  </a:cubicBezTo>
                  <a:cubicBezTo>
                    <a:pt x="200" y="179"/>
                    <a:pt x="401" y="213"/>
                    <a:pt x="601" y="213"/>
                  </a:cubicBezTo>
                  <a:cubicBezTo>
                    <a:pt x="801" y="213"/>
                    <a:pt x="1001" y="179"/>
                    <a:pt x="1201" y="113"/>
                  </a:cubicBezTo>
                  <a:cubicBezTo>
                    <a:pt x="1051" y="38"/>
                    <a:pt x="901" y="0"/>
                    <a:pt x="7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2056;p45">
              <a:extLst>
                <a:ext uri="{FF2B5EF4-FFF2-40B4-BE49-F238E27FC236}">
                  <a16:creationId xmlns:a16="http://schemas.microsoft.com/office/drawing/2014/main" id="{2AF0B3A8-DCE1-48C6-F646-4C302B6C9BAF}"/>
                </a:ext>
              </a:extLst>
            </p:cNvPr>
            <p:cNvSpPr/>
            <p:nvPr/>
          </p:nvSpPr>
          <p:spPr>
            <a:xfrm>
              <a:off x="2420225" y="3234625"/>
              <a:ext cx="30050" cy="5650"/>
            </a:xfrm>
            <a:custGeom>
              <a:avLst/>
              <a:gdLst/>
              <a:ahLst/>
              <a:cxnLst/>
              <a:rect l="l" t="t" r="r" b="b"/>
              <a:pathLst>
                <a:path w="1202" h="226" extrusionOk="0">
                  <a:moveTo>
                    <a:pt x="589" y="1"/>
                  </a:moveTo>
                  <a:cubicBezTo>
                    <a:pt x="384" y="1"/>
                    <a:pt x="184" y="42"/>
                    <a:pt x="1" y="126"/>
                  </a:cubicBezTo>
                  <a:cubicBezTo>
                    <a:pt x="184" y="193"/>
                    <a:pt x="384" y="226"/>
                    <a:pt x="589" y="226"/>
                  </a:cubicBezTo>
                  <a:cubicBezTo>
                    <a:pt x="793" y="226"/>
                    <a:pt x="1002" y="193"/>
                    <a:pt x="1202" y="126"/>
                  </a:cubicBezTo>
                  <a:cubicBezTo>
                    <a:pt x="1002" y="42"/>
                    <a:pt x="793" y="1"/>
                    <a:pt x="5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2057;p45">
              <a:extLst>
                <a:ext uri="{FF2B5EF4-FFF2-40B4-BE49-F238E27FC236}">
                  <a16:creationId xmlns:a16="http://schemas.microsoft.com/office/drawing/2014/main" id="{A81A8C4A-3710-28C2-15C3-AD97736F70C2}"/>
                </a:ext>
              </a:extLst>
            </p:cNvPr>
            <p:cNvSpPr/>
            <p:nvPr/>
          </p:nvSpPr>
          <p:spPr>
            <a:xfrm>
              <a:off x="2526150" y="3487100"/>
              <a:ext cx="29200" cy="5025"/>
            </a:xfrm>
            <a:custGeom>
              <a:avLst/>
              <a:gdLst/>
              <a:ahLst/>
              <a:cxnLst/>
              <a:rect l="l" t="t" r="r" b="b"/>
              <a:pathLst>
                <a:path w="1168" h="201" extrusionOk="0">
                  <a:moveTo>
                    <a:pt x="584" y="1"/>
                  </a:moveTo>
                  <a:cubicBezTo>
                    <a:pt x="384" y="1"/>
                    <a:pt x="184" y="34"/>
                    <a:pt x="0" y="101"/>
                  </a:cubicBezTo>
                  <a:cubicBezTo>
                    <a:pt x="184" y="167"/>
                    <a:pt x="384" y="201"/>
                    <a:pt x="584" y="201"/>
                  </a:cubicBezTo>
                  <a:cubicBezTo>
                    <a:pt x="784" y="201"/>
                    <a:pt x="984" y="167"/>
                    <a:pt x="1168" y="101"/>
                  </a:cubicBezTo>
                  <a:cubicBezTo>
                    <a:pt x="984" y="34"/>
                    <a:pt x="784" y="1"/>
                    <a:pt x="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2058;p45">
              <a:extLst>
                <a:ext uri="{FF2B5EF4-FFF2-40B4-BE49-F238E27FC236}">
                  <a16:creationId xmlns:a16="http://schemas.microsoft.com/office/drawing/2014/main" id="{B695FCFF-45FD-032B-D868-8F753D953897}"/>
                </a:ext>
              </a:extLst>
            </p:cNvPr>
            <p:cNvSpPr/>
            <p:nvPr/>
          </p:nvSpPr>
          <p:spPr>
            <a:xfrm>
              <a:off x="2336000" y="3286125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1" y="1"/>
                  </a:moveTo>
                  <a:cubicBezTo>
                    <a:pt x="101" y="167"/>
                    <a:pt x="201" y="334"/>
                    <a:pt x="368" y="468"/>
                  </a:cubicBezTo>
                  <a:cubicBezTo>
                    <a:pt x="501" y="634"/>
                    <a:pt x="668" y="734"/>
                    <a:pt x="835" y="835"/>
                  </a:cubicBezTo>
                  <a:cubicBezTo>
                    <a:pt x="768" y="634"/>
                    <a:pt x="635" y="468"/>
                    <a:pt x="501" y="334"/>
                  </a:cubicBezTo>
                  <a:cubicBezTo>
                    <a:pt x="368" y="201"/>
                    <a:pt x="201" y="6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2059;p45">
              <a:extLst>
                <a:ext uri="{FF2B5EF4-FFF2-40B4-BE49-F238E27FC236}">
                  <a16:creationId xmlns:a16="http://schemas.microsoft.com/office/drawing/2014/main" id="{24FD0A9F-601A-442F-C816-8556609C43A8}"/>
                </a:ext>
              </a:extLst>
            </p:cNvPr>
            <p:cNvSpPr/>
            <p:nvPr/>
          </p:nvSpPr>
          <p:spPr>
            <a:xfrm>
              <a:off x="2574500" y="3547150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1" y="0"/>
                  </a:moveTo>
                  <a:lnTo>
                    <a:pt x="1" y="0"/>
                  </a:lnTo>
                  <a:cubicBezTo>
                    <a:pt x="168" y="367"/>
                    <a:pt x="468" y="668"/>
                    <a:pt x="835" y="834"/>
                  </a:cubicBezTo>
                  <a:cubicBezTo>
                    <a:pt x="635" y="467"/>
                    <a:pt x="368" y="167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2060;p45">
              <a:extLst>
                <a:ext uri="{FF2B5EF4-FFF2-40B4-BE49-F238E27FC236}">
                  <a16:creationId xmlns:a16="http://schemas.microsoft.com/office/drawing/2014/main" id="{12971CD5-C0E6-E5AB-26D5-AB71EAB7FD66}"/>
                </a:ext>
              </a:extLst>
            </p:cNvPr>
            <p:cNvSpPr/>
            <p:nvPr/>
          </p:nvSpPr>
          <p:spPr>
            <a:xfrm>
              <a:off x="2548650" y="3357000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1" y="1"/>
                  </a:moveTo>
                  <a:lnTo>
                    <a:pt x="1" y="1"/>
                  </a:lnTo>
                  <a:cubicBezTo>
                    <a:pt x="68" y="168"/>
                    <a:pt x="201" y="335"/>
                    <a:pt x="334" y="501"/>
                  </a:cubicBezTo>
                  <a:cubicBezTo>
                    <a:pt x="468" y="635"/>
                    <a:pt x="635" y="768"/>
                    <a:pt x="835" y="835"/>
                  </a:cubicBezTo>
                  <a:cubicBezTo>
                    <a:pt x="768" y="635"/>
                    <a:pt x="635" y="468"/>
                    <a:pt x="501" y="335"/>
                  </a:cubicBezTo>
                  <a:cubicBezTo>
                    <a:pt x="334" y="201"/>
                    <a:pt x="168" y="6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2061;p45">
              <a:extLst>
                <a:ext uri="{FF2B5EF4-FFF2-40B4-BE49-F238E27FC236}">
                  <a16:creationId xmlns:a16="http://schemas.microsoft.com/office/drawing/2014/main" id="{9E11ABFA-C836-CF6C-7BEF-7999264F7D44}"/>
                </a:ext>
              </a:extLst>
            </p:cNvPr>
            <p:cNvSpPr/>
            <p:nvPr/>
          </p:nvSpPr>
          <p:spPr>
            <a:xfrm>
              <a:off x="2424400" y="3340325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835" y="1"/>
                  </a:moveTo>
                  <a:lnTo>
                    <a:pt x="835" y="1"/>
                  </a:lnTo>
                  <a:cubicBezTo>
                    <a:pt x="468" y="168"/>
                    <a:pt x="167" y="468"/>
                    <a:pt x="1" y="835"/>
                  </a:cubicBezTo>
                  <a:cubicBezTo>
                    <a:pt x="368" y="668"/>
                    <a:pt x="668" y="368"/>
                    <a:pt x="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2062;p45">
              <a:extLst>
                <a:ext uri="{FF2B5EF4-FFF2-40B4-BE49-F238E27FC236}">
                  <a16:creationId xmlns:a16="http://schemas.microsoft.com/office/drawing/2014/main" id="{738AFD32-C0B9-B663-A6F3-1276F56F19D7}"/>
                </a:ext>
              </a:extLst>
            </p:cNvPr>
            <p:cNvSpPr/>
            <p:nvPr/>
          </p:nvSpPr>
          <p:spPr>
            <a:xfrm>
              <a:off x="2622875" y="3423725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835" y="1"/>
                  </a:moveTo>
                  <a:lnTo>
                    <a:pt x="835" y="1"/>
                  </a:lnTo>
                  <a:cubicBezTo>
                    <a:pt x="634" y="101"/>
                    <a:pt x="468" y="201"/>
                    <a:pt x="334" y="334"/>
                  </a:cubicBezTo>
                  <a:cubicBezTo>
                    <a:pt x="201" y="501"/>
                    <a:pt x="67" y="668"/>
                    <a:pt x="1" y="834"/>
                  </a:cubicBezTo>
                  <a:cubicBezTo>
                    <a:pt x="368" y="668"/>
                    <a:pt x="668" y="367"/>
                    <a:pt x="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2063;p45">
              <a:extLst>
                <a:ext uri="{FF2B5EF4-FFF2-40B4-BE49-F238E27FC236}">
                  <a16:creationId xmlns:a16="http://schemas.microsoft.com/office/drawing/2014/main" id="{848C48EA-9E4B-9411-5D2C-BDE2DF6F6324}"/>
                </a:ext>
              </a:extLst>
            </p:cNvPr>
            <p:cNvSpPr/>
            <p:nvPr/>
          </p:nvSpPr>
          <p:spPr>
            <a:xfrm>
              <a:off x="2420225" y="3234625"/>
              <a:ext cx="30050" cy="5650"/>
            </a:xfrm>
            <a:custGeom>
              <a:avLst/>
              <a:gdLst/>
              <a:ahLst/>
              <a:cxnLst/>
              <a:rect l="l" t="t" r="r" b="b"/>
              <a:pathLst>
                <a:path w="1202" h="226" extrusionOk="0">
                  <a:moveTo>
                    <a:pt x="589" y="1"/>
                  </a:moveTo>
                  <a:cubicBezTo>
                    <a:pt x="384" y="1"/>
                    <a:pt x="184" y="42"/>
                    <a:pt x="1" y="126"/>
                  </a:cubicBezTo>
                  <a:cubicBezTo>
                    <a:pt x="184" y="193"/>
                    <a:pt x="384" y="226"/>
                    <a:pt x="589" y="226"/>
                  </a:cubicBezTo>
                  <a:cubicBezTo>
                    <a:pt x="793" y="226"/>
                    <a:pt x="1002" y="193"/>
                    <a:pt x="1202" y="126"/>
                  </a:cubicBezTo>
                  <a:cubicBezTo>
                    <a:pt x="1002" y="42"/>
                    <a:pt x="793" y="1"/>
                    <a:pt x="5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2064;p45">
              <a:extLst>
                <a:ext uri="{FF2B5EF4-FFF2-40B4-BE49-F238E27FC236}">
                  <a16:creationId xmlns:a16="http://schemas.microsoft.com/office/drawing/2014/main" id="{FE79F9EE-2B61-1D39-912F-38511CE6ABFE}"/>
                </a:ext>
              </a:extLst>
            </p:cNvPr>
            <p:cNvSpPr/>
            <p:nvPr/>
          </p:nvSpPr>
          <p:spPr>
            <a:xfrm>
              <a:off x="2364350" y="3073475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1" y="1"/>
                  </a:moveTo>
                  <a:cubicBezTo>
                    <a:pt x="168" y="367"/>
                    <a:pt x="468" y="668"/>
                    <a:pt x="835" y="834"/>
                  </a:cubicBezTo>
                  <a:cubicBezTo>
                    <a:pt x="668" y="468"/>
                    <a:pt x="368" y="16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2065;p45">
              <a:extLst>
                <a:ext uri="{FF2B5EF4-FFF2-40B4-BE49-F238E27FC236}">
                  <a16:creationId xmlns:a16="http://schemas.microsoft.com/office/drawing/2014/main" id="{BEEC7653-256D-3A42-37A2-F0F46B9C04B7}"/>
                </a:ext>
              </a:extLst>
            </p:cNvPr>
            <p:cNvSpPr/>
            <p:nvPr/>
          </p:nvSpPr>
          <p:spPr>
            <a:xfrm>
              <a:off x="2371025" y="3157700"/>
              <a:ext cx="20875" cy="21700"/>
            </a:xfrm>
            <a:custGeom>
              <a:avLst/>
              <a:gdLst/>
              <a:ahLst/>
              <a:cxnLst/>
              <a:rect l="l" t="t" r="r" b="b"/>
              <a:pathLst>
                <a:path w="835" h="868" extrusionOk="0">
                  <a:moveTo>
                    <a:pt x="835" y="1"/>
                  </a:moveTo>
                  <a:cubicBezTo>
                    <a:pt x="830" y="14"/>
                    <a:pt x="825" y="27"/>
                    <a:pt x="820" y="41"/>
                  </a:cubicBezTo>
                  <a:lnTo>
                    <a:pt x="820" y="41"/>
                  </a:lnTo>
                  <a:cubicBezTo>
                    <a:pt x="825" y="38"/>
                    <a:pt x="830" y="36"/>
                    <a:pt x="835" y="34"/>
                  </a:cubicBezTo>
                  <a:lnTo>
                    <a:pt x="835" y="1"/>
                  </a:lnTo>
                  <a:close/>
                  <a:moveTo>
                    <a:pt x="820" y="41"/>
                  </a:moveTo>
                  <a:cubicBezTo>
                    <a:pt x="460" y="209"/>
                    <a:pt x="165" y="506"/>
                    <a:pt x="1" y="868"/>
                  </a:cubicBezTo>
                  <a:cubicBezTo>
                    <a:pt x="201" y="768"/>
                    <a:pt x="368" y="668"/>
                    <a:pt x="501" y="501"/>
                  </a:cubicBezTo>
                  <a:cubicBezTo>
                    <a:pt x="626" y="377"/>
                    <a:pt x="750" y="223"/>
                    <a:pt x="820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2066;p45">
              <a:extLst>
                <a:ext uri="{FF2B5EF4-FFF2-40B4-BE49-F238E27FC236}">
                  <a16:creationId xmlns:a16="http://schemas.microsoft.com/office/drawing/2014/main" id="{EC9AB583-D3FE-5B77-091D-E690C8CDC4FB}"/>
                </a:ext>
              </a:extLst>
            </p:cNvPr>
            <p:cNvSpPr/>
            <p:nvPr/>
          </p:nvSpPr>
          <p:spPr>
            <a:xfrm>
              <a:off x="2312650" y="3313650"/>
              <a:ext cx="315250" cy="283550"/>
            </a:xfrm>
            <a:custGeom>
              <a:avLst/>
              <a:gdLst/>
              <a:ahLst/>
              <a:cxnLst/>
              <a:rect l="l" t="t" r="r" b="b"/>
              <a:pathLst>
                <a:path w="12610" h="11342" extrusionOk="0">
                  <a:moveTo>
                    <a:pt x="1" y="0"/>
                  </a:moveTo>
                  <a:cubicBezTo>
                    <a:pt x="234" y="1868"/>
                    <a:pt x="601" y="3436"/>
                    <a:pt x="1001" y="4303"/>
                  </a:cubicBezTo>
                  <a:cubicBezTo>
                    <a:pt x="1035" y="4337"/>
                    <a:pt x="1068" y="4370"/>
                    <a:pt x="1068" y="4437"/>
                  </a:cubicBezTo>
                  <a:cubicBezTo>
                    <a:pt x="2503" y="6772"/>
                    <a:pt x="12443" y="11342"/>
                    <a:pt x="12443" y="11342"/>
                  </a:cubicBezTo>
                  <a:lnTo>
                    <a:pt x="12610" y="110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2067;p45">
              <a:extLst>
                <a:ext uri="{FF2B5EF4-FFF2-40B4-BE49-F238E27FC236}">
                  <a16:creationId xmlns:a16="http://schemas.microsoft.com/office/drawing/2014/main" id="{93CDA3EF-7C42-38C0-B6FE-93F4F9BA1156}"/>
                </a:ext>
              </a:extLst>
            </p:cNvPr>
            <p:cNvSpPr/>
            <p:nvPr/>
          </p:nvSpPr>
          <p:spPr>
            <a:xfrm>
              <a:off x="2259275" y="2886675"/>
              <a:ext cx="109275" cy="199325"/>
            </a:xfrm>
            <a:custGeom>
              <a:avLst/>
              <a:gdLst/>
              <a:ahLst/>
              <a:cxnLst/>
              <a:rect l="l" t="t" r="r" b="b"/>
              <a:pathLst>
                <a:path w="4371" h="7973" extrusionOk="0">
                  <a:moveTo>
                    <a:pt x="801" y="1"/>
                  </a:moveTo>
                  <a:cubicBezTo>
                    <a:pt x="801" y="1"/>
                    <a:pt x="635" y="734"/>
                    <a:pt x="468" y="1668"/>
                  </a:cubicBezTo>
                  <a:cubicBezTo>
                    <a:pt x="468" y="1702"/>
                    <a:pt x="468" y="1768"/>
                    <a:pt x="435" y="1802"/>
                  </a:cubicBezTo>
                  <a:cubicBezTo>
                    <a:pt x="401" y="1869"/>
                    <a:pt x="401" y="1902"/>
                    <a:pt x="401" y="1969"/>
                  </a:cubicBezTo>
                  <a:cubicBezTo>
                    <a:pt x="368" y="2102"/>
                    <a:pt x="368" y="2235"/>
                    <a:pt x="334" y="2369"/>
                  </a:cubicBezTo>
                  <a:cubicBezTo>
                    <a:pt x="301" y="2502"/>
                    <a:pt x="301" y="2602"/>
                    <a:pt x="268" y="2702"/>
                  </a:cubicBezTo>
                  <a:cubicBezTo>
                    <a:pt x="268" y="2836"/>
                    <a:pt x="234" y="2936"/>
                    <a:pt x="234" y="3036"/>
                  </a:cubicBezTo>
                  <a:cubicBezTo>
                    <a:pt x="101" y="3837"/>
                    <a:pt x="1" y="4671"/>
                    <a:pt x="1" y="5471"/>
                  </a:cubicBezTo>
                  <a:cubicBezTo>
                    <a:pt x="68" y="5805"/>
                    <a:pt x="1502" y="7973"/>
                    <a:pt x="3003" y="7973"/>
                  </a:cubicBezTo>
                  <a:cubicBezTo>
                    <a:pt x="3470" y="7973"/>
                    <a:pt x="3570" y="5371"/>
                    <a:pt x="3570" y="5371"/>
                  </a:cubicBezTo>
                  <a:lnTo>
                    <a:pt x="3637" y="5171"/>
                  </a:lnTo>
                  <a:lnTo>
                    <a:pt x="4371" y="2469"/>
                  </a:lnTo>
                  <a:lnTo>
                    <a:pt x="1235" y="267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2068;p45">
              <a:extLst>
                <a:ext uri="{FF2B5EF4-FFF2-40B4-BE49-F238E27FC236}">
                  <a16:creationId xmlns:a16="http://schemas.microsoft.com/office/drawing/2014/main" id="{184134EC-1C3B-9F45-FF06-6F0EB85C16C9}"/>
                </a:ext>
              </a:extLst>
            </p:cNvPr>
            <p:cNvSpPr/>
            <p:nvPr/>
          </p:nvSpPr>
          <p:spPr>
            <a:xfrm>
              <a:off x="2270950" y="2886675"/>
              <a:ext cx="97600" cy="128450"/>
            </a:xfrm>
            <a:custGeom>
              <a:avLst/>
              <a:gdLst/>
              <a:ahLst/>
              <a:cxnLst/>
              <a:rect l="l" t="t" r="r" b="b"/>
              <a:pathLst>
                <a:path w="3904" h="5138" extrusionOk="0">
                  <a:moveTo>
                    <a:pt x="334" y="1"/>
                  </a:moveTo>
                  <a:cubicBezTo>
                    <a:pt x="334" y="1"/>
                    <a:pt x="201" y="734"/>
                    <a:pt x="1" y="1668"/>
                  </a:cubicBezTo>
                  <a:cubicBezTo>
                    <a:pt x="501" y="3236"/>
                    <a:pt x="1635" y="4504"/>
                    <a:pt x="3170" y="5138"/>
                  </a:cubicBezTo>
                  <a:lnTo>
                    <a:pt x="3904" y="2469"/>
                  </a:lnTo>
                  <a:lnTo>
                    <a:pt x="768" y="267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2069;p45">
              <a:extLst>
                <a:ext uri="{FF2B5EF4-FFF2-40B4-BE49-F238E27FC236}">
                  <a16:creationId xmlns:a16="http://schemas.microsoft.com/office/drawing/2014/main" id="{8E736739-2B93-DC16-8F9B-9DE77299EBF9}"/>
                </a:ext>
              </a:extLst>
            </p:cNvPr>
            <p:cNvSpPr/>
            <p:nvPr/>
          </p:nvSpPr>
          <p:spPr>
            <a:xfrm>
              <a:off x="2230100" y="2696675"/>
              <a:ext cx="241025" cy="287725"/>
            </a:xfrm>
            <a:custGeom>
              <a:avLst/>
              <a:gdLst/>
              <a:ahLst/>
              <a:cxnLst/>
              <a:rect l="l" t="t" r="r" b="b"/>
              <a:pathLst>
                <a:path w="9641" h="11509" extrusionOk="0">
                  <a:moveTo>
                    <a:pt x="4887" y="0"/>
                  </a:moveTo>
                  <a:cubicBezTo>
                    <a:pt x="4712" y="0"/>
                    <a:pt x="4540" y="10"/>
                    <a:pt x="4370" y="28"/>
                  </a:cubicBezTo>
                  <a:cubicBezTo>
                    <a:pt x="2202" y="229"/>
                    <a:pt x="0" y="1896"/>
                    <a:pt x="701" y="6733"/>
                  </a:cubicBezTo>
                  <a:cubicBezTo>
                    <a:pt x="1374" y="11170"/>
                    <a:pt x="4180" y="11509"/>
                    <a:pt x="5386" y="11509"/>
                  </a:cubicBezTo>
                  <a:cubicBezTo>
                    <a:pt x="5495" y="11509"/>
                    <a:pt x="5591" y="11506"/>
                    <a:pt x="5671" y="11503"/>
                  </a:cubicBezTo>
                  <a:cubicBezTo>
                    <a:pt x="6739" y="11470"/>
                    <a:pt x="9641" y="10769"/>
                    <a:pt x="9440" y="5866"/>
                  </a:cubicBezTo>
                  <a:cubicBezTo>
                    <a:pt x="9225" y="1346"/>
                    <a:pt x="6941" y="0"/>
                    <a:pt x="48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2070;p45">
              <a:extLst>
                <a:ext uri="{FF2B5EF4-FFF2-40B4-BE49-F238E27FC236}">
                  <a16:creationId xmlns:a16="http://schemas.microsoft.com/office/drawing/2014/main" id="{9B9FF57A-A5D3-D25A-F740-8D4471C3EB95}"/>
                </a:ext>
              </a:extLst>
            </p:cNvPr>
            <p:cNvSpPr/>
            <p:nvPr/>
          </p:nvSpPr>
          <p:spPr>
            <a:xfrm>
              <a:off x="2429400" y="2810125"/>
              <a:ext cx="24850" cy="13300"/>
            </a:xfrm>
            <a:custGeom>
              <a:avLst/>
              <a:gdLst/>
              <a:ahLst/>
              <a:cxnLst/>
              <a:rect l="l" t="t" r="r" b="b"/>
              <a:pathLst>
                <a:path w="994" h="532" extrusionOk="0">
                  <a:moveTo>
                    <a:pt x="350" y="0"/>
                  </a:moveTo>
                  <a:cubicBezTo>
                    <a:pt x="246" y="0"/>
                    <a:pt x="140" y="55"/>
                    <a:pt x="67" y="127"/>
                  </a:cubicBezTo>
                  <a:cubicBezTo>
                    <a:pt x="1" y="194"/>
                    <a:pt x="1" y="261"/>
                    <a:pt x="67" y="327"/>
                  </a:cubicBezTo>
                  <a:cubicBezTo>
                    <a:pt x="168" y="427"/>
                    <a:pt x="268" y="461"/>
                    <a:pt x="401" y="461"/>
                  </a:cubicBezTo>
                  <a:cubicBezTo>
                    <a:pt x="501" y="494"/>
                    <a:pt x="601" y="527"/>
                    <a:pt x="735" y="527"/>
                  </a:cubicBezTo>
                  <a:cubicBezTo>
                    <a:pt x="747" y="530"/>
                    <a:pt x="759" y="531"/>
                    <a:pt x="771" y="531"/>
                  </a:cubicBezTo>
                  <a:cubicBezTo>
                    <a:pt x="915" y="531"/>
                    <a:pt x="994" y="351"/>
                    <a:pt x="901" y="227"/>
                  </a:cubicBezTo>
                  <a:cubicBezTo>
                    <a:pt x="801" y="94"/>
                    <a:pt x="635" y="27"/>
                    <a:pt x="468" y="27"/>
                  </a:cubicBezTo>
                  <a:cubicBezTo>
                    <a:pt x="430" y="8"/>
                    <a:pt x="391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2071;p45">
              <a:extLst>
                <a:ext uri="{FF2B5EF4-FFF2-40B4-BE49-F238E27FC236}">
                  <a16:creationId xmlns:a16="http://schemas.microsoft.com/office/drawing/2014/main" id="{B858A4A6-D015-EE23-2F7D-A556A1360D28}"/>
                </a:ext>
              </a:extLst>
            </p:cNvPr>
            <p:cNvSpPr/>
            <p:nvPr/>
          </p:nvSpPr>
          <p:spPr>
            <a:xfrm>
              <a:off x="2356850" y="2807450"/>
              <a:ext cx="23375" cy="14200"/>
            </a:xfrm>
            <a:custGeom>
              <a:avLst/>
              <a:gdLst/>
              <a:ahLst/>
              <a:cxnLst/>
              <a:rect l="l" t="t" r="r" b="b"/>
              <a:pathLst>
                <a:path w="935" h="568" extrusionOk="0">
                  <a:moveTo>
                    <a:pt x="625" y="1"/>
                  </a:moveTo>
                  <a:cubicBezTo>
                    <a:pt x="575" y="1"/>
                    <a:pt x="523" y="12"/>
                    <a:pt x="468" y="34"/>
                  </a:cubicBezTo>
                  <a:cubicBezTo>
                    <a:pt x="334" y="67"/>
                    <a:pt x="167" y="134"/>
                    <a:pt x="101" y="267"/>
                  </a:cubicBezTo>
                  <a:cubicBezTo>
                    <a:pt x="1" y="401"/>
                    <a:pt x="101" y="568"/>
                    <a:pt x="234" y="568"/>
                  </a:cubicBezTo>
                  <a:cubicBezTo>
                    <a:pt x="368" y="534"/>
                    <a:pt x="468" y="501"/>
                    <a:pt x="568" y="468"/>
                  </a:cubicBezTo>
                  <a:cubicBezTo>
                    <a:pt x="701" y="468"/>
                    <a:pt x="801" y="401"/>
                    <a:pt x="901" y="334"/>
                  </a:cubicBezTo>
                  <a:cubicBezTo>
                    <a:pt x="935" y="267"/>
                    <a:pt x="935" y="167"/>
                    <a:pt x="901" y="134"/>
                  </a:cubicBezTo>
                  <a:cubicBezTo>
                    <a:pt x="812" y="45"/>
                    <a:pt x="723" y="1"/>
                    <a:pt x="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2072;p45">
              <a:extLst>
                <a:ext uri="{FF2B5EF4-FFF2-40B4-BE49-F238E27FC236}">
                  <a16:creationId xmlns:a16="http://schemas.microsoft.com/office/drawing/2014/main" id="{976DF7C7-79B3-5531-EB19-D2A913BC9982}"/>
                </a:ext>
              </a:extLst>
            </p:cNvPr>
            <p:cNvSpPr/>
            <p:nvPr/>
          </p:nvSpPr>
          <p:spPr>
            <a:xfrm>
              <a:off x="2376025" y="2854975"/>
              <a:ext cx="9200" cy="20875"/>
            </a:xfrm>
            <a:custGeom>
              <a:avLst/>
              <a:gdLst/>
              <a:ahLst/>
              <a:cxnLst/>
              <a:rect l="l" t="t" r="r" b="b"/>
              <a:pathLst>
                <a:path w="368" h="835" extrusionOk="0">
                  <a:moveTo>
                    <a:pt x="268" y="1"/>
                  </a:moveTo>
                  <a:cubicBezTo>
                    <a:pt x="301" y="335"/>
                    <a:pt x="268" y="735"/>
                    <a:pt x="1" y="835"/>
                  </a:cubicBezTo>
                  <a:cubicBezTo>
                    <a:pt x="368" y="835"/>
                    <a:pt x="368" y="30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2073;p45">
              <a:extLst>
                <a:ext uri="{FF2B5EF4-FFF2-40B4-BE49-F238E27FC236}">
                  <a16:creationId xmlns:a16="http://schemas.microsoft.com/office/drawing/2014/main" id="{9176E9F2-7792-8922-6BE2-034E3FE6BD9F}"/>
                </a:ext>
              </a:extLst>
            </p:cNvPr>
            <p:cNvSpPr/>
            <p:nvPr/>
          </p:nvSpPr>
          <p:spPr>
            <a:xfrm>
              <a:off x="2362700" y="2845825"/>
              <a:ext cx="25025" cy="27525"/>
            </a:xfrm>
            <a:custGeom>
              <a:avLst/>
              <a:gdLst/>
              <a:ahLst/>
              <a:cxnLst/>
              <a:rect l="l" t="t" r="r" b="b"/>
              <a:pathLst>
                <a:path w="1001" h="1101" extrusionOk="0">
                  <a:moveTo>
                    <a:pt x="534" y="0"/>
                  </a:moveTo>
                  <a:cubicBezTo>
                    <a:pt x="0" y="0"/>
                    <a:pt x="0" y="1067"/>
                    <a:pt x="501" y="1101"/>
                  </a:cubicBezTo>
                  <a:cubicBezTo>
                    <a:pt x="1001" y="1101"/>
                    <a:pt x="968" y="33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2074;p45">
              <a:extLst>
                <a:ext uri="{FF2B5EF4-FFF2-40B4-BE49-F238E27FC236}">
                  <a16:creationId xmlns:a16="http://schemas.microsoft.com/office/drawing/2014/main" id="{E73338F4-1A29-93D0-E47A-52E52B7FB094}"/>
                </a:ext>
              </a:extLst>
            </p:cNvPr>
            <p:cNvSpPr/>
            <p:nvPr/>
          </p:nvSpPr>
          <p:spPr>
            <a:xfrm>
              <a:off x="2355175" y="2846650"/>
              <a:ext cx="17550" cy="11800"/>
            </a:xfrm>
            <a:custGeom>
              <a:avLst/>
              <a:gdLst/>
              <a:ahLst/>
              <a:cxnLst/>
              <a:rect l="l" t="t" r="r" b="b"/>
              <a:pathLst>
                <a:path w="702" h="472" extrusionOk="0">
                  <a:moveTo>
                    <a:pt x="1" y="0"/>
                  </a:moveTo>
                  <a:cubicBezTo>
                    <a:pt x="1" y="234"/>
                    <a:pt x="68" y="434"/>
                    <a:pt x="301" y="467"/>
                  </a:cubicBezTo>
                  <a:cubicBezTo>
                    <a:pt x="318" y="470"/>
                    <a:pt x="335" y="471"/>
                    <a:pt x="351" y="471"/>
                  </a:cubicBezTo>
                  <a:cubicBezTo>
                    <a:pt x="549" y="471"/>
                    <a:pt x="640" y="286"/>
                    <a:pt x="701" y="100"/>
                  </a:cubicBezTo>
                  <a:cubicBezTo>
                    <a:pt x="701" y="73"/>
                    <a:pt x="680" y="25"/>
                    <a:pt x="636" y="25"/>
                  </a:cubicBezTo>
                  <a:cubicBezTo>
                    <a:pt x="626" y="25"/>
                    <a:pt x="614" y="27"/>
                    <a:pt x="601" y="34"/>
                  </a:cubicBezTo>
                  <a:cubicBezTo>
                    <a:pt x="535" y="100"/>
                    <a:pt x="435" y="201"/>
                    <a:pt x="301" y="234"/>
                  </a:cubicBezTo>
                  <a:cubicBezTo>
                    <a:pt x="201" y="234"/>
                    <a:pt x="101" y="13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2075;p45">
              <a:extLst>
                <a:ext uri="{FF2B5EF4-FFF2-40B4-BE49-F238E27FC236}">
                  <a16:creationId xmlns:a16="http://schemas.microsoft.com/office/drawing/2014/main" id="{47A0EC62-F638-E491-7FA1-B6A37A146D87}"/>
                </a:ext>
              </a:extLst>
            </p:cNvPr>
            <p:cNvSpPr/>
            <p:nvPr/>
          </p:nvSpPr>
          <p:spPr>
            <a:xfrm>
              <a:off x="2428575" y="2852475"/>
              <a:ext cx="10875" cy="21725"/>
            </a:xfrm>
            <a:custGeom>
              <a:avLst/>
              <a:gdLst/>
              <a:ahLst/>
              <a:cxnLst/>
              <a:rect l="l" t="t" r="r" b="b"/>
              <a:pathLst>
                <a:path w="435" h="869" extrusionOk="0">
                  <a:moveTo>
                    <a:pt x="67" y="1"/>
                  </a:moveTo>
                  <a:cubicBezTo>
                    <a:pt x="0" y="301"/>
                    <a:pt x="34" y="835"/>
                    <a:pt x="434" y="868"/>
                  </a:cubicBezTo>
                  <a:cubicBezTo>
                    <a:pt x="134" y="735"/>
                    <a:pt x="67" y="368"/>
                    <a:pt x="67" y="34"/>
                  </a:cubicBezTo>
                  <a:cubicBezTo>
                    <a:pt x="100" y="1"/>
                    <a:pt x="67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2076;p45">
              <a:extLst>
                <a:ext uri="{FF2B5EF4-FFF2-40B4-BE49-F238E27FC236}">
                  <a16:creationId xmlns:a16="http://schemas.microsoft.com/office/drawing/2014/main" id="{EE65C7C3-81ED-FD16-51E5-49B33A20C786}"/>
                </a:ext>
              </a:extLst>
            </p:cNvPr>
            <p:cNvSpPr/>
            <p:nvPr/>
          </p:nvSpPr>
          <p:spPr>
            <a:xfrm>
              <a:off x="2426250" y="2843300"/>
              <a:ext cx="25500" cy="27575"/>
            </a:xfrm>
            <a:custGeom>
              <a:avLst/>
              <a:gdLst/>
              <a:ahLst/>
              <a:cxnLst/>
              <a:rect l="l" t="t" r="r" b="b"/>
              <a:pathLst>
                <a:path w="1020" h="1103" extrusionOk="0">
                  <a:moveTo>
                    <a:pt x="485" y="0"/>
                  </a:moveTo>
                  <a:cubicBezTo>
                    <a:pt x="477" y="0"/>
                    <a:pt x="469" y="0"/>
                    <a:pt x="460" y="1"/>
                  </a:cubicBezTo>
                  <a:cubicBezTo>
                    <a:pt x="0" y="34"/>
                    <a:pt x="26" y="1102"/>
                    <a:pt x="505" y="1102"/>
                  </a:cubicBezTo>
                  <a:cubicBezTo>
                    <a:pt x="512" y="1102"/>
                    <a:pt x="520" y="1102"/>
                    <a:pt x="527" y="1102"/>
                  </a:cubicBezTo>
                  <a:cubicBezTo>
                    <a:pt x="1020" y="1036"/>
                    <a:pt x="995" y="0"/>
                    <a:pt x="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2077;p45">
              <a:extLst>
                <a:ext uri="{FF2B5EF4-FFF2-40B4-BE49-F238E27FC236}">
                  <a16:creationId xmlns:a16="http://schemas.microsoft.com/office/drawing/2014/main" id="{50E73D96-3CE5-2854-155F-60EDFAAABD7C}"/>
                </a:ext>
              </a:extLst>
            </p:cNvPr>
            <p:cNvSpPr/>
            <p:nvPr/>
          </p:nvSpPr>
          <p:spPr>
            <a:xfrm>
              <a:off x="2441075" y="2843300"/>
              <a:ext cx="15875" cy="11825"/>
            </a:xfrm>
            <a:custGeom>
              <a:avLst/>
              <a:gdLst/>
              <a:ahLst/>
              <a:cxnLst/>
              <a:rect l="l" t="t" r="r" b="b"/>
              <a:pathLst>
                <a:path w="635" h="473" extrusionOk="0">
                  <a:moveTo>
                    <a:pt x="635" y="1"/>
                  </a:moveTo>
                  <a:cubicBezTo>
                    <a:pt x="568" y="101"/>
                    <a:pt x="468" y="234"/>
                    <a:pt x="368" y="234"/>
                  </a:cubicBezTo>
                  <a:cubicBezTo>
                    <a:pt x="268" y="234"/>
                    <a:pt x="168" y="134"/>
                    <a:pt x="67" y="68"/>
                  </a:cubicBezTo>
                  <a:cubicBezTo>
                    <a:pt x="61" y="61"/>
                    <a:pt x="55" y="59"/>
                    <a:pt x="49" y="59"/>
                  </a:cubicBezTo>
                  <a:cubicBezTo>
                    <a:pt x="23" y="59"/>
                    <a:pt x="1" y="107"/>
                    <a:pt x="1" y="134"/>
                  </a:cubicBezTo>
                  <a:cubicBezTo>
                    <a:pt x="62" y="317"/>
                    <a:pt x="178" y="472"/>
                    <a:pt x="351" y="472"/>
                  </a:cubicBezTo>
                  <a:cubicBezTo>
                    <a:pt x="367" y="472"/>
                    <a:pt x="384" y="471"/>
                    <a:pt x="401" y="468"/>
                  </a:cubicBezTo>
                  <a:cubicBezTo>
                    <a:pt x="601" y="401"/>
                    <a:pt x="635" y="20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2078;p45">
              <a:extLst>
                <a:ext uri="{FF2B5EF4-FFF2-40B4-BE49-F238E27FC236}">
                  <a16:creationId xmlns:a16="http://schemas.microsoft.com/office/drawing/2014/main" id="{3FC428C9-D0E1-47CA-2A83-51E75B6DF55F}"/>
                </a:ext>
              </a:extLst>
            </p:cNvPr>
            <p:cNvSpPr/>
            <p:nvPr/>
          </p:nvSpPr>
          <p:spPr>
            <a:xfrm>
              <a:off x="2382700" y="2922525"/>
              <a:ext cx="16700" cy="7750"/>
            </a:xfrm>
            <a:custGeom>
              <a:avLst/>
              <a:gdLst/>
              <a:ahLst/>
              <a:cxnLst/>
              <a:rect l="l" t="t" r="r" b="b"/>
              <a:pathLst>
                <a:path w="668" h="310" extrusionOk="0">
                  <a:moveTo>
                    <a:pt x="1" y="1"/>
                  </a:moveTo>
                  <a:cubicBezTo>
                    <a:pt x="1" y="168"/>
                    <a:pt x="101" y="268"/>
                    <a:pt x="234" y="301"/>
                  </a:cubicBezTo>
                  <a:cubicBezTo>
                    <a:pt x="264" y="307"/>
                    <a:pt x="293" y="310"/>
                    <a:pt x="322" y="310"/>
                  </a:cubicBezTo>
                  <a:cubicBezTo>
                    <a:pt x="458" y="310"/>
                    <a:pt x="586" y="250"/>
                    <a:pt x="668" y="168"/>
                  </a:cubicBezTo>
                  <a:lnTo>
                    <a:pt x="668" y="168"/>
                  </a:lnTo>
                  <a:cubicBezTo>
                    <a:pt x="534" y="201"/>
                    <a:pt x="434" y="234"/>
                    <a:pt x="301" y="234"/>
                  </a:cubicBezTo>
                  <a:cubicBezTo>
                    <a:pt x="168" y="201"/>
                    <a:pt x="101" y="101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2079;p45">
              <a:extLst>
                <a:ext uri="{FF2B5EF4-FFF2-40B4-BE49-F238E27FC236}">
                  <a16:creationId xmlns:a16="http://schemas.microsoft.com/office/drawing/2014/main" id="{A5FC3D16-2025-24F9-566A-8CB98226D93F}"/>
                </a:ext>
              </a:extLst>
            </p:cNvPr>
            <p:cNvSpPr/>
            <p:nvPr/>
          </p:nvSpPr>
          <p:spPr>
            <a:xfrm>
              <a:off x="2388550" y="2811500"/>
              <a:ext cx="43375" cy="100575"/>
            </a:xfrm>
            <a:custGeom>
              <a:avLst/>
              <a:gdLst/>
              <a:ahLst/>
              <a:cxnLst/>
              <a:rect l="l" t="t" r="r" b="b"/>
              <a:pathLst>
                <a:path w="1735" h="4023" extrusionOk="0">
                  <a:moveTo>
                    <a:pt x="961" y="0"/>
                  </a:moveTo>
                  <a:cubicBezTo>
                    <a:pt x="945" y="0"/>
                    <a:pt x="934" y="19"/>
                    <a:pt x="934" y="39"/>
                  </a:cubicBezTo>
                  <a:cubicBezTo>
                    <a:pt x="1068" y="1073"/>
                    <a:pt x="1335" y="2074"/>
                    <a:pt x="1468" y="3108"/>
                  </a:cubicBezTo>
                  <a:cubicBezTo>
                    <a:pt x="1301" y="3041"/>
                    <a:pt x="1134" y="3008"/>
                    <a:pt x="934" y="3008"/>
                  </a:cubicBezTo>
                  <a:cubicBezTo>
                    <a:pt x="901" y="3008"/>
                    <a:pt x="1068" y="3775"/>
                    <a:pt x="1068" y="3841"/>
                  </a:cubicBezTo>
                  <a:cubicBezTo>
                    <a:pt x="701" y="3841"/>
                    <a:pt x="334" y="3775"/>
                    <a:pt x="34" y="3575"/>
                  </a:cubicBezTo>
                  <a:cubicBezTo>
                    <a:pt x="34" y="3565"/>
                    <a:pt x="31" y="3561"/>
                    <a:pt x="27" y="3561"/>
                  </a:cubicBezTo>
                  <a:cubicBezTo>
                    <a:pt x="17" y="3561"/>
                    <a:pt x="0" y="3584"/>
                    <a:pt x="0" y="3608"/>
                  </a:cubicBezTo>
                  <a:cubicBezTo>
                    <a:pt x="228" y="3864"/>
                    <a:pt x="576" y="4023"/>
                    <a:pt x="922" y="4023"/>
                  </a:cubicBezTo>
                  <a:cubicBezTo>
                    <a:pt x="982" y="4023"/>
                    <a:pt x="1042" y="4018"/>
                    <a:pt x="1101" y="4008"/>
                  </a:cubicBezTo>
                  <a:cubicBezTo>
                    <a:pt x="1201" y="3975"/>
                    <a:pt x="1234" y="3942"/>
                    <a:pt x="1234" y="3942"/>
                  </a:cubicBezTo>
                  <a:cubicBezTo>
                    <a:pt x="1234" y="3708"/>
                    <a:pt x="1168" y="3208"/>
                    <a:pt x="1168" y="3208"/>
                  </a:cubicBezTo>
                  <a:lnTo>
                    <a:pt x="1168" y="3208"/>
                  </a:lnTo>
                  <a:cubicBezTo>
                    <a:pt x="1246" y="3260"/>
                    <a:pt x="1546" y="3372"/>
                    <a:pt x="1675" y="3372"/>
                  </a:cubicBezTo>
                  <a:cubicBezTo>
                    <a:pt x="1712" y="3372"/>
                    <a:pt x="1735" y="3363"/>
                    <a:pt x="1735" y="3341"/>
                  </a:cubicBezTo>
                  <a:cubicBezTo>
                    <a:pt x="1601" y="2207"/>
                    <a:pt x="1335" y="1106"/>
                    <a:pt x="1001" y="39"/>
                  </a:cubicBezTo>
                  <a:cubicBezTo>
                    <a:pt x="987" y="11"/>
                    <a:pt x="973" y="0"/>
                    <a:pt x="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2080;p45">
              <a:extLst>
                <a:ext uri="{FF2B5EF4-FFF2-40B4-BE49-F238E27FC236}">
                  <a16:creationId xmlns:a16="http://schemas.microsoft.com/office/drawing/2014/main" id="{889ED2A8-E1A2-FEA9-EDFD-E8DFD3400AFD}"/>
                </a:ext>
              </a:extLst>
            </p:cNvPr>
            <p:cNvSpPr/>
            <p:nvPr/>
          </p:nvSpPr>
          <p:spPr>
            <a:xfrm>
              <a:off x="2229575" y="2688725"/>
              <a:ext cx="234050" cy="173075"/>
            </a:xfrm>
            <a:custGeom>
              <a:avLst/>
              <a:gdLst/>
              <a:ahLst/>
              <a:cxnLst/>
              <a:rect l="l" t="t" r="r" b="b"/>
              <a:pathLst>
                <a:path w="9362" h="6923" extrusionOk="0">
                  <a:moveTo>
                    <a:pt x="4999" y="1"/>
                  </a:moveTo>
                  <a:cubicBezTo>
                    <a:pt x="4373" y="1"/>
                    <a:pt x="3690" y="141"/>
                    <a:pt x="2957" y="480"/>
                  </a:cubicBezTo>
                  <a:cubicBezTo>
                    <a:pt x="2957" y="480"/>
                    <a:pt x="989" y="1314"/>
                    <a:pt x="488" y="2915"/>
                  </a:cubicBezTo>
                  <a:cubicBezTo>
                    <a:pt x="1" y="4507"/>
                    <a:pt x="432" y="6923"/>
                    <a:pt x="1040" y="6923"/>
                  </a:cubicBezTo>
                  <a:cubicBezTo>
                    <a:pt x="1056" y="6923"/>
                    <a:pt x="1072" y="6921"/>
                    <a:pt x="1089" y="6918"/>
                  </a:cubicBezTo>
                  <a:cubicBezTo>
                    <a:pt x="1589" y="6784"/>
                    <a:pt x="1823" y="5450"/>
                    <a:pt x="1823" y="5450"/>
                  </a:cubicBezTo>
                  <a:cubicBezTo>
                    <a:pt x="3124" y="5317"/>
                    <a:pt x="4324" y="4816"/>
                    <a:pt x="5325" y="3982"/>
                  </a:cubicBezTo>
                  <a:cubicBezTo>
                    <a:pt x="5892" y="3415"/>
                    <a:pt x="6426" y="2781"/>
                    <a:pt x="6860" y="2081"/>
                  </a:cubicBezTo>
                  <a:cubicBezTo>
                    <a:pt x="7193" y="2648"/>
                    <a:pt x="7560" y="3148"/>
                    <a:pt x="7994" y="3649"/>
                  </a:cubicBezTo>
                  <a:cubicBezTo>
                    <a:pt x="8394" y="4049"/>
                    <a:pt x="8828" y="4449"/>
                    <a:pt x="9295" y="4816"/>
                  </a:cubicBezTo>
                  <a:cubicBezTo>
                    <a:pt x="9295" y="4816"/>
                    <a:pt x="9361" y="2648"/>
                    <a:pt x="8661" y="1847"/>
                  </a:cubicBezTo>
                  <a:cubicBezTo>
                    <a:pt x="7911" y="977"/>
                    <a:pt x="6652" y="1"/>
                    <a:pt x="4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2081;p45">
              <a:extLst>
                <a:ext uri="{FF2B5EF4-FFF2-40B4-BE49-F238E27FC236}">
                  <a16:creationId xmlns:a16="http://schemas.microsoft.com/office/drawing/2014/main" id="{7A463AA9-FBD6-9B3B-EA39-7B36B16DC4DF}"/>
                </a:ext>
              </a:extLst>
            </p:cNvPr>
            <p:cNvSpPr/>
            <p:nvPr/>
          </p:nvSpPr>
          <p:spPr>
            <a:xfrm>
              <a:off x="2207575" y="2832750"/>
              <a:ext cx="65900" cy="76750"/>
            </a:xfrm>
            <a:custGeom>
              <a:avLst/>
              <a:gdLst/>
              <a:ahLst/>
              <a:cxnLst/>
              <a:rect l="l" t="t" r="r" b="b"/>
              <a:pathLst>
                <a:path w="2636" h="3070" extrusionOk="0">
                  <a:moveTo>
                    <a:pt x="939" y="0"/>
                  </a:moveTo>
                  <a:cubicBezTo>
                    <a:pt x="858" y="0"/>
                    <a:pt x="778" y="18"/>
                    <a:pt x="701" y="56"/>
                  </a:cubicBezTo>
                  <a:cubicBezTo>
                    <a:pt x="1" y="390"/>
                    <a:pt x="701" y="2658"/>
                    <a:pt x="1535" y="2991"/>
                  </a:cubicBezTo>
                  <a:cubicBezTo>
                    <a:pt x="1641" y="3044"/>
                    <a:pt x="1756" y="3069"/>
                    <a:pt x="1872" y="3069"/>
                  </a:cubicBezTo>
                  <a:cubicBezTo>
                    <a:pt x="2192" y="3069"/>
                    <a:pt x="2513" y="2877"/>
                    <a:pt x="2636" y="2558"/>
                  </a:cubicBezTo>
                  <a:lnTo>
                    <a:pt x="2436" y="1257"/>
                  </a:lnTo>
                  <a:cubicBezTo>
                    <a:pt x="2436" y="1257"/>
                    <a:pt x="1634" y="0"/>
                    <a:pt x="9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2082;p45">
              <a:extLst>
                <a:ext uri="{FF2B5EF4-FFF2-40B4-BE49-F238E27FC236}">
                  <a16:creationId xmlns:a16="http://schemas.microsoft.com/office/drawing/2014/main" id="{29A8C2E7-A979-0F76-11F5-1635C57DA8CE}"/>
                </a:ext>
              </a:extLst>
            </p:cNvPr>
            <p:cNvSpPr/>
            <p:nvPr/>
          </p:nvSpPr>
          <p:spPr>
            <a:xfrm>
              <a:off x="2230925" y="2849975"/>
              <a:ext cx="33400" cy="48475"/>
            </a:xfrm>
            <a:custGeom>
              <a:avLst/>
              <a:gdLst/>
              <a:ahLst/>
              <a:cxnLst/>
              <a:rect l="l" t="t" r="r" b="b"/>
              <a:pathLst>
                <a:path w="1336" h="1939" extrusionOk="0">
                  <a:moveTo>
                    <a:pt x="1" y="1"/>
                  </a:moveTo>
                  <a:cubicBezTo>
                    <a:pt x="534" y="301"/>
                    <a:pt x="901" y="801"/>
                    <a:pt x="1035" y="1368"/>
                  </a:cubicBezTo>
                  <a:cubicBezTo>
                    <a:pt x="950" y="1199"/>
                    <a:pt x="786" y="1111"/>
                    <a:pt x="625" y="1111"/>
                  </a:cubicBezTo>
                  <a:cubicBezTo>
                    <a:pt x="532" y="1111"/>
                    <a:pt x="441" y="1140"/>
                    <a:pt x="368" y="1202"/>
                  </a:cubicBezTo>
                  <a:lnTo>
                    <a:pt x="368" y="1235"/>
                  </a:lnTo>
                  <a:cubicBezTo>
                    <a:pt x="410" y="1221"/>
                    <a:pt x="453" y="1214"/>
                    <a:pt x="495" y="1214"/>
                  </a:cubicBezTo>
                  <a:cubicBezTo>
                    <a:pt x="650" y="1214"/>
                    <a:pt x="796" y="1304"/>
                    <a:pt x="901" y="1435"/>
                  </a:cubicBezTo>
                  <a:cubicBezTo>
                    <a:pt x="1001" y="1569"/>
                    <a:pt x="1068" y="1735"/>
                    <a:pt x="1168" y="1902"/>
                  </a:cubicBezTo>
                  <a:cubicBezTo>
                    <a:pt x="1168" y="1928"/>
                    <a:pt x="1183" y="1939"/>
                    <a:pt x="1199" y="1939"/>
                  </a:cubicBezTo>
                  <a:cubicBezTo>
                    <a:pt x="1225" y="1939"/>
                    <a:pt x="1256" y="1910"/>
                    <a:pt x="1235" y="1869"/>
                  </a:cubicBezTo>
                  <a:cubicBezTo>
                    <a:pt x="1335" y="1135"/>
                    <a:pt x="768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2083;p45">
              <a:extLst>
                <a:ext uri="{FF2B5EF4-FFF2-40B4-BE49-F238E27FC236}">
                  <a16:creationId xmlns:a16="http://schemas.microsoft.com/office/drawing/2014/main" id="{92107E92-B5FC-5DFE-97F7-80E87031AD86}"/>
                </a:ext>
              </a:extLst>
            </p:cNvPr>
            <p:cNvSpPr/>
            <p:nvPr/>
          </p:nvSpPr>
          <p:spPr>
            <a:xfrm>
              <a:off x="2230300" y="2900600"/>
              <a:ext cx="44900" cy="32125"/>
            </a:xfrm>
            <a:custGeom>
              <a:avLst/>
              <a:gdLst/>
              <a:ahLst/>
              <a:cxnLst/>
              <a:rect l="l" t="t" r="r" b="b"/>
              <a:pathLst>
                <a:path w="1796" h="1285" extrusionOk="0">
                  <a:moveTo>
                    <a:pt x="900" y="0"/>
                  </a:moveTo>
                  <a:cubicBezTo>
                    <a:pt x="171" y="0"/>
                    <a:pt x="1" y="1088"/>
                    <a:pt x="760" y="1278"/>
                  </a:cubicBezTo>
                  <a:cubicBezTo>
                    <a:pt x="793" y="1282"/>
                    <a:pt x="825" y="1284"/>
                    <a:pt x="856" y="1284"/>
                  </a:cubicBezTo>
                  <a:cubicBezTo>
                    <a:pt x="1611" y="1284"/>
                    <a:pt x="1795" y="171"/>
                    <a:pt x="1026" y="11"/>
                  </a:cubicBezTo>
                  <a:cubicBezTo>
                    <a:pt x="983" y="4"/>
                    <a:pt x="941" y="0"/>
                    <a:pt x="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2084;p45">
              <a:extLst>
                <a:ext uri="{FF2B5EF4-FFF2-40B4-BE49-F238E27FC236}">
                  <a16:creationId xmlns:a16="http://schemas.microsoft.com/office/drawing/2014/main" id="{AC5951B3-C2C0-61D1-627A-144ED0565882}"/>
                </a:ext>
              </a:extLst>
            </p:cNvPr>
            <p:cNvSpPr/>
            <p:nvPr/>
          </p:nvSpPr>
          <p:spPr>
            <a:xfrm>
              <a:off x="2023275" y="2970025"/>
              <a:ext cx="459525" cy="569600"/>
            </a:xfrm>
            <a:custGeom>
              <a:avLst/>
              <a:gdLst/>
              <a:ahLst/>
              <a:cxnLst/>
              <a:rect l="l" t="t" r="r" b="b"/>
              <a:pathLst>
                <a:path w="18381" h="22784" extrusionOk="0">
                  <a:moveTo>
                    <a:pt x="9091" y="0"/>
                  </a:moveTo>
                  <a:cubicBezTo>
                    <a:pt x="9084" y="0"/>
                    <a:pt x="9078" y="1"/>
                    <a:pt x="9074" y="2"/>
                  </a:cubicBezTo>
                  <a:cubicBezTo>
                    <a:pt x="8840" y="69"/>
                    <a:pt x="8874" y="1403"/>
                    <a:pt x="8574" y="1837"/>
                  </a:cubicBezTo>
                  <a:cubicBezTo>
                    <a:pt x="8107" y="2070"/>
                    <a:pt x="7673" y="2371"/>
                    <a:pt x="7273" y="2704"/>
                  </a:cubicBezTo>
                  <a:cubicBezTo>
                    <a:pt x="6105" y="3805"/>
                    <a:pt x="5138" y="5073"/>
                    <a:pt x="4437" y="6540"/>
                  </a:cubicBezTo>
                  <a:cubicBezTo>
                    <a:pt x="3637" y="8108"/>
                    <a:pt x="1" y="21251"/>
                    <a:pt x="1" y="21251"/>
                  </a:cubicBezTo>
                  <a:cubicBezTo>
                    <a:pt x="2436" y="22085"/>
                    <a:pt x="5004" y="22585"/>
                    <a:pt x="7606" y="22752"/>
                  </a:cubicBezTo>
                  <a:cubicBezTo>
                    <a:pt x="7993" y="22773"/>
                    <a:pt x="8376" y="22783"/>
                    <a:pt x="8757" y="22783"/>
                  </a:cubicBezTo>
                  <a:cubicBezTo>
                    <a:pt x="13726" y="22783"/>
                    <a:pt x="18040" y="21065"/>
                    <a:pt x="18381" y="20383"/>
                  </a:cubicBezTo>
                  <a:lnTo>
                    <a:pt x="16946" y="13946"/>
                  </a:lnTo>
                  <a:cubicBezTo>
                    <a:pt x="16946" y="13946"/>
                    <a:pt x="18247" y="12078"/>
                    <a:pt x="17947" y="10109"/>
                  </a:cubicBezTo>
                  <a:cubicBezTo>
                    <a:pt x="17713" y="8442"/>
                    <a:pt x="13711" y="3138"/>
                    <a:pt x="13410" y="2871"/>
                  </a:cubicBezTo>
                  <a:cubicBezTo>
                    <a:pt x="13477" y="2471"/>
                    <a:pt x="13477" y="2070"/>
                    <a:pt x="13410" y="1670"/>
                  </a:cubicBezTo>
                  <a:cubicBezTo>
                    <a:pt x="13378" y="1572"/>
                    <a:pt x="9436" y="0"/>
                    <a:pt x="9091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2085;p45">
              <a:extLst>
                <a:ext uri="{FF2B5EF4-FFF2-40B4-BE49-F238E27FC236}">
                  <a16:creationId xmlns:a16="http://schemas.microsoft.com/office/drawing/2014/main" id="{26FBA1ED-743F-7964-BB16-ABB588B185DA}"/>
                </a:ext>
              </a:extLst>
            </p:cNvPr>
            <p:cNvSpPr/>
            <p:nvPr/>
          </p:nvSpPr>
          <p:spPr>
            <a:xfrm>
              <a:off x="2346850" y="3407875"/>
              <a:ext cx="5025" cy="30050"/>
            </a:xfrm>
            <a:custGeom>
              <a:avLst/>
              <a:gdLst/>
              <a:ahLst/>
              <a:cxnLst/>
              <a:rect l="l" t="t" r="r" b="b"/>
              <a:pathLst>
                <a:path w="201" h="1202" extrusionOk="0">
                  <a:moveTo>
                    <a:pt x="100" y="1"/>
                  </a:moveTo>
                  <a:cubicBezTo>
                    <a:pt x="34" y="201"/>
                    <a:pt x="0" y="401"/>
                    <a:pt x="0" y="601"/>
                  </a:cubicBezTo>
                  <a:cubicBezTo>
                    <a:pt x="0" y="801"/>
                    <a:pt x="34" y="1001"/>
                    <a:pt x="100" y="1202"/>
                  </a:cubicBezTo>
                  <a:cubicBezTo>
                    <a:pt x="167" y="1001"/>
                    <a:pt x="201" y="801"/>
                    <a:pt x="201" y="601"/>
                  </a:cubicBezTo>
                  <a:cubicBezTo>
                    <a:pt x="201" y="401"/>
                    <a:pt x="167" y="20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2086;p45">
              <a:extLst>
                <a:ext uri="{FF2B5EF4-FFF2-40B4-BE49-F238E27FC236}">
                  <a16:creationId xmlns:a16="http://schemas.microsoft.com/office/drawing/2014/main" id="{64C47723-8627-3620-FEC6-129C7B4B779A}"/>
                </a:ext>
              </a:extLst>
            </p:cNvPr>
            <p:cNvSpPr/>
            <p:nvPr/>
          </p:nvSpPr>
          <p:spPr>
            <a:xfrm>
              <a:off x="2288475" y="3200225"/>
              <a:ext cx="6700" cy="30050"/>
            </a:xfrm>
            <a:custGeom>
              <a:avLst/>
              <a:gdLst/>
              <a:ahLst/>
              <a:cxnLst/>
              <a:rect l="l" t="t" r="r" b="b"/>
              <a:pathLst>
                <a:path w="268" h="1202" extrusionOk="0">
                  <a:moveTo>
                    <a:pt x="134" y="1"/>
                  </a:moveTo>
                  <a:cubicBezTo>
                    <a:pt x="0" y="368"/>
                    <a:pt x="0" y="801"/>
                    <a:pt x="134" y="1202"/>
                  </a:cubicBezTo>
                  <a:cubicBezTo>
                    <a:pt x="267" y="801"/>
                    <a:pt x="267" y="368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2087;p45">
              <a:extLst>
                <a:ext uri="{FF2B5EF4-FFF2-40B4-BE49-F238E27FC236}">
                  <a16:creationId xmlns:a16="http://schemas.microsoft.com/office/drawing/2014/main" id="{F2E24E5D-C8FB-334A-D0F5-82285BC4034C}"/>
                </a:ext>
              </a:extLst>
            </p:cNvPr>
            <p:cNvSpPr/>
            <p:nvPr/>
          </p:nvSpPr>
          <p:spPr>
            <a:xfrm>
              <a:off x="2164225" y="3126850"/>
              <a:ext cx="6700" cy="29200"/>
            </a:xfrm>
            <a:custGeom>
              <a:avLst/>
              <a:gdLst/>
              <a:ahLst/>
              <a:cxnLst/>
              <a:rect l="l" t="t" r="r" b="b"/>
              <a:pathLst>
                <a:path w="268" h="1168" extrusionOk="0">
                  <a:moveTo>
                    <a:pt x="134" y="0"/>
                  </a:moveTo>
                  <a:cubicBezTo>
                    <a:pt x="0" y="367"/>
                    <a:pt x="0" y="801"/>
                    <a:pt x="134" y="1168"/>
                  </a:cubicBezTo>
                  <a:cubicBezTo>
                    <a:pt x="267" y="801"/>
                    <a:pt x="267" y="367"/>
                    <a:pt x="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2088;p45">
              <a:extLst>
                <a:ext uri="{FF2B5EF4-FFF2-40B4-BE49-F238E27FC236}">
                  <a16:creationId xmlns:a16="http://schemas.microsoft.com/office/drawing/2014/main" id="{7D03B1E8-E9D5-44E2-8203-501959B74E8D}"/>
                </a:ext>
              </a:extLst>
            </p:cNvPr>
            <p:cNvSpPr/>
            <p:nvPr/>
          </p:nvSpPr>
          <p:spPr>
            <a:xfrm>
              <a:off x="2152550" y="3367025"/>
              <a:ext cx="6700" cy="30050"/>
            </a:xfrm>
            <a:custGeom>
              <a:avLst/>
              <a:gdLst/>
              <a:ahLst/>
              <a:cxnLst/>
              <a:rect l="l" t="t" r="r" b="b"/>
              <a:pathLst>
                <a:path w="268" h="1202" extrusionOk="0">
                  <a:moveTo>
                    <a:pt x="134" y="0"/>
                  </a:moveTo>
                  <a:cubicBezTo>
                    <a:pt x="0" y="367"/>
                    <a:pt x="0" y="801"/>
                    <a:pt x="134" y="1201"/>
                  </a:cubicBezTo>
                  <a:cubicBezTo>
                    <a:pt x="267" y="801"/>
                    <a:pt x="267" y="367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2089;p45">
              <a:extLst>
                <a:ext uri="{FF2B5EF4-FFF2-40B4-BE49-F238E27FC236}">
                  <a16:creationId xmlns:a16="http://schemas.microsoft.com/office/drawing/2014/main" id="{78FF8843-4A60-A5DE-E415-6FDBC82FB501}"/>
                </a:ext>
              </a:extLst>
            </p:cNvPr>
            <p:cNvSpPr/>
            <p:nvPr/>
          </p:nvSpPr>
          <p:spPr>
            <a:xfrm>
              <a:off x="2239275" y="3354500"/>
              <a:ext cx="30050" cy="5050"/>
            </a:xfrm>
            <a:custGeom>
              <a:avLst/>
              <a:gdLst/>
              <a:ahLst/>
              <a:cxnLst/>
              <a:rect l="l" t="t" r="r" b="b"/>
              <a:pathLst>
                <a:path w="1202" h="202" extrusionOk="0">
                  <a:moveTo>
                    <a:pt x="601" y="1"/>
                  </a:moveTo>
                  <a:cubicBezTo>
                    <a:pt x="401" y="1"/>
                    <a:pt x="200" y="34"/>
                    <a:pt x="0" y="101"/>
                  </a:cubicBezTo>
                  <a:cubicBezTo>
                    <a:pt x="184" y="168"/>
                    <a:pt x="384" y="201"/>
                    <a:pt x="588" y="201"/>
                  </a:cubicBezTo>
                  <a:cubicBezTo>
                    <a:pt x="793" y="201"/>
                    <a:pt x="1001" y="168"/>
                    <a:pt x="1201" y="101"/>
                  </a:cubicBezTo>
                  <a:cubicBezTo>
                    <a:pt x="1001" y="34"/>
                    <a:pt x="801" y="1"/>
                    <a:pt x="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2090;p45">
              <a:extLst>
                <a:ext uri="{FF2B5EF4-FFF2-40B4-BE49-F238E27FC236}">
                  <a16:creationId xmlns:a16="http://schemas.microsoft.com/office/drawing/2014/main" id="{229A71D4-0F8C-5112-2F00-3206D4A0F57C}"/>
                </a:ext>
              </a:extLst>
            </p:cNvPr>
            <p:cNvSpPr/>
            <p:nvPr/>
          </p:nvSpPr>
          <p:spPr>
            <a:xfrm>
              <a:off x="2134200" y="3231100"/>
              <a:ext cx="30050" cy="5650"/>
            </a:xfrm>
            <a:custGeom>
              <a:avLst/>
              <a:gdLst/>
              <a:ahLst/>
              <a:cxnLst/>
              <a:rect l="l" t="t" r="r" b="b"/>
              <a:pathLst>
                <a:path w="1202" h="226" extrusionOk="0">
                  <a:moveTo>
                    <a:pt x="588" y="0"/>
                  </a:moveTo>
                  <a:cubicBezTo>
                    <a:pt x="384" y="0"/>
                    <a:pt x="184" y="33"/>
                    <a:pt x="0" y="100"/>
                  </a:cubicBezTo>
                  <a:cubicBezTo>
                    <a:pt x="184" y="183"/>
                    <a:pt x="384" y="225"/>
                    <a:pt x="588" y="225"/>
                  </a:cubicBezTo>
                  <a:cubicBezTo>
                    <a:pt x="793" y="225"/>
                    <a:pt x="1001" y="183"/>
                    <a:pt x="1201" y="100"/>
                  </a:cubicBezTo>
                  <a:cubicBezTo>
                    <a:pt x="1001" y="33"/>
                    <a:pt x="793" y="0"/>
                    <a:pt x="5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2091;p45">
              <a:extLst>
                <a:ext uri="{FF2B5EF4-FFF2-40B4-BE49-F238E27FC236}">
                  <a16:creationId xmlns:a16="http://schemas.microsoft.com/office/drawing/2014/main" id="{63634C75-2954-FCD7-A34F-D8F3E7208BBE}"/>
                </a:ext>
              </a:extLst>
            </p:cNvPr>
            <p:cNvSpPr/>
            <p:nvPr/>
          </p:nvSpPr>
          <p:spPr>
            <a:xfrm>
              <a:off x="2276800" y="3083475"/>
              <a:ext cx="30050" cy="5025"/>
            </a:xfrm>
            <a:custGeom>
              <a:avLst/>
              <a:gdLst/>
              <a:ahLst/>
              <a:cxnLst/>
              <a:rect l="l" t="t" r="r" b="b"/>
              <a:pathLst>
                <a:path w="1202" h="201" extrusionOk="0">
                  <a:moveTo>
                    <a:pt x="601" y="1"/>
                  </a:moveTo>
                  <a:cubicBezTo>
                    <a:pt x="401" y="1"/>
                    <a:pt x="201" y="34"/>
                    <a:pt x="0" y="101"/>
                  </a:cubicBezTo>
                  <a:cubicBezTo>
                    <a:pt x="201" y="168"/>
                    <a:pt x="401" y="201"/>
                    <a:pt x="601" y="201"/>
                  </a:cubicBezTo>
                  <a:cubicBezTo>
                    <a:pt x="801" y="201"/>
                    <a:pt x="1001" y="168"/>
                    <a:pt x="1201" y="101"/>
                  </a:cubicBezTo>
                  <a:cubicBezTo>
                    <a:pt x="1001" y="34"/>
                    <a:pt x="801" y="1"/>
                    <a:pt x="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2092;p45">
              <a:extLst>
                <a:ext uri="{FF2B5EF4-FFF2-40B4-BE49-F238E27FC236}">
                  <a16:creationId xmlns:a16="http://schemas.microsoft.com/office/drawing/2014/main" id="{742C153E-A757-7B3E-AF30-740FE4F1A665}"/>
                </a:ext>
              </a:extLst>
            </p:cNvPr>
            <p:cNvSpPr/>
            <p:nvPr/>
          </p:nvSpPr>
          <p:spPr>
            <a:xfrm>
              <a:off x="2122525" y="3487100"/>
              <a:ext cx="30050" cy="5025"/>
            </a:xfrm>
            <a:custGeom>
              <a:avLst/>
              <a:gdLst/>
              <a:ahLst/>
              <a:cxnLst/>
              <a:rect l="l" t="t" r="r" b="b"/>
              <a:pathLst>
                <a:path w="1202" h="201" extrusionOk="0">
                  <a:moveTo>
                    <a:pt x="601" y="1"/>
                  </a:moveTo>
                  <a:cubicBezTo>
                    <a:pt x="401" y="1"/>
                    <a:pt x="200" y="34"/>
                    <a:pt x="0" y="101"/>
                  </a:cubicBezTo>
                  <a:cubicBezTo>
                    <a:pt x="200" y="167"/>
                    <a:pt x="401" y="201"/>
                    <a:pt x="601" y="201"/>
                  </a:cubicBezTo>
                  <a:cubicBezTo>
                    <a:pt x="801" y="201"/>
                    <a:pt x="1001" y="167"/>
                    <a:pt x="1201" y="101"/>
                  </a:cubicBezTo>
                  <a:cubicBezTo>
                    <a:pt x="1001" y="34"/>
                    <a:pt x="801" y="1"/>
                    <a:pt x="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2093;p45">
              <a:extLst>
                <a:ext uri="{FF2B5EF4-FFF2-40B4-BE49-F238E27FC236}">
                  <a16:creationId xmlns:a16="http://schemas.microsoft.com/office/drawing/2014/main" id="{6D499D62-9A18-24C2-BB0C-534FE68672DA}"/>
                </a:ext>
              </a:extLst>
            </p:cNvPr>
            <p:cNvSpPr/>
            <p:nvPr/>
          </p:nvSpPr>
          <p:spPr>
            <a:xfrm>
              <a:off x="2420225" y="3234625"/>
              <a:ext cx="30050" cy="5650"/>
            </a:xfrm>
            <a:custGeom>
              <a:avLst/>
              <a:gdLst/>
              <a:ahLst/>
              <a:cxnLst/>
              <a:rect l="l" t="t" r="r" b="b"/>
              <a:pathLst>
                <a:path w="1202" h="226" extrusionOk="0">
                  <a:moveTo>
                    <a:pt x="589" y="1"/>
                  </a:moveTo>
                  <a:cubicBezTo>
                    <a:pt x="384" y="1"/>
                    <a:pt x="184" y="42"/>
                    <a:pt x="1" y="126"/>
                  </a:cubicBezTo>
                  <a:cubicBezTo>
                    <a:pt x="184" y="193"/>
                    <a:pt x="384" y="226"/>
                    <a:pt x="589" y="226"/>
                  </a:cubicBezTo>
                  <a:cubicBezTo>
                    <a:pt x="793" y="226"/>
                    <a:pt x="1002" y="193"/>
                    <a:pt x="1202" y="126"/>
                  </a:cubicBezTo>
                  <a:cubicBezTo>
                    <a:pt x="1002" y="42"/>
                    <a:pt x="793" y="1"/>
                    <a:pt x="5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2094;p45">
              <a:extLst>
                <a:ext uri="{FF2B5EF4-FFF2-40B4-BE49-F238E27FC236}">
                  <a16:creationId xmlns:a16="http://schemas.microsoft.com/office/drawing/2014/main" id="{02DA1305-0C73-0636-00F5-AFE08F6C93F3}"/>
                </a:ext>
              </a:extLst>
            </p:cNvPr>
            <p:cNvSpPr/>
            <p:nvPr/>
          </p:nvSpPr>
          <p:spPr>
            <a:xfrm>
              <a:off x="2326825" y="3511300"/>
              <a:ext cx="29225" cy="5025"/>
            </a:xfrm>
            <a:custGeom>
              <a:avLst/>
              <a:gdLst/>
              <a:ahLst/>
              <a:cxnLst/>
              <a:rect l="l" t="t" r="r" b="b"/>
              <a:pathLst>
                <a:path w="1169" h="201" extrusionOk="0">
                  <a:moveTo>
                    <a:pt x="585" y="0"/>
                  </a:moveTo>
                  <a:cubicBezTo>
                    <a:pt x="384" y="0"/>
                    <a:pt x="184" y="33"/>
                    <a:pt x="1" y="100"/>
                  </a:cubicBezTo>
                  <a:cubicBezTo>
                    <a:pt x="168" y="167"/>
                    <a:pt x="368" y="200"/>
                    <a:pt x="568" y="200"/>
                  </a:cubicBezTo>
                  <a:cubicBezTo>
                    <a:pt x="768" y="200"/>
                    <a:pt x="968" y="167"/>
                    <a:pt x="1168" y="100"/>
                  </a:cubicBezTo>
                  <a:cubicBezTo>
                    <a:pt x="985" y="33"/>
                    <a:pt x="785" y="0"/>
                    <a:pt x="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2095;p45">
              <a:extLst>
                <a:ext uri="{FF2B5EF4-FFF2-40B4-BE49-F238E27FC236}">
                  <a16:creationId xmlns:a16="http://schemas.microsoft.com/office/drawing/2014/main" id="{21DF9A82-82B6-6A5E-26F4-055C73AC3F37}"/>
                </a:ext>
              </a:extLst>
            </p:cNvPr>
            <p:cNvSpPr/>
            <p:nvPr/>
          </p:nvSpPr>
          <p:spPr>
            <a:xfrm>
              <a:off x="2243450" y="3468750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0" y="1"/>
                  </a:moveTo>
                  <a:lnTo>
                    <a:pt x="0" y="1"/>
                  </a:lnTo>
                  <a:cubicBezTo>
                    <a:pt x="100" y="168"/>
                    <a:pt x="200" y="334"/>
                    <a:pt x="334" y="501"/>
                  </a:cubicBezTo>
                  <a:cubicBezTo>
                    <a:pt x="500" y="635"/>
                    <a:pt x="667" y="768"/>
                    <a:pt x="834" y="835"/>
                  </a:cubicBezTo>
                  <a:cubicBezTo>
                    <a:pt x="767" y="635"/>
                    <a:pt x="634" y="468"/>
                    <a:pt x="500" y="334"/>
                  </a:cubicBezTo>
                  <a:cubicBezTo>
                    <a:pt x="367" y="201"/>
                    <a:pt x="200" y="6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2096;p45">
              <a:extLst>
                <a:ext uri="{FF2B5EF4-FFF2-40B4-BE49-F238E27FC236}">
                  <a16:creationId xmlns:a16="http://schemas.microsoft.com/office/drawing/2014/main" id="{FE41D1A9-0BDD-CA58-51FD-43E0AD53323E}"/>
                </a:ext>
              </a:extLst>
            </p:cNvPr>
            <p:cNvSpPr/>
            <p:nvPr/>
          </p:nvSpPr>
          <p:spPr>
            <a:xfrm>
              <a:off x="2089175" y="3303650"/>
              <a:ext cx="20850" cy="20875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167"/>
                    <a:pt x="200" y="334"/>
                    <a:pt x="334" y="500"/>
                  </a:cubicBezTo>
                  <a:cubicBezTo>
                    <a:pt x="500" y="634"/>
                    <a:pt x="667" y="734"/>
                    <a:pt x="834" y="834"/>
                  </a:cubicBezTo>
                  <a:cubicBezTo>
                    <a:pt x="667" y="467"/>
                    <a:pt x="367" y="16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2097;p45">
              <a:extLst>
                <a:ext uri="{FF2B5EF4-FFF2-40B4-BE49-F238E27FC236}">
                  <a16:creationId xmlns:a16="http://schemas.microsoft.com/office/drawing/2014/main" id="{569BB5F3-8B9E-A93B-1B5C-DC7FFBE9AA63}"/>
                </a:ext>
              </a:extLst>
            </p:cNvPr>
            <p:cNvSpPr/>
            <p:nvPr/>
          </p:nvSpPr>
          <p:spPr>
            <a:xfrm>
              <a:off x="2336000" y="3286125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1" y="1"/>
                  </a:moveTo>
                  <a:cubicBezTo>
                    <a:pt x="101" y="167"/>
                    <a:pt x="201" y="334"/>
                    <a:pt x="368" y="468"/>
                  </a:cubicBezTo>
                  <a:cubicBezTo>
                    <a:pt x="501" y="634"/>
                    <a:pt x="668" y="734"/>
                    <a:pt x="835" y="835"/>
                  </a:cubicBezTo>
                  <a:cubicBezTo>
                    <a:pt x="768" y="634"/>
                    <a:pt x="635" y="468"/>
                    <a:pt x="501" y="334"/>
                  </a:cubicBezTo>
                  <a:cubicBezTo>
                    <a:pt x="368" y="201"/>
                    <a:pt x="201" y="6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2098;p45">
              <a:extLst>
                <a:ext uri="{FF2B5EF4-FFF2-40B4-BE49-F238E27FC236}">
                  <a16:creationId xmlns:a16="http://schemas.microsoft.com/office/drawing/2014/main" id="{E58374D6-B10C-0284-CBF0-EB0A7F9D663D}"/>
                </a:ext>
              </a:extLst>
            </p:cNvPr>
            <p:cNvSpPr/>
            <p:nvPr/>
          </p:nvSpPr>
          <p:spPr>
            <a:xfrm>
              <a:off x="2364350" y="3073475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1" y="1"/>
                  </a:moveTo>
                  <a:cubicBezTo>
                    <a:pt x="168" y="367"/>
                    <a:pt x="468" y="668"/>
                    <a:pt x="835" y="834"/>
                  </a:cubicBezTo>
                  <a:cubicBezTo>
                    <a:pt x="668" y="468"/>
                    <a:pt x="368" y="16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2099;p45">
              <a:extLst>
                <a:ext uri="{FF2B5EF4-FFF2-40B4-BE49-F238E27FC236}">
                  <a16:creationId xmlns:a16="http://schemas.microsoft.com/office/drawing/2014/main" id="{7147F5CA-DA58-6E29-AA4E-D1F05F3FF6DF}"/>
                </a:ext>
              </a:extLst>
            </p:cNvPr>
            <p:cNvSpPr/>
            <p:nvPr/>
          </p:nvSpPr>
          <p:spPr>
            <a:xfrm>
              <a:off x="2229275" y="3147700"/>
              <a:ext cx="20850" cy="20875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367"/>
                    <a:pt x="467" y="667"/>
                    <a:pt x="834" y="834"/>
                  </a:cubicBezTo>
                  <a:cubicBezTo>
                    <a:pt x="634" y="467"/>
                    <a:pt x="367" y="16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2100;p45">
              <a:extLst>
                <a:ext uri="{FF2B5EF4-FFF2-40B4-BE49-F238E27FC236}">
                  <a16:creationId xmlns:a16="http://schemas.microsoft.com/office/drawing/2014/main" id="{C987147C-F4EF-7298-1B9C-63668DD9F90A}"/>
                </a:ext>
              </a:extLst>
            </p:cNvPr>
            <p:cNvSpPr/>
            <p:nvPr/>
          </p:nvSpPr>
          <p:spPr>
            <a:xfrm>
              <a:off x="2418575" y="3475425"/>
              <a:ext cx="21700" cy="20875"/>
            </a:xfrm>
            <a:custGeom>
              <a:avLst/>
              <a:gdLst/>
              <a:ahLst/>
              <a:cxnLst/>
              <a:rect l="l" t="t" r="r" b="b"/>
              <a:pathLst>
                <a:path w="868" h="835" extrusionOk="0">
                  <a:moveTo>
                    <a:pt x="0" y="1"/>
                  </a:moveTo>
                  <a:cubicBezTo>
                    <a:pt x="14" y="5"/>
                    <a:pt x="27" y="10"/>
                    <a:pt x="40" y="15"/>
                  </a:cubicBezTo>
                  <a:lnTo>
                    <a:pt x="40" y="15"/>
                  </a:lnTo>
                  <a:cubicBezTo>
                    <a:pt x="38" y="10"/>
                    <a:pt x="36" y="5"/>
                    <a:pt x="33" y="1"/>
                  </a:cubicBezTo>
                  <a:close/>
                  <a:moveTo>
                    <a:pt x="40" y="15"/>
                  </a:moveTo>
                  <a:cubicBezTo>
                    <a:pt x="208" y="375"/>
                    <a:pt x="505" y="670"/>
                    <a:pt x="867" y="835"/>
                  </a:cubicBezTo>
                  <a:cubicBezTo>
                    <a:pt x="767" y="634"/>
                    <a:pt x="667" y="468"/>
                    <a:pt x="500" y="334"/>
                  </a:cubicBezTo>
                  <a:cubicBezTo>
                    <a:pt x="376" y="210"/>
                    <a:pt x="223" y="85"/>
                    <a:pt x="40" y="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2101;p45">
              <a:extLst>
                <a:ext uri="{FF2B5EF4-FFF2-40B4-BE49-F238E27FC236}">
                  <a16:creationId xmlns:a16="http://schemas.microsoft.com/office/drawing/2014/main" id="{90FC75ED-0569-611F-A510-9BE512C9C6BC}"/>
                </a:ext>
              </a:extLst>
            </p:cNvPr>
            <p:cNvSpPr/>
            <p:nvPr/>
          </p:nvSpPr>
          <p:spPr>
            <a:xfrm>
              <a:off x="2424400" y="3340325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835" y="1"/>
                  </a:moveTo>
                  <a:lnTo>
                    <a:pt x="835" y="1"/>
                  </a:lnTo>
                  <a:cubicBezTo>
                    <a:pt x="468" y="168"/>
                    <a:pt x="167" y="468"/>
                    <a:pt x="1" y="835"/>
                  </a:cubicBezTo>
                  <a:cubicBezTo>
                    <a:pt x="368" y="668"/>
                    <a:pt x="668" y="368"/>
                    <a:pt x="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2102;p45">
              <a:extLst>
                <a:ext uri="{FF2B5EF4-FFF2-40B4-BE49-F238E27FC236}">
                  <a16:creationId xmlns:a16="http://schemas.microsoft.com/office/drawing/2014/main" id="{A718A858-AE92-1288-56EB-D1B602ED2B13}"/>
                </a:ext>
              </a:extLst>
            </p:cNvPr>
            <p:cNvSpPr/>
            <p:nvPr/>
          </p:nvSpPr>
          <p:spPr>
            <a:xfrm>
              <a:off x="2205075" y="3280300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835" y="0"/>
                  </a:moveTo>
                  <a:lnTo>
                    <a:pt x="835" y="0"/>
                  </a:lnTo>
                  <a:cubicBezTo>
                    <a:pt x="468" y="167"/>
                    <a:pt x="167" y="467"/>
                    <a:pt x="1" y="834"/>
                  </a:cubicBezTo>
                  <a:cubicBezTo>
                    <a:pt x="167" y="734"/>
                    <a:pt x="334" y="634"/>
                    <a:pt x="501" y="467"/>
                  </a:cubicBezTo>
                  <a:cubicBezTo>
                    <a:pt x="634" y="334"/>
                    <a:pt x="735" y="167"/>
                    <a:pt x="8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2103;p45">
              <a:extLst>
                <a:ext uri="{FF2B5EF4-FFF2-40B4-BE49-F238E27FC236}">
                  <a16:creationId xmlns:a16="http://schemas.microsoft.com/office/drawing/2014/main" id="{176152CE-0306-C2C1-01DF-847A357BAD76}"/>
                </a:ext>
              </a:extLst>
            </p:cNvPr>
            <p:cNvSpPr/>
            <p:nvPr/>
          </p:nvSpPr>
          <p:spPr>
            <a:xfrm>
              <a:off x="2051625" y="3423725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835" y="1"/>
                  </a:moveTo>
                  <a:lnTo>
                    <a:pt x="835" y="1"/>
                  </a:lnTo>
                  <a:cubicBezTo>
                    <a:pt x="635" y="101"/>
                    <a:pt x="468" y="201"/>
                    <a:pt x="335" y="334"/>
                  </a:cubicBezTo>
                  <a:cubicBezTo>
                    <a:pt x="168" y="501"/>
                    <a:pt x="68" y="668"/>
                    <a:pt x="1" y="834"/>
                  </a:cubicBezTo>
                  <a:cubicBezTo>
                    <a:pt x="335" y="668"/>
                    <a:pt x="635" y="367"/>
                    <a:pt x="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2104;p45">
              <a:extLst>
                <a:ext uri="{FF2B5EF4-FFF2-40B4-BE49-F238E27FC236}">
                  <a16:creationId xmlns:a16="http://schemas.microsoft.com/office/drawing/2014/main" id="{7F1766E5-4B74-7433-F8D5-546AFEE08C29}"/>
                </a:ext>
              </a:extLst>
            </p:cNvPr>
            <p:cNvSpPr/>
            <p:nvPr/>
          </p:nvSpPr>
          <p:spPr>
            <a:xfrm>
              <a:off x="2371025" y="3157700"/>
              <a:ext cx="20875" cy="21700"/>
            </a:xfrm>
            <a:custGeom>
              <a:avLst/>
              <a:gdLst/>
              <a:ahLst/>
              <a:cxnLst/>
              <a:rect l="l" t="t" r="r" b="b"/>
              <a:pathLst>
                <a:path w="835" h="868" extrusionOk="0">
                  <a:moveTo>
                    <a:pt x="835" y="1"/>
                  </a:moveTo>
                  <a:cubicBezTo>
                    <a:pt x="830" y="14"/>
                    <a:pt x="825" y="27"/>
                    <a:pt x="820" y="41"/>
                  </a:cubicBezTo>
                  <a:lnTo>
                    <a:pt x="820" y="41"/>
                  </a:lnTo>
                  <a:cubicBezTo>
                    <a:pt x="825" y="38"/>
                    <a:pt x="830" y="36"/>
                    <a:pt x="835" y="34"/>
                  </a:cubicBezTo>
                  <a:lnTo>
                    <a:pt x="835" y="1"/>
                  </a:lnTo>
                  <a:close/>
                  <a:moveTo>
                    <a:pt x="820" y="41"/>
                  </a:moveTo>
                  <a:cubicBezTo>
                    <a:pt x="460" y="209"/>
                    <a:pt x="165" y="506"/>
                    <a:pt x="1" y="868"/>
                  </a:cubicBezTo>
                  <a:cubicBezTo>
                    <a:pt x="201" y="768"/>
                    <a:pt x="368" y="668"/>
                    <a:pt x="501" y="501"/>
                  </a:cubicBezTo>
                  <a:cubicBezTo>
                    <a:pt x="626" y="377"/>
                    <a:pt x="750" y="223"/>
                    <a:pt x="820" y="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2105;p45">
              <a:extLst>
                <a:ext uri="{FF2B5EF4-FFF2-40B4-BE49-F238E27FC236}">
                  <a16:creationId xmlns:a16="http://schemas.microsoft.com/office/drawing/2014/main" id="{7B547EFE-A02F-1231-E697-E0E2A2818640}"/>
                </a:ext>
              </a:extLst>
            </p:cNvPr>
            <p:cNvSpPr/>
            <p:nvPr/>
          </p:nvSpPr>
          <p:spPr>
            <a:xfrm>
              <a:off x="2210075" y="3042625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835" y="0"/>
                  </a:moveTo>
                  <a:cubicBezTo>
                    <a:pt x="468" y="167"/>
                    <a:pt x="168" y="467"/>
                    <a:pt x="1" y="834"/>
                  </a:cubicBezTo>
                  <a:cubicBezTo>
                    <a:pt x="168" y="734"/>
                    <a:pt x="334" y="634"/>
                    <a:pt x="468" y="467"/>
                  </a:cubicBezTo>
                  <a:cubicBezTo>
                    <a:pt x="635" y="334"/>
                    <a:pt x="735" y="167"/>
                    <a:pt x="8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2106;p45">
              <a:extLst>
                <a:ext uri="{FF2B5EF4-FFF2-40B4-BE49-F238E27FC236}">
                  <a16:creationId xmlns:a16="http://schemas.microsoft.com/office/drawing/2014/main" id="{45BCBB4D-24FB-2F59-C8C9-9B9616700405}"/>
                </a:ext>
              </a:extLst>
            </p:cNvPr>
            <p:cNvSpPr/>
            <p:nvPr/>
          </p:nvSpPr>
          <p:spPr>
            <a:xfrm>
              <a:off x="2160000" y="3076700"/>
              <a:ext cx="716800" cy="408900"/>
            </a:xfrm>
            <a:custGeom>
              <a:avLst/>
              <a:gdLst/>
              <a:ahLst/>
              <a:cxnLst/>
              <a:rect l="l" t="t" r="r" b="b"/>
              <a:pathLst>
                <a:path w="28672" h="16356" extrusionOk="0">
                  <a:moveTo>
                    <a:pt x="1460" y="1"/>
                  </a:moveTo>
                  <a:cubicBezTo>
                    <a:pt x="398" y="1"/>
                    <a:pt x="1" y="868"/>
                    <a:pt x="169" y="1840"/>
                  </a:cubicBezTo>
                  <a:cubicBezTo>
                    <a:pt x="1036" y="6910"/>
                    <a:pt x="10343" y="16250"/>
                    <a:pt x="13245" y="16350"/>
                  </a:cubicBezTo>
                  <a:cubicBezTo>
                    <a:pt x="13356" y="16354"/>
                    <a:pt x="13469" y="16356"/>
                    <a:pt x="13583" y="16356"/>
                  </a:cubicBezTo>
                  <a:cubicBezTo>
                    <a:pt x="18395" y="16356"/>
                    <a:pt x="25638" y="12986"/>
                    <a:pt x="27756" y="11780"/>
                  </a:cubicBezTo>
                  <a:cubicBezTo>
                    <a:pt x="28672" y="11224"/>
                    <a:pt x="25735" y="3699"/>
                    <a:pt x="24584" y="3699"/>
                  </a:cubicBezTo>
                  <a:cubicBezTo>
                    <a:pt x="24562" y="3699"/>
                    <a:pt x="24541" y="3702"/>
                    <a:pt x="24520" y="3708"/>
                  </a:cubicBezTo>
                  <a:cubicBezTo>
                    <a:pt x="23252" y="4056"/>
                    <a:pt x="14481" y="8684"/>
                    <a:pt x="13185" y="8684"/>
                  </a:cubicBezTo>
                  <a:cubicBezTo>
                    <a:pt x="13117" y="8684"/>
                    <a:pt x="13070" y="8671"/>
                    <a:pt x="13045" y="8644"/>
                  </a:cubicBezTo>
                  <a:cubicBezTo>
                    <a:pt x="12778" y="8378"/>
                    <a:pt x="8008" y="4341"/>
                    <a:pt x="5239" y="1973"/>
                  </a:cubicBezTo>
                  <a:cubicBezTo>
                    <a:pt x="3538" y="535"/>
                    <a:pt x="2294" y="1"/>
                    <a:pt x="1460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2107;p45">
              <a:extLst>
                <a:ext uri="{FF2B5EF4-FFF2-40B4-BE49-F238E27FC236}">
                  <a16:creationId xmlns:a16="http://schemas.microsoft.com/office/drawing/2014/main" id="{DA0E415F-1286-DDBF-0242-9CC11B8D6045}"/>
                </a:ext>
              </a:extLst>
            </p:cNvPr>
            <p:cNvSpPr/>
            <p:nvPr/>
          </p:nvSpPr>
          <p:spPr>
            <a:xfrm>
              <a:off x="2738800" y="3061050"/>
              <a:ext cx="395175" cy="328525"/>
            </a:xfrm>
            <a:custGeom>
              <a:avLst/>
              <a:gdLst/>
              <a:ahLst/>
              <a:cxnLst/>
              <a:rect l="l" t="t" r="r" b="b"/>
              <a:pathLst>
                <a:path w="15807" h="13141" extrusionOk="0">
                  <a:moveTo>
                    <a:pt x="11122" y="1"/>
                  </a:moveTo>
                  <a:cubicBezTo>
                    <a:pt x="9822" y="1"/>
                    <a:pt x="8613" y="97"/>
                    <a:pt x="8073" y="197"/>
                  </a:cubicBezTo>
                  <a:cubicBezTo>
                    <a:pt x="7139" y="364"/>
                    <a:pt x="5337" y="1398"/>
                    <a:pt x="4370" y="2099"/>
                  </a:cubicBezTo>
                  <a:cubicBezTo>
                    <a:pt x="2602" y="3333"/>
                    <a:pt x="0" y="5368"/>
                    <a:pt x="0" y="5368"/>
                  </a:cubicBezTo>
                  <a:cubicBezTo>
                    <a:pt x="0" y="5368"/>
                    <a:pt x="2701" y="13141"/>
                    <a:pt x="3062" y="13141"/>
                  </a:cubicBezTo>
                  <a:cubicBezTo>
                    <a:pt x="3065" y="13141"/>
                    <a:pt x="3067" y="13141"/>
                    <a:pt x="3069" y="13140"/>
                  </a:cubicBezTo>
                  <a:cubicBezTo>
                    <a:pt x="4503" y="12640"/>
                    <a:pt x="6472" y="11672"/>
                    <a:pt x="7839" y="8503"/>
                  </a:cubicBezTo>
                  <a:cubicBezTo>
                    <a:pt x="7839" y="8503"/>
                    <a:pt x="8762" y="8600"/>
                    <a:pt x="9849" y="8600"/>
                  </a:cubicBezTo>
                  <a:cubicBezTo>
                    <a:pt x="11310" y="8600"/>
                    <a:pt x="13066" y="8425"/>
                    <a:pt x="13276" y="7603"/>
                  </a:cubicBezTo>
                  <a:cubicBezTo>
                    <a:pt x="13414" y="7007"/>
                    <a:pt x="12495" y="6649"/>
                    <a:pt x="11459" y="6436"/>
                  </a:cubicBezTo>
                  <a:lnTo>
                    <a:pt x="11459" y="6436"/>
                  </a:lnTo>
                  <a:cubicBezTo>
                    <a:pt x="11769" y="6455"/>
                    <a:pt x="12082" y="6466"/>
                    <a:pt x="12386" y="6466"/>
                  </a:cubicBezTo>
                  <a:cubicBezTo>
                    <a:pt x="13491" y="6466"/>
                    <a:pt x="14462" y="6314"/>
                    <a:pt x="14611" y="5801"/>
                  </a:cubicBezTo>
                  <a:cubicBezTo>
                    <a:pt x="14791" y="5212"/>
                    <a:pt x="14186" y="4813"/>
                    <a:pt x="13339" y="4545"/>
                  </a:cubicBezTo>
                  <a:lnTo>
                    <a:pt x="13339" y="4545"/>
                  </a:lnTo>
                  <a:cubicBezTo>
                    <a:pt x="13452" y="4548"/>
                    <a:pt x="13565" y="4551"/>
                    <a:pt x="13675" y="4551"/>
                  </a:cubicBezTo>
                  <a:cubicBezTo>
                    <a:pt x="14735" y="4551"/>
                    <a:pt x="15603" y="4356"/>
                    <a:pt x="15678" y="3733"/>
                  </a:cubicBezTo>
                  <a:cubicBezTo>
                    <a:pt x="15807" y="2660"/>
                    <a:pt x="13629" y="2277"/>
                    <a:pt x="12059" y="2141"/>
                  </a:cubicBezTo>
                  <a:lnTo>
                    <a:pt x="12059" y="2141"/>
                  </a:lnTo>
                  <a:cubicBezTo>
                    <a:pt x="12189" y="2143"/>
                    <a:pt x="12322" y="2144"/>
                    <a:pt x="12458" y="2144"/>
                  </a:cubicBezTo>
                  <a:cubicBezTo>
                    <a:pt x="13959" y="2144"/>
                    <a:pt x="15770" y="1983"/>
                    <a:pt x="15711" y="1198"/>
                  </a:cubicBezTo>
                  <a:cubicBezTo>
                    <a:pt x="15670" y="263"/>
                    <a:pt x="13272" y="1"/>
                    <a:pt x="11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2108;p45">
              <a:extLst>
                <a:ext uri="{FF2B5EF4-FFF2-40B4-BE49-F238E27FC236}">
                  <a16:creationId xmlns:a16="http://schemas.microsoft.com/office/drawing/2014/main" id="{8871143A-B54A-01A0-E2CE-AB6962EC5BEC}"/>
                </a:ext>
              </a:extLst>
            </p:cNvPr>
            <p:cNvSpPr/>
            <p:nvPr/>
          </p:nvSpPr>
          <p:spPr>
            <a:xfrm>
              <a:off x="2954775" y="3108375"/>
              <a:ext cx="155150" cy="20175"/>
            </a:xfrm>
            <a:custGeom>
              <a:avLst/>
              <a:gdLst/>
              <a:ahLst/>
              <a:cxnLst/>
              <a:rect l="l" t="t" r="r" b="b"/>
              <a:pathLst>
                <a:path w="6206" h="807" extrusionOk="0">
                  <a:moveTo>
                    <a:pt x="1098" y="0"/>
                  </a:moveTo>
                  <a:cubicBezTo>
                    <a:pt x="733" y="0"/>
                    <a:pt x="367" y="20"/>
                    <a:pt x="1" y="39"/>
                  </a:cubicBezTo>
                  <a:cubicBezTo>
                    <a:pt x="1" y="39"/>
                    <a:pt x="1" y="72"/>
                    <a:pt x="1" y="72"/>
                  </a:cubicBezTo>
                  <a:cubicBezTo>
                    <a:pt x="635" y="106"/>
                    <a:pt x="1268" y="172"/>
                    <a:pt x="1902" y="206"/>
                  </a:cubicBezTo>
                  <a:cubicBezTo>
                    <a:pt x="3336" y="272"/>
                    <a:pt x="4771" y="473"/>
                    <a:pt x="6205" y="806"/>
                  </a:cubicBezTo>
                  <a:cubicBezTo>
                    <a:pt x="5438" y="539"/>
                    <a:pt x="4604" y="339"/>
                    <a:pt x="3803" y="206"/>
                  </a:cubicBezTo>
                  <a:cubicBezTo>
                    <a:pt x="3170" y="139"/>
                    <a:pt x="2536" y="72"/>
                    <a:pt x="1902" y="39"/>
                  </a:cubicBezTo>
                  <a:cubicBezTo>
                    <a:pt x="1634" y="11"/>
                    <a:pt x="1366" y="0"/>
                    <a:pt x="10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2109;p45">
              <a:extLst>
                <a:ext uri="{FF2B5EF4-FFF2-40B4-BE49-F238E27FC236}">
                  <a16:creationId xmlns:a16="http://schemas.microsoft.com/office/drawing/2014/main" id="{78FB7D23-2117-13AD-463E-83E856B1AD2F}"/>
                </a:ext>
              </a:extLst>
            </p:cNvPr>
            <p:cNvSpPr/>
            <p:nvPr/>
          </p:nvSpPr>
          <p:spPr>
            <a:xfrm>
              <a:off x="2950600" y="3166050"/>
              <a:ext cx="120950" cy="8350"/>
            </a:xfrm>
            <a:custGeom>
              <a:avLst/>
              <a:gdLst/>
              <a:ahLst/>
              <a:cxnLst/>
              <a:rect l="l" t="t" r="r" b="b"/>
              <a:pathLst>
                <a:path w="4838" h="334" extrusionOk="0">
                  <a:moveTo>
                    <a:pt x="1" y="0"/>
                  </a:moveTo>
                  <a:cubicBezTo>
                    <a:pt x="1" y="0"/>
                    <a:pt x="1" y="34"/>
                    <a:pt x="1" y="34"/>
                  </a:cubicBezTo>
                  <a:cubicBezTo>
                    <a:pt x="802" y="67"/>
                    <a:pt x="1602" y="134"/>
                    <a:pt x="2403" y="200"/>
                  </a:cubicBezTo>
                  <a:cubicBezTo>
                    <a:pt x="3203" y="267"/>
                    <a:pt x="3970" y="267"/>
                    <a:pt x="4771" y="334"/>
                  </a:cubicBezTo>
                  <a:cubicBezTo>
                    <a:pt x="4838" y="334"/>
                    <a:pt x="4838" y="300"/>
                    <a:pt x="4771" y="300"/>
                  </a:cubicBezTo>
                  <a:cubicBezTo>
                    <a:pt x="3970" y="200"/>
                    <a:pt x="3237" y="67"/>
                    <a:pt x="2436" y="34"/>
                  </a:cubicBezTo>
                  <a:cubicBezTo>
                    <a:pt x="1602" y="0"/>
                    <a:pt x="802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2110;p45">
              <a:extLst>
                <a:ext uri="{FF2B5EF4-FFF2-40B4-BE49-F238E27FC236}">
                  <a16:creationId xmlns:a16="http://schemas.microsoft.com/office/drawing/2014/main" id="{06428FA0-32D8-E76F-01D3-BB0203A3ABD6}"/>
                </a:ext>
              </a:extLst>
            </p:cNvPr>
            <p:cNvSpPr/>
            <p:nvPr/>
          </p:nvSpPr>
          <p:spPr>
            <a:xfrm>
              <a:off x="2937275" y="3214400"/>
              <a:ext cx="95075" cy="9200"/>
            </a:xfrm>
            <a:custGeom>
              <a:avLst/>
              <a:gdLst/>
              <a:ahLst/>
              <a:cxnLst/>
              <a:rect l="l" t="t" r="r" b="b"/>
              <a:pathLst>
                <a:path w="3803" h="368" extrusionOk="0">
                  <a:moveTo>
                    <a:pt x="34" y="1"/>
                  </a:moveTo>
                  <a:cubicBezTo>
                    <a:pt x="0" y="1"/>
                    <a:pt x="0" y="34"/>
                    <a:pt x="34" y="34"/>
                  </a:cubicBezTo>
                  <a:cubicBezTo>
                    <a:pt x="1501" y="134"/>
                    <a:pt x="2469" y="234"/>
                    <a:pt x="3703" y="368"/>
                  </a:cubicBezTo>
                  <a:cubicBezTo>
                    <a:pt x="3770" y="368"/>
                    <a:pt x="3803" y="334"/>
                    <a:pt x="3736" y="334"/>
                  </a:cubicBezTo>
                  <a:cubicBezTo>
                    <a:pt x="2502" y="101"/>
                    <a:pt x="1268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2111;p45">
              <a:extLst>
                <a:ext uri="{FF2B5EF4-FFF2-40B4-BE49-F238E27FC236}">
                  <a16:creationId xmlns:a16="http://schemas.microsoft.com/office/drawing/2014/main" id="{02B61643-2BC2-3496-0A9C-103B63392508}"/>
                </a:ext>
              </a:extLst>
            </p:cNvPr>
            <p:cNvSpPr/>
            <p:nvPr/>
          </p:nvSpPr>
          <p:spPr>
            <a:xfrm>
              <a:off x="2147450" y="3062850"/>
              <a:ext cx="697275" cy="432825"/>
            </a:xfrm>
            <a:custGeom>
              <a:avLst/>
              <a:gdLst/>
              <a:ahLst/>
              <a:cxnLst/>
              <a:rect l="l" t="t" r="r" b="b"/>
              <a:pathLst>
                <a:path w="27891" h="17313" extrusionOk="0">
                  <a:moveTo>
                    <a:pt x="2144" y="0"/>
                  </a:moveTo>
                  <a:cubicBezTo>
                    <a:pt x="724" y="0"/>
                    <a:pt x="0" y="1372"/>
                    <a:pt x="938" y="4228"/>
                  </a:cubicBezTo>
                  <a:cubicBezTo>
                    <a:pt x="2406" y="8698"/>
                    <a:pt x="8010" y="16771"/>
                    <a:pt x="13480" y="17271"/>
                  </a:cubicBezTo>
                  <a:cubicBezTo>
                    <a:pt x="13772" y="17299"/>
                    <a:pt x="14073" y="17313"/>
                    <a:pt x="14382" y="17313"/>
                  </a:cubicBezTo>
                  <a:cubicBezTo>
                    <a:pt x="19903" y="17313"/>
                    <a:pt x="27891" y="13035"/>
                    <a:pt x="27891" y="13035"/>
                  </a:cubicBezTo>
                  <a:lnTo>
                    <a:pt x="23588" y="4095"/>
                  </a:lnTo>
                  <a:cubicBezTo>
                    <a:pt x="23588" y="4095"/>
                    <a:pt x="14092" y="8131"/>
                    <a:pt x="13652" y="8131"/>
                  </a:cubicBezTo>
                  <a:cubicBezTo>
                    <a:pt x="13650" y="8131"/>
                    <a:pt x="13649" y="8131"/>
                    <a:pt x="13647" y="8131"/>
                  </a:cubicBezTo>
                  <a:cubicBezTo>
                    <a:pt x="13280" y="8098"/>
                    <a:pt x="8043" y="3661"/>
                    <a:pt x="5041" y="1293"/>
                  </a:cubicBezTo>
                  <a:cubicBezTo>
                    <a:pt x="3969" y="438"/>
                    <a:pt x="2945" y="0"/>
                    <a:pt x="2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2112;p45">
              <a:extLst>
                <a:ext uri="{FF2B5EF4-FFF2-40B4-BE49-F238E27FC236}">
                  <a16:creationId xmlns:a16="http://schemas.microsoft.com/office/drawing/2014/main" id="{FFF2DAD3-C88E-99E6-5F7F-BDC6CB62313F}"/>
                </a:ext>
              </a:extLst>
            </p:cNvPr>
            <p:cNvSpPr/>
            <p:nvPr/>
          </p:nvSpPr>
          <p:spPr>
            <a:xfrm>
              <a:off x="2346850" y="3407875"/>
              <a:ext cx="5025" cy="30050"/>
            </a:xfrm>
            <a:custGeom>
              <a:avLst/>
              <a:gdLst/>
              <a:ahLst/>
              <a:cxnLst/>
              <a:rect l="l" t="t" r="r" b="b"/>
              <a:pathLst>
                <a:path w="201" h="1202" extrusionOk="0">
                  <a:moveTo>
                    <a:pt x="100" y="1"/>
                  </a:moveTo>
                  <a:cubicBezTo>
                    <a:pt x="34" y="201"/>
                    <a:pt x="0" y="401"/>
                    <a:pt x="0" y="601"/>
                  </a:cubicBezTo>
                  <a:cubicBezTo>
                    <a:pt x="0" y="801"/>
                    <a:pt x="34" y="1001"/>
                    <a:pt x="100" y="1202"/>
                  </a:cubicBezTo>
                  <a:cubicBezTo>
                    <a:pt x="167" y="1001"/>
                    <a:pt x="201" y="801"/>
                    <a:pt x="201" y="601"/>
                  </a:cubicBezTo>
                  <a:cubicBezTo>
                    <a:pt x="201" y="401"/>
                    <a:pt x="167" y="201"/>
                    <a:pt x="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2113;p45">
              <a:extLst>
                <a:ext uri="{FF2B5EF4-FFF2-40B4-BE49-F238E27FC236}">
                  <a16:creationId xmlns:a16="http://schemas.microsoft.com/office/drawing/2014/main" id="{32E03B3C-C4A0-3E44-739F-39DFE2E48DF5}"/>
                </a:ext>
              </a:extLst>
            </p:cNvPr>
            <p:cNvSpPr/>
            <p:nvPr/>
          </p:nvSpPr>
          <p:spPr>
            <a:xfrm>
              <a:off x="2288475" y="3200225"/>
              <a:ext cx="6700" cy="30050"/>
            </a:xfrm>
            <a:custGeom>
              <a:avLst/>
              <a:gdLst/>
              <a:ahLst/>
              <a:cxnLst/>
              <a:rect l="l" t="t" r="r" b="b"/>
              <a:pathLst>
                <a:path w="268" h="1202" extrusionOk="0">
                  <a:moveTo>
                    <a:pt x="134" y="1"/>
                  </a:moveTo>
                  <a:cubicBezTo>
                    <a:pt x="0" y="368"/>
                    <a:pt x="0" y="801"/>
                    <a:pt x="134" y="1202"/>
                  </a:cubicBezTo>
                  <a:cubicBezTo>
                    <a:pt x="267" y="801"/>
                    <a:pt x="267" y="368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2114;p45">
              <a:extLst>
                <a:ext uri="{FF2B5EF4-FFF2-40B4-BE49-F238E27FC236}">
                  <a16:creationId xmlns:a16="http://schemas.microsoft.com/office/drawing/2014/main" id="{DF62EC94-9620-5D2F-20B6-12D09F88CC04}"/>
                </a:ext>
              </a:extLst>
            </p:cNvPr>
            <p:cNvSpPr/>
            <p:nvPr/>
          </p:nvSpPr>
          <p:spPr>
            <a:xfrm>
              <a:off x="2164225" y="3126850"/>
              <a:ext cx="6700" cy="29200"/>
            </a:xfrm>
            <a:custGeom>
              <a:avLst/>
              <a:gdLst/>
              <a:ahLst/>
              <a:cxnLst/>
              <a:rect l="l" t="t" r="r" b="b"/>
              <a:pathLst>
                <a:path w="268" h="1168" extrusionOk="0">
                  <a:moveTo>
                    <a:pt x="134" y="0"/>
                  </a:moveTo>
                  <a:cubicBezTo>
                    <a:pt x="0" y="367"/>
                    <a:pt x="0" y="801"/>
                    <a:pt x="134" y="1168"/>
                  </a:cubicBezTo>
                  <a:cubicBezTo>
                    <a:pt x="267" y="801"/>
                    <a:pt x="267" y="367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2115;p45">
              <a:extLst>
                <a:ext uri="{FF2B5EF4-FFF2-40B4-BE49-F238E27FC236}">
                  <a16:creationId xmlns:a16="http://schemas.microsoft.com/office/drawing/2014/main" id="{91736F29-09D3-D3C6-F118-64CAE7BF1674}"/>
                </a:ext>
              </a:extLst>
            </p:cNvPr>
            <p:cNvSpPr/>
            <p:nvPr/>
          </p:nvSpPr>
          <p:spPr>
            <a:xfrm>
              <a:off x="2740450" y="3299475"/>
              <a:ext cx="6700" cy="29200"/>
            </a:xfrm>
            <a:custGeom>
              <a:avLst/>
              <a:gdLst/>
              <a:ahLst/>
              <a:cxnLst/>
              <a:rect l="l" t="t" r="r" b="b"/>
              <a:pathLst>
                <a:path w="268" h="1168" extrusionOk="0">
                  <a:moveTo>
                    <a:pt x="134" y="0"/>
                  </a:moveTo>
                  <a:cubicBezTo>
                    <a:pt x="1" y="367"/>
                    <a:pt x="1" y="801"/>
                    <a:pt x="134" y="1168"/>
                  </a:cubicBezTo>
                  <a:cubicBezTo>
                    <a:pt x="268" y="801"/>
                    <a:pt x="268" y="367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2116;p45">
              <a:extLst>
                <a:ext uri="{FF2B5EF4-FFF2-40B4-BE49-F238E27FC236}">
                  <a16:creationId xmlns:a16="http://schemas.microsoft.com/office/drawing/2014/main" id="{19728268-FD79-0E24-0163-5188114486A7}"/>
                </a:ext>
              </a:extLst>
            </p:cNvPr>
            <p:cNvSpPr/>
            <p:nvPr/>
          </p:nvSpPr>
          <p:spPr>
            <a:xfrm>
              <a:off x="2461100" y="3425925"/>
              <a:ext cx="30050" cy="5325"/>
            </a:xfrm>
            <a:custGeom>
              <a:avLst/>
              <a:gdLst/>
              <a:ahLst/>
              <a:cxnLst/>
              <a:rect l="l" t="t" r="r" b="b"/>
              <a:pathLst>
                <a:path w="1202" h="213" extrusionOk="0">
                  <a:moveTo>
                    <a:pt x="751" y="0"/>
                  </a:moveTo>
                  <a:cubicBezTo>
                    <a:pt x="701" y="0"/>
                    <a:pt x="651" y="4"/>
                    <a:pt x="601" y="13"/>
                  </a:cubicBezTo>
                  <a:cubicBezTo>
                    <a:pt x="564" y="7"/>
                    <a:pt x="527" y="4"/>
                    <a:pt x="491" y="4"/>
                  </a:cubicBezTo>
                  <a:cubicBezTo>
                    <a:pt x="327" y="4"/>
                    <a:pt x="164" y="58"/>
                    <a:pt x="0" y="113"/>
                  </a:cubicBezTo>
                  <a:cubicBezTo>
                    <a:pt x="200" y="179"/>
                    <a:pt x="401" y="213"/>
                    <a:pt x="601" y="213"/>
                  </a:cubicBezTo>
                  <a:cubicBezTo>
                    <a:pt x="801" y="213"/>
                    <a:pt x="1001" y="179"/>
                    <a:pt x="1201" y="113"/>
                  </a:cubicBezTo>
                  <a:cubicBezTo>
                    <a:pt x="1051" y="38"/>
                    <a:pt x="901" y="0"/>
                    <a:pt x="7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2117;p45">
              <a:extLst>
                <a:ext uri="{FF2B5EF4-FFF2-40B4-BE49-F238E27FC236}">
                  <a16:creationId xmlns:a16="http://schemas.microsoft.com/office/drawing/2014/main" id="{071FA57D-6CDF-2943-06DD-ACC5CB0B4DF5}"/>
                </a:ext>
              </a:extLst>
            </p:cNvPr>
            <p:cNvSpPr/>
            <p:nvPr/>
          </p:nvSpPr>
          <p:spPr>
            <a:xfrm>
              <a:off x="2728775" y="3396200"/>
              <a:ext cx="30050" cy="5650"/>
            </a:xfrm>
            <a:custGeom>
              <a:avLst/>
              <a:gdLst/>
              <a:ahLst/>
              <a:cxnLst/>
              <a:rect l="l" t="t" r="r" b="b"/>
              <a:pathLst>
                <a:path w="1202" h="226" extrusionOk="0">
                  <a:moveTo>
                    <a:pt x="614" y="1"/>
                  </a:moveTo>
                  <a:cubicBezTo>
                    <a:pt x="410" y="1"/>
                    <a:pt x="201" y="34"/>
                    <a:pt x="1" y="101"/>
                  </a:cubicBezTo>
                  <a:cubicBezTo>
                    <a:pt x="201" y="184"/>
                    <a:pt x="410" y="226"/>
                    <a:pt x="614" y="226"/>
                  </a:cubicBezTo>
                  <a:cubicBezTo>
                    <a:pt x="818" y="226"/>
                    <a:pt x="1018" y="184"/>
                    <a:pt x="1202" y="101"/>
                  </a:cubicBezTo>
                  <a:cubicBezTo>
                    <a:pt x="1018" y="34"/>
                    <a:pt x="818" y="1"/>
                    <a:pt x="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2118;p45">
              <a:extLst>
                <a:ext uri="{FF2B5EF4-FFF2-40B4-BE49-F238E27FC236}">
                  <a16:creationId xmlns:a16="http://schemas.microsoft.com/office/drawing/2014/main" id="{7E4DB170-EA30-A24E-C5B3-5F35C30FCC9F}"/>
                </a:ext>
              </a:extLst>
            </p:cNvPr>
            <p:cNvSpPr/>
            <p:nvPr/>
          </p:nvSpPr>
          <p:spPr>
            <a:xfrm>
              <a:off x="2420225" y="3234625"/>
              <a:ext cx="30050" cy="5650"/>
            </a:xfrm>
            <a:custGeom>
              <a:avLst/>
              <a:gdLst/>
              <a:ahLst/>
              <a:cxnLst/>
              <a:rect l="l" t="t" r="r" b="b"/>
              <a:pathLst>
                <a:path w="1202" h="226" extrusionOk="0">
                  <a:moveTo>
                    <a:pt x="589" y="1"/>
                  </a:moveTo>
                  <a:cubicBezTo>
                    <a:pt x="384" y="1"/>
                    <a:pt x="184" y="42"/>
                    <a:pt x="1" y="126"/>
                  </a:cubicBezTo>
                  <a:cubicBezTo>
                    <a:pt x="184" y="193"/>
                    <a:pt x="384" y="226"/>
                    <a:pt x="589" y="226"/>
                  </a:cubicBezTo>
                  <a:cubicBezTo>
                    <a:pt x="793" y="226"/>
                    <a:pt x="1002" y="193"/>
                    <a:pt x="1202" y="126"/>
                  </a:cubicBezTo>
                  <a:cubicBezTo>
                    <a:pt x="1002" y="42"/>
                    <a:pt x="793" y="1"/>
                    <a:pt x="5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2119;p45">
              <a:extLst>
                <a:ext uri="{FF2B5EF4-FFF2-40B4-BE49-F238E27FC236}">
                  <a16:creationId xmlns:a16="http://schemas.microsoft.com/office/drawing/2014/main" id="{190F9547-E69D-8B7F-6861-03557D33793E}"/>
                </a:ext>
              </a:extLst>
            </p:cNvPr>
            <p:cNvSpPr/>
            <p:nvPr/>
          </p:nvSpPr>
          <p:spPr>
            <a:xfrm>
              <a:off x="2326825" y="3511300"/>
              <a:ext cx="29225" cy="5025"/>
            </a:xfrm>
            <a:custGeom>
              <a:avLst/>
              <a:gdLst/>
              <a:ahLst/>
              <a:cxnLst/>
              <a:rect l="l" t="t" r="r" b="b"/>
              <a:pathLst>
                <a:path w="1169" h="201" extrusionOk="0">
                  <a:moveTo>
                    <a:pt x="585" y="0"/>
                  </a:moveTo>
                  <a:cubicBezTo>
                    <a:pt x="384" y="0"/>
                    <a:pt x="184" y="33"/>
                    <a:pt x="1" y="100"/>
                  </a:cubicBezTo>
                  <a:cubicBezTo>
                    <a:pt x="168" y="167"/>
                    <a:pt x="368" y="200"/>
                    <a:pt x="568" y="200"/>
                  </a:cubicBezTo>
                  <a:cubicBezTo>
                    <a:pt x="768" y="200"/>
                    <a:pt x="968" y="167"/>
                    <a:pt x="1168" y="100"/>
                  </a:cubicBezTo>
                  <a:cubicBezTo>
                    <a:pt x="985" y="33"/>
                    <a:pt x="785" y="0"/>
                    <a:pt x="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2120;p45">
              <a:extLst>
                <a:ext uri="{FF2B5EF4-FFF2-40B4-BE49-F238E27FC236}">
                  <a16:creationId xmlns:a16="http://schemas.microsoft.com/office/drawing/2014/main" id="{F714AE7E-D0E0-97BB-B170-D8AB7F575BAA}"/>
                </a:ext>
              </a:extLst>
            </p:cNvPr>
            <p:cNvSpPr/>
            <p:nvPr/>
          </p:nvSpPr>
          <p:spPr>
            <a:xfrm>
              <a:off x="2680425" y="3212750"/>
              <a:ext cx="21700" cy="20875"/>
            </a:xfrm>
            <a:custGeom>
              <a:avLst/>
              <a:gdLst/>
              <a:ahLst/>
              <a:cxnLst/>
              <a:rect l="l" t="t" r="r" b="b"/>
              <a:pathLst>
                <a:path w="868" h="835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200"/>
                    <a:pt x="200" y="367"/>
                    <a:pt x="367" y="501"/>
                  </a:cubicBezTo>
                  <a:cubicBezTo>
                    <a:pt x="501" y="634"/>
                    <a:pt x="667" y="767"/>
                    <a:pt x="868" y="834"/>
                  </a:cubicBezTo>
                  <a:cubicBezTo>
                    <a:pt x="767" y="667"/>
                    <a:pt x="634" y="501"/>
                    <a:pt x="501" y="334"/>
                  </a:cubicBezTo>
                  <a:cubicBezTo>
                    <a:pt x="367" y="200"/>
                    <a:pt x="200" y="10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2121;p45">
              <a:extLst>
                <a:ext uri="{FF2B5EF4-FFF2-40B4-BE49-F238E27FC236}">
                  <a16:creationId xmlns:a16="http://schemas.microsoft.com/office/drawing/2014/main" id="{08732463-11B2-5BDC-1411-5FDFA80060F4}"/>
                </a:ext>
              </a:extLst>
            </p:cNvPr>
            <p:cNvSpPr/>
            <p:nvPr/>
          </p:nvSpPr>
          <p:spPr>
            <a:xfrm>
              <a:off x="2336000" y="3286125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1" y="1"/>
                  </a:moveTo>
                  <a:cubicBezTo>
                    <a:pt x="101" y="167"/>
                    <a:pt x="201" y="334"/>
                    <a:pt x="368" y="468"/>
                  </a:cubicBezTo>
                  <a:cubicBezTo>
                    <a:pt x="501" y="634"/>
                    <a:pt x="668" y="734"/>
                    <a:pt x="835" y="835"/>
                  </a:cubicBezTo>
                  <a:cubicBezTo>
                    <a:pt x="768" y="634"/>
                    <a:pt x="635" y="468"/>
                    <a:pt x="501" y="334"/>
                  </a:cubicBezTo>
                  <a:cubicBezTo>
                    <a:pt x="368" y="201"/>
                    <a:pt x="201" y="6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2122;p45">
              <a:extLst>
                <a:ext uri="{FF2B5EF4-FFF2-40B4-BE49-F238E27FC236}">
                  <a16:creationId xmlns:a16="http://schemas.microsoft.com/office/drawing/2014/main" id="{99074ECF-D640-0249-E564-AF99CBD20F62}"/>
                </a:ext>
              </a:extLst>
            </p:cNvPr>
            <p:cNvSpPr/>
            <p:nvPr/>
          </p:nvSpPr>
          <p:spPr>
            <a:xfrm>
              <a:off x="2548650" y="3357000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1" y="1"/>
                  </a:moveTo>
                  <a:lnTo>
                    <a:pt x="1" y="1"/>
                  </a:lnTo>
                  <a:cubicBezTo>
                    <a:pt x="68" y="168"/>
                    <a:pt x="201" y="335"/>
                    <a:pt x="334" y="501"/>
                  </a:cubicBezTo>
                  <a:cubicBezTo>
                    <a:pt x="468" y="635"/>
                    <a:pt x="635" y="768"/>
                    <a:pt x="835" y="835"/>
                  </a:cubicBezTo>
                  <a:cubicBezTo>
                    <a:pt x="768" y="635"/>
                    <a:pt x="635" y="468"/>
                    <a:pt x="501" y="335"/>
                  </a:cubicBezTo>
                  <a:cubicBezTo>
                    <a:pt x="334" y="201"/>
                    <a:pt x="168" y="6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2123;p45">
              <a:extLst>
                <a:ext uri="{FF2B5EF4-FFF2-40B4-BE49-F238E27FC236}">
                  <a16:creationId xmlns:a16="http://schemas.microsoft.com/office/drawing/2014/main" id="{DCBFCB14-4162-9B4D-34C3-5396B7D57383}"/>
                </a:ext>
              </a:extLst>
            </p:cNvPr>
            <p:cNvSpPr/>
            <p:nvPr/>
          </p:nvSpPr>
          <p:spPr>
            <a:xfrm>
              <a:off x="2229275" y="3147700"/>
              <a:ext cx="20850" cy="20875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367"/>
                    <a:pt x="467" y="667"/>
                    <a:pt x="834" y="834"/>
                  </a:cubicBezTo>
                  <a:cubicBezTo>
                    <a:pt x="634" y="467"/>
                    <a:pt x="367" y="16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2124;p45">
              <a:extLst>
                <a:ext uri="{FF2B5EF4-FFF2-40B4-BE49-F238E27FC236}">
                  <a16:creationId xmlns:a16="http://schemas.microsoft.com/office/drawing/2014/main" id="{CA00E5C2-18D9-9617-6CD6-0384E6076441}"/>
                </a:ext>
              </a:extLst>
            </p:cNvPr>
            <p:cNvSpPr/>
            <p:nvPr/>
          </p:nvSpPr>
          <p:spPr>
            <a:xfrm>
              <a:off x="2424400" y="3340325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835" y="1"/>
                  </a:moveTo>
                  <a:lnTo>
                    <a:pt x="835" y="1"/>
                  </a:lnTo>
                  <a:cubicBezTo>
                    <a:pt x="468" y="168"/>
                    <a:pt x="167" y="468"/>
                    <a:pt x="1" y="835"/>
                  </a:cubicBezTo>
                  <a:cubicBezTo>
                    <a:pt x="368" y="668"/>
                    <a:pt x="668" y="368"/>
                    <a:pt x="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2125;p45">
              <a:extLst>
                <a:ext uri="{FF2B5EF4-FFF2-40B4-BE49-F238E27FC236}">
                  <a16:creationId xmlns:a16="http://schemas.microsoft.com/office/drawing/2014/main" id="{E29D9786-D897-6198-9D5F-1B6FE4C16416}"/>
                </a:ext>
              </a:extLst>
            </p:cNvPr>
            <p:cNvSpPr/>
            <p:nvPr/>
          </p:nvSpPr>
          <p:spPr>
            <a:xfrm>
              <a:off x="2569500" y="3261100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835" y="1"/>
                  </a:moveTo>
                  <a:lnTo>
                    <a:pt x="835" y="1"/>
                  </a:lnTo>
                  <a:cubicBezTo>
                    <a:pt x="468" y="168"/>
                    <a:pt x="168" y="468"/>
                    <a:pt x="1" y="835"/>
                  </a:cubicBezTo>
                  <a:cubicBezTo>
                    <a:pt x="201" y="768"/>
                    <a:pt x="368" y="635"/>
                    <a:pt x="501" y="501"/>
                  </a:cubicBezTo>
                  <a:cubicBezTo>
                    <a:pt x="635" y="368"/>
                    <a:pt x="768" y="201"/>
                    <a:pt x="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2126;p45">
              <a:extLst>
                <a:ext uri="{FF2B5EF4-FFF2-40B4-BE49-F238E27FC236}">
                  <a16:creationId xmlns:a16="http://schemas.microsoft.com/office/drawing/2014/main" id="{FF8D420B-185A-3F2E-05FD-607B35CF6D56}"/>
                </a:ext>
              </a:extLst>
            </p:cNvPr>
            <p:cNvSpPr/>
            <p:nvPr/>
          </p:nvSpPr>
          <p:spPr>
            <a:xfrm>
              <a:off x="2642900" y="3332825"/>
              <a:ext cx="20875" cy="21700"/>
            </a:xfrm>
            <a:custGeom>
              <a:avLst/>
              <a:gdLst/>
              <a:ahLst/>
              <a:cxnLst/>
              <a:rect l="l" t="t" r="r" b="b"/>
              <a:pathLst>
                <a:path w="835" h="868" extrusionOk="0">
                  <a:moveTo>
                    <a:pt x="834" y="1"/>
                  </a:moveTo>
                  <a:lnTo>
                    <a:pt x="834" y="1"/>
                  </a:lnTo>
                  <a:cubicBezTo>
                    <a:pt x="634" y="101"/>
                    <a:pt x="467" y="201"/>
                    <a:pt x="334" y="368"/>
                  </a:cubicBezTo>
                  <a:cubicBezTo>
                    <a:pt x="200" y="501"/>
                    <a:pt x="67" y="668"/>
                    <a:pt x="0" y="868"/>
                  </a:cubicBezTo>
                  <a:cubicBezTo>
                    <a:pt x="167" y="768"/>
                    <a:pt x="334" y="668"/>
                    <a:pt x="467" y="501"/>
                  </a:cubicBezTo>
                  <a:cubicBezTo>
                    <a:pt x="634" y="368"/>
                    <a:pt x="734" y="20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2127;p45">
              <a:extLst>
                <a:ext uri="{FF2B5EF4-FFF2-40B4-BE49-F238E27FC236}">
                  <a16:creationId xmlns:a16="http://schemas.microsoft.com/office/drawing/2014/main" id="{C2C3D0E0-7798-0C94-2966-923516E304AB}"/>
                </a:ext>
              </a:extLst>
            </p:cNvPr>
            <p:cNvSpPr/>
            <p:nvPr/>
          </p:nvSpPr>
          <p:spPr>
            <a:xfrm>
              <a:off x="2622875" y="3423725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835" y="1"/>
                  </a:moveTo>
                  <a:lnTo>
                    <a:pt x="835" y="1"/>
                  </a:lnTo>
                  <a:cubicBezTo>
                    <a:pt x="634" y="101"/>
                    <a:pt x="468" y="201"/>
                    <a:pt x="334" y="334"/>
                  </a:cubicBezTo>
                  <a:cubicBezTo>
                    <a:pt x="201" y="501"/>
                    <a:pt x="67" y="668"/>
                    <a:pt x="1" y="834"/>
                  </a:cubicBezTo>
                  <a:cubicBezTo>
                    <a:pt x="368" y="668"/>
                    <a:pt x="668" y="367"/>
                    <a:pt x="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2128;p45">
              <a:extLst>
                <a:ext uri="{FF2B5EF4-FFF2-40B4-BE49-F238E27FC236}">
                  <a16:creationId xmlns:a16="http://schemas.microsoft.com/office/drawing/2014/main" id="{5E8BA0FA-A30C-4FD2-12CE-8B8EA1FAD62E}"/>
                </a:ext>
              </a:extLst>
            </p:cNvPr>
            <p:cNvSpPr/>
            <p:nvPr/>
          </p:nvSpPr>
          <p:spPr>
            <a:xfrm>
              <a:off x="2198400" y="3152350"/>
              <a:ext cx="633825" cy="344775"/>
            </a:xfrm>
            <a:custGeom>
              <a:avLst/>
              <a:gdLst/>
              <a:ahLst/>
              <a:cxnLst/>
              <a:rect l="l" t="t" r="r" b="b"/>
              <a:pathLst>
                <a:path w="25353" h="13791" extrusionOk="0">
                  <a:moveTo>
                    <a:pt x="21583" y="1082"/>
                  </a:moveTo>
                  <a:cubicBezTo>
                    <a:pt x="21483" y="1082"/>
                    <a:pt x="21416" y="1149"/>
                    <a:pt x="21316" y="1182"/>
                  </a:cubicBezTo>
                  <a:cubicBezTo>
                    <a:pt x="21216" y="1249"/>
                    <a:pt x="21149" y="1282"/>
                    <a:pt x="21049" y="1349"/>
                  </a:cubicBezTo>
                  <a:cubicBezTo>
                    <a:pt x="20882" y="1415"/>
                    <a:pt x="20716" y="1549"/>
                    <a:pt x="20549" y="1616"/>
                  </a:cubicBezTo>
                  <a:cubicBezTo>
                    <a:pt x="20515" y="1616"/>
                    <a:pt x="20549" y="1682"/>
                    <a:pt x="20549" y="1682"/>
                  </a:cubicBezTo>
                  <a:cubicBezTo>
                    <a:pt x="20749" y="1582"/>
                    <a:pt x="20916" y="1516"/>
                    <a:pt x="21116" y="1415"/>
                  </a:cubicBezTo>
                  <a:lnTo>
                    <a:pt x="21383" y="1315"/>
                  </a:lnTo>
                  <a:cubicBezTo>
                    <a:pt x="21483" y="1249"/>
                    <a:pt x="21550" y="1215"/>
                    <a:pt x="21650" y="1149"/>
                  </a:cubicBezTo>
                  <a:cubicBezTo>
                    <a:pt x="21650" y="1115"/>
                    <a:pt x="21650" y="1082"/>
                    <a:pt x="21616" y="1082"/>
                  </a:cubicBezTo>
                  <a:close/>
                  <a:moveTo>
                    <a:pt x="22369" y="2607"/>
                  </a:moveTo>
                  <a:cubicBezTo>
                    <a:pt x="22363" y="2607"/>
                    <a:pt x="22356" y="2610"/>
                    <a:pt x="22350" y="2616"/>
                  </a:cubicBezTo>
                  <a:lnTo>
                    <a:pt x="22317" y="2616"/>
                  </a:lnTo>
                  <a:cubicBezTo>
                    <a:pt x="22217" y="2616"/>
                    <a:pt x="22150" y="2683"/>
                    <a:pt x="22050" y="2716"/>
                  </a:cubicBezTo>
                  <a:lnTo>
                    <a:pt x="21783" y="2883"/>
                  </a:lnTo>
                  <a:cubicBezTo>
                    <a:pt x="21616" y="2983"/>
                    <a:pt x="21449" y="3083"/>
                    <a:pt x="21249" y="3150"/>
                  </a:cubicBezTo>
                  <a:cubicBezTo>
                    <a:pt x="21249" y="3183"/>
                    <a:pt x="21249" y="3217"/>
                    <a:pt x="21283" y="3217"/>
                  </a:cubicBezTo>
                  <a:cubicBezTo>
                    <a:pt x="21483" y="3117"/>
                    <a:pt x="21650" y="3050"/>
                    <a:pt x="21850" y="2950"/>
                  </a:cubicBezTo>
                  <a:lnTo>
                    <a:pt x="22117" y="2850"/>
                  </a:lnTo>
                  <a:cubicBezTo>
                    <a:pt x="22183" y="2783"/>
                    <a:pt x="22283" y="2750"/>
                    <a:pt x="22350" y="2683"/>
                  </a:cubicBezTo>
                  <a:cubicBezTo>
                    <a:pt x="22404" y="2656"/>
                    <a:pt x="22393" y="2607"/>
                    <a:pt x="22369" y="2607"/>
                  </a:cubicBezTo>
                  <a:close/>
                  <a:moveTo>
                    <a:pt x="5744" y="1"/>
                  </a:moveTo>
                  <a:cubicBezTo>
                    <a:pt x="5724" y="1"/>
                    <a:pt x="5715" y="24"/>
                    <a:pt x="5738" y="48"/>
                  </a:cubicBezTo>
                  <a:cubicBezTo>
                    <a:pt x="6639" y="748"/>
                    <a:pt x="7439" y="1482"/>
                    <a:pt x="8307" y="2149"/>
                  </a:cubicBezTo>
                  <a:lnTo>
                    <a:pt x="10842" y="4151"/>
                  </a:lnTo>
                  <a:cubicBezTo>
                    <a:pt x="10850" y="4167"/>
                    <a:pt x="10862" y="4173"/>
                    <a:pt x="10874" y="4173"/>
                  </a:cubicBezTo>
                  <a:cubicBezTo>
                    <a:pt x="10914" y="4173"/>
                    <a:pt x="10959" y="4109"/>
                    <a:pt x="10909" y="4084"/>
                  </a:cubicBezTo>
                  <a:cubicBezTo>
                    <a:pt x="10075" y="3350"/>
                    <a:pt x="9241" y="2683"/>
                    <a:pt x="8407" y="1983"/>
                  </a:cubicBezTo>
                  <a:cubicBezTo>
                    <a:pt x="8107" y="1749"/>
                    <a:pt x="7806" y="1516"/>
                    <a:pt x="7506" y="1282"/>
                  </a:cubicBezTo>
                  <a:lnTo>
                    <a:pt x="7373" y="1149"/>
                  </a:lnTo>
                  <a:cubicBezTo>
                    <a:pt x="7306" y="1049"/>
                    <a:pt x="7206" y="948"/>
                    <a:pt x="7139" y="882"/>
                  </a:cubicBezTo>
                  <a:cubicBezTo>
                    <a:pt x="6939" y="682"/>
                    <a:pt x="6772" y="481"/>
                    <a:pt x="6572" y="281"/>
                  </a:cubicBezTo>
                  <a:cubicBezTo>
                    <a:pt x="6572" y="272"/>
                    <a:pt x="6566" y="267"/>
                    <a:pt x="6559" y="267"/>
                  </a:cubicBezTo>
                  <a:cubicBezTo>
                    <a:pt x="6542" y="267"/>
                    <a:pt x="6515" y="291"/>
                    <a:pt x="6539" y="315"/>
                  </a:cubicBezTo>
                  <a:cubicBezTo>
                    <a:pt x="6706" y="515"/>
                    <a:pt x="6872" y="715"/>
                    <a:pt x="7039" y="915"/>
                  </a:cubicBezTo>
                  <a:lnTo>
                    <a:pt x="7073" y="948"/>
                  </a:lnTo>
                  <a:cubicBezTo>
                    <a:pt x="6639" y="615"/>
                    <a:pt x="6239" y="315"/>
                    <a:pt x="5772" y="14"/>
                  </a:cubicBezTo>
                  <a:cubicBezTo>
                    <a:pt x="5762" y="5"/>
                    <a:pt x="5752" y="1"/>
                    <a:pt x="5744" y="1"/>
                  </a:cubicBezTo>
                  <a:close/>
                  <a:moveTo>
                    <a:pt x="23085" y="4142"/>
                  </a:moveTo>
                  <a:cubicBezTo>
                    <a:pt x="23075" y="4142"/>
                    <a:pt x="23063" y="4144"/>
                    <a:pt x="23051" y="4151"/>
                  </a:cubicBezTo>
                  <a:cubicBezTo>
                    <a:pt x="22951" y="4151"/>
                    <a:pt x="22850" y="4217"/>
                    <a:pt x="22784" y="4251"/>
                  </a:cubicBezTo>
                  <a:lnTo>
                    <a:pt x="22517" y="4418"/>
                  </a:lnTo>
                  <a:cubicBezTo>
                    <a:pt x="22350" y="4518"/>
                    <a:pt x="22183" y="4618"/>
                    <a:pt x="21983" y="4718"/>
                  </a:cubicBezTo>
                  <a:cubicBezTo>
                    <a:pt x="21956" y="4718"/>
                    <a:pt x="21972" y="4761"/>
                    <a:pt x="21997" y="4761"/>
                  </a:cubicBezTo>
                  <a:cubicBezTo>
                    <a:pt x="22003" y="4761"/>
                    <a:pt x="22010" y="4758"/>
                    <a:pt x="22017" y="4751"/>
                  </a:cubicBezTo>
                  <a:cubicBezTo>
                    <a:pt x="22217" y="4651"/>
                    <a:pt x="22383" y="4584"/>
                    <a:pt x="22584" y="4484"/>
                  </a:cubicBezTo>
                  <a:lnTo>
                    <a:pt x="22850" y="4384"/>
                  </a:lnTo>
                  <a:cubicBezTo>
                    <a:pt x="22917" y="4318"/>
                    <a:pt x="23017" y="4284"/>
                    <a:pt x="23084" y="4217"/>
                  </a:cubicBezTo>
                  <a:cubicBezTo>
                    <a:pt x="23138" y="4190"/>
                    <a:pt x="23126" y="4142"/>
                    <a:pt x="23085" y="4142"/>
                  </a:cubicBezTo>
                  <a:close/>
                  <a:moveTo>
                    <a:pt x="23784" y="5685"/>
                  </a:moveTo>
                  <a:cubicBezTo>
                    <a:pt x="23684" y="5719"/>
                    <a:pt x="23584" y="5752"/>
                    <a:pt x="23518" y="5785"/>
                  </a:cubicBezTo>
                  <a:cubicBezTo>
                    <a:pt x="23418" y="5852"/>
                    <a:pt x="23351" y="5885"/>
                    <a:pt x="23251" y="5952"/>
                  </a:cubicBezTo>
                  <a:cubicBezTo>
                    <a:pt x="23084" y="6052"/>
                    <a:pt x="22917" y="6152"/>
                    <a:pt x="22717" y="6252"/>
                  </a:cubicBezTo>
                  <a:cubicBezTo>
                    <a:pt x="22684" y="6252"/>
                    <a:pt x="22717" y="6286"/>
                    <a:pt x="22750" y="6286"/>
                  </a:cubicBezTo>
                  <a:cubicBezTo>
                    <a:pt x="22951" y="6186"/>
                    <a:pt x="23117" y="6119"/>
                    <a:pt x="23317" y="6019"/>
                  </a:cubicBezTo>
                  <a:lnTo>
                    <a:pt x="23584" y="5919"/>
                  </a:lnTo>
                  <a:cubicBezTo>
                    <a:pt x="23651" y="5852"/>
                    <a:pt x="23751" y="5819"/>
                    <a:pt x="23818" y="5752"/>
                  </a:cubicBezTo>
                  <a:cubicBezTo>
                    <a:pt x="23851" y="5719"/>
                    <a:pt x="23818" y="5685"/>
                    <a:pt x="23784" y="5685"/>
                  </a:cubicBezTo>
                  <a:close/>
                  <a:moveTo>
                    <a:pt x="24518" y="7220"/>
                  </a:moveTo>
                  <a:cubicBezTo>
                    <a:pt x="24418" y="7253"/>
                    <a:pt x="24318" y="7286"/>
                    <a:pt x="24251" y="7320"/>
                  </a:cubicBezTo>
                  <a:cubicBezTo>
                    <a:pt x="24151" y="7386"/>
                    <a:pt x="24085" y="7420"/>
                    <a:pt x="23985" y="7486"/>
                  </a:cubicBezTo>
                  <a:cubicBezTo>
                    <a:pt x="23818" y="7587"/>
                    <a:pt x="23651" y="7687"/>
                    <a:pt x="23451" y="7787"/>
                  </a:cubicBezTo>
                  <a:cubicBezTo>
                    <a:pt x="23424" y="7787"/>
                    <a:pt x="23440" y="7829"/>
                    <a:pt x="23465" y="7829"/>
                  </a:cubicBezTo>
                  <a:cubicBezTo>
                    <a:pt x="23471" y="7829"/>
                    <a:pt x="23478" y="7827"/>
                    <a:pt x="23484" y="7820"/>
                  </a:cubicBezTo>
                  <a:cubicBezTo>
                    <a:pt x="23651" y="7720"/>
                    <a:pt x="23851" y="7653"/>
                    <a:pt x="24051" y="7587"/>
                  </a:cubicBezTo>
                  <a:lnTo>
                    <a:pt x="24318" y="7453"/>
                  </a:lnTo>
                  <a:cubicBezTo>
                    <a:pt x="24385" y="7386"/>
                    <a:pt x="24485" y="7353"/>
                    <a:pt x="24552" y="7286"/>
                  </a:cubicBezTo>
                  <a:cubicBezTo>
                    <a:pt x="24585" y="7253"/>
                    <a:pt x="24552" y="7220"/>
                    <a:pt x="24518" y="7220"/>
                  </a:cubicBezTo>
                  <a:close/>
                  <a:moveTo>
                    <a:pt x="25252" y="8754"/>
                  </a:moveTo>
                  <a:cubicBezTo>
                    <a:pt x="25152" y="8787"/>
                    <a:pt x="25052" y="8821"/>
                    <a:pt x="24985" y="8854"/>
                  </a:cubicBezTo>
                  <a:lnTo>
                    <a:pt x="24718" y="9021"/>
                  </a:lnTo>
                  <a:cubicBezTo>
                    <a:pt x="24552" y="9121"/>
                    <a:pt x="24352" y="9221"/>
                    <a:pt x="24185" y="9321"/>
                  </a:cubicBezTo>
                  <a:cubicBezTo>
                    <a:pt x="24158" y="9321"/>
                    <a:pt x="24174" y="9364"/>
                    <a:pt x="24199" y="9364"/>
                  </a:cubicBezTo>
                  <a:cubicBezTo>
                    <a:pt x="24205" y="9364"/>
                    <a:pt x="24211" y="9361"/>
                    <a:pt x="24218" y="9354"/>
                  </a:cubicBezTo>
                  <a:cubicBezTo>
                    <a:pt x="24385" y="9254"/>
                    <a:pt x="24585" y="9188"/>
                    <a:pt x="24752" y="9121"/>
                  </a:cubicBezTo>
                  <a:lnTo>
                    <a:pt x="25019" y="8988"/>
                  </a:lnTo>
                  <a:cubicBezTo>
                    <a:pt x="25119" y="8921"/>
                    <a:pt x="25219" y="8887"/>
                    <a:pt x="25286" y="8821"/>
                  </a:cubicBezTo>
                  <a:cubicBezTo>
                    <a:pt x="25352" y="8787"/>
                    <a:pt x="25319" y="8754"/>
                    <a:pt x="25252" y="8754"/>
                  </a:cubicBezTo>
                  <a:close/>
                  <a:moveTo>
                    <a:pt x="20156" y="1610"/>
                  </a:moveTo>
                  <a:cubicBezTo>
                    <a:pt x="20137" y="1610"/>
                    <a:pt x="20115" y="1630"/>
                    <a:pt x="20115" y="1649"/>
                  </a:cubicBezTo>
                  <a:cubicBezTo>
                    <a:pt x="20449" y="2349"/>
                    <a:pt x="20716" y="3050"/>
                    <a:pt x="21049" y="3750"/>
                  </a:cubicBezTo>
                  <a:cubicBezTo>
                    <a:pt x="21349" y="4418"/>
                    <a:pt x="21683" y="5118"/>
                    <a:pt x="22017" y="5819"/>
                  </a:cubicBezTo>
                  <a:cubicBezTo>
                    <a:pt x="22317" y="6486"/>
                    <a:pt x="22650" y="7153"/>
                    <a:pt x="22984" y="7820"/>
                  </a:cubicBezTo>
                  <a:lnTo>
                    <a:pt x="23518" y="8854"/>
                  </a:lnTo>
                  <a:cubicBezTo>
                    <a:pt x="23651" y="9188"/>
                    <a:pt x="23851" y="9488"/>
                    <a:pt x="24051" y="9788"/>
                  </a:cubicBezTo>
                  <a:cubicBezTo>
                    <a:pt x="24060" y="9797"/>
                    <a:pt x="24072" y="9801"/>
                    <a:pt x="24083" y="9801"/>
                  </a:cubicBezTo>
                  <a:cubicBezTo>
                    <a:pt x="24113" y="9801"/>
                    <a:pt x="24142" y="9770"/>
                    <a:pt x="24118" y="9721"/>
                  </a:cubicBezTo>
                  <a:cubicBezTo>
                    <a:pt x="24018" y="9388"/>
                    <a:pt x="23851" y="9054"/>
                    <a:pt x="23684" y="8754"/>
                  </a:cubicBezTo>
                  <a:cubicBezTo>
                    <a:pt x="23518" y="8454"/>
                    <a:pt x="23351" y="8120"/>
                    <a:pt x="23217" y="7787"/>
                  </a:cubicBezTo>
                  <a:cubicBezTo>
                    <a:pt x="22884" y="7120"/>
                    <a:pt x="22517" y="6419"/>
                    <a:pt x="22183" y="5752"/>
                  </a:cubicBezTo>
                  <a:lnTo>
                    <a:pt x="21216" y="3750"/>
                  </a:lnTo>
                  <a:cubicBezTo>
                    <a:pt x="20882" y="3050"/>
                    <a:pt x="20482" y="2349"/>
                    <a:pt x="20182" y="1649"/>
                  </a:cubicBezTo>
                  <a:cubicBezTo>
                    <a:pt x="20182" y="1621"/>
                    <a:pt x="20170" y="1610"/>
                    <a:pt x="20156" y="1610"/>
                  </a:cubicBezTo>
                  <a:close/>
                  <a:moveTo>
                    <a:pt x="26" y="3736"/>
                  </a:moveTo>
                  <a:cubicBezTo>
                    <a:pt x="16" y="3736"/>
                    <a:pt x="1" y="3750"/>
                    <a:pt x="1" y="3750"/>
                  </a:cubicBezTo>
                  <a:cubicBezTo>
                    <a:pt x="535" y="4651"/>
                    <a:pt x="1035" y="5518"/>
                    <a:pt x="1635" y="6352"/>
                  </a:cubicBezTo>
                  <a:cubicBezTo>
                    <a:pt x="1669" y="6419"/>
                    <a:pt x="1735" y="6486"/>
                    <a:pt x="1769" y="6552"/>
                  </a:cubicBezTo>
                  <a:lnTo>
                    <a:pt x="1402" y="6286"/>
                  </a:lnTo>
                  <a:cubicBezTo>
                    <a:pt x="1102" y="6019"/>
                    <a:pt x="768" y="5819"/>
                    <a:pt x="468" y="5518"/>
                  </a:cubicBezTo>
                  <a:cubicBezTo>
                    <a:pt x="434" y="5518"/>
                    <a:pt x="401" y="5552"/>
                    <a:pt x="434" y="5585"/>
                  </a:cubicBezTo>
                  <a:cubicBezTo>
                    <a:pt x="735" y="5852"/>
                    <a:pt x="1035" y="6152"/>
                    <a:pt x="1335" y="6419"/>
                  </a:cubicBezTo>
                  <a:cubicBezTo>
                    <a:pt x="1469" y="6519"/>
                    <a:pt x="1635" y="6653"/>
                    <a:pt x="1802" y="6786"/>
                  </a:cubicBezTo>
                  <a:lnTo>
                    <a:pt x="2036" y="6953"/>
                  </a:lnTo>
                  <a:lnTo>
                    <a:pt x="2102" y="6986"/>
                  </a:lnTo>
                  <a:cubicBezTo>
                    <a:pt x="2536" y="7620"/>
                    <a:pt x="3003" y="8187"/>
                    <a:pt x="3503" y="8754"/>
                  </a:cubicBezTo>
                  <a:cubicBezTo>
                    <a:pt x="4738" y="10255"/>
                    <a:pt x="6205" y="11556"/>
                    <a:pt x="7840" y="12590"/>
                  </a:cubicBezTo>
                  <a:cubicBezTo>
                    <a:pt x="8740" y="13157"/>
                    <a:pt x="9708" y="13524"/>
                    <a:pt x="10742" y="13691"/>
                  </a:cubicBezTo>
                  <a:cubicBezTo>
                    <a:pt x="10746" y="13696"/>
                    <a:pt x="10751" y="13698"/>
                    <a:pt x="10756" y="13698"/>
                  </a:cubicBezTo>
                  <a:cubicBezTo>
                    <a:pt x="10783" y="13698"/>
                    <a:pt x="10804" y="13620"/>
                    <a:pt x="10775" y="13591"/>
                  </a:cubicBezTo>
                  <a:cubicBezTo>
                    <a:pt x="8974" y="13090"/>
                    <a:pt x="7306" y="12156"/>
                    <a:pt x="5972" y="10822"/>
                  </a:cubicBezTo>
                  <a:cubicBezTo>
                    <a:pt x="4537" y="9488"/>
                    <a:pt x="3203" y="8054"/>
                    <a:pt x="1969" y="6486"/>
                  </a:cubicBezTo>
                  <a:cubicBezTo>
                    <a:pt x="1268" y="5618"/>
                    <a:pt x="635" y="4684"/>
                    <a:pt x="34" y="3750"/>
                  </a:cubicBezTo>
                  <a:cubicBezTo>
                    <a:pt x="34" y="3739"/>
                    <a:pt x="30" y="3736"/>
                    <a:pt x="26" y="3736"/>
                  </a:cubicBezTo>
                  <a:close/>
                  <a:moveTo>
                    <a:pt x="20415" y="11923"/>
                  </a:moveTo>
                  <a:cubicBezTo>
                    <a:pt x="20082" y="12023"/>
                    <a:pt x="19748" y="12156"/>
                    <a:pt x="19415" y="12257"/>
                  </a:cubicBezTo>
                  <a:cubicBezTo>
                    <a:pt x="19114" y="12357"/>
                    <a:pt x="18781" y="12490"/>
                    <a:pt x="18447" y="12590"/>
                  </a:cubicBezTo>
                  <a:cubicBezTo>
                    <a:pt x="17780" y="12790"/>
                    <a:pt x="17113" y="12957"/>
                    <a:pt x="16413" y="13090"/>
                  </a:cubicBezTo>
                  <a:cubicBezTo>
                    <a:pt x="15745" y="13257"/>
                    <a:pt x="15078" y="13391"/>
                    <a:pt x="14411" y="13491"/>
                  </a:cubicBezTo>
                  <a:cubicBezTo>
                    <a:pt x="13711" y="13624"/>
                    <a:pt x="12977" y="13724"/>
                    <a:pt x="12276" y="13758"/>
                  </a:cubicBezTo>
                  <a:cubicBezTo>
                    <a:pt x="12210" y="13758"/>
                    <a:pt x="12243" y="13791"/>
                    <a:pt x="12276" y="13791"/>
                  </a:cubicBezTo>
                  <a:cubicBezTo>
                    <a:pt x="12977" y="13791"/>
                    <a:pt x="13677" y="13758"/>
                    <a:pt x="14411" y="13658"/>
                  </a:cubicBezTo>
                  <a:cubicBezTo>
                    <a:pt x="15078" y="13591"/>
                    <a:pt x="15779" y="13457"/>
                    <a:pt x="16446" y="13291"/>
                  </a:cubicBezTo>
                  <a:cubicBezTo>
                    <a:pt x="17113" y="13124"/>
                    <a:pt x="17814" y="12924"/>
                    <a:pt x="18481" y="12690"/>
                  </a:cubicBezTo>
                  <a:cubicBezTo>
                    <a:pt x="18814" y="12590"/>
                    <a:pt x="19148" y="12490"/>
                    <a:pt x="19448" y="12357"/>
                  </a:cubicBezTo>
                  <a:cubicBezTo>
                    <a:pt x="19782" y="12257"/>
                    <a:pt x="20115" y="12123"/>
                    <a:pt x="20415" y="11990"/>
                  </a:cubicBezTo>
                  <a:cubicBezTo>
                    <a:pt x="20449" y="11956"/>
                    <a:pt x="20449" y="11956"/>
                    <a:pt x="20415" y="119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2129;p45">
              <a:extLst>
                <a:ext uri="{FF2B5EF4-FFF2-40B4-BE49-F238E27FC236}">
                  <a16:creationId xmlns:a16="http://schemas.microsoft.com/office/drawing/2014/main" id="{9FA457B7-E0C0-3C3C-98A9-5B3E02224EA1}"/>
                </a:ext>
              </a:extLst>
            </p:cNvPr>
            <p:cNvSpPr/>
            <p:nvPr/>
          </p:nvSpPr>
          <p:spPr>
            <a:xfrm>
              <a:off x="2213425" y="3834850"/>
              <a:ext cx="55050" cy="1024925"/>
            </a:xfrm>
            <a:custGeom>
              <a:avLst/>
              <a:gdLst/>
              <a:ahLst/>
              <a:cxnLst/>
              <a:rect l="l" t="t" r="r" b="b"/>
              <a:pathLst>
                <a:path w="2202" h="40997" extrusionOk="0">
                  <a:moveTo>
                    <a:pt x="0" y="1"/>
                  </a:moveTo>
                  <a:lnTo>
                    <a:pt x="67" y="4737"/>
                  </a:lnTo>
                  <a:lnTo>
                    <a:pt x="734" y="40997"/>
                  </a:lnTo>
                  <a:lnTo>
                    <a:pt x="1468" y="40997"/>
                  </a:lnTo>
                  <a:lnTo>
                    <a:pt x="2135" y="4737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2130;p45">
              <a:extLst>
                <a:ext uri="{FF2B5EF4-FFF2-40B4-BE49-F238E27FC236}">
                  <a16:creationId xmlns:a16="http://schemas.microsoft.com/office/drawing/2014/main" id="{05A2C0A3-F211-7CE5-B8EE-B73BFD818ED5}"/>
                </a:ext>
              </a:extLst>
            </p:cNvPr>
            <p:cNvSpPr/>
            <p:nvPr/>
          </p:nvSpPr>
          <p:spPr>
            <a:xfrm>
              <a:off x="2213425" y="3834850"/>
              <a:ext cx="55050" cy="118450"/>
            </a:xfrm>
            <a:custGeom>
              <a:avLst/>
              <a:gdLst/>
              <a:ahLst/>
              <a:cxnLst/>
              <a:rect l="l" t="t" r="r" b="b"/>
              <a:pathLst>
                <a:path w="2202" h="4738" extrusionOk="0">
                  <a:moveTo>
                    <a:pt x="0" y="1"/>
                  </a:moveTo>
                  <a:lnTo>
                    <a:pt x="67" y="4737"/>
                  </a:lnTo>
                  <a:lnTo>
                    <a:pt x="2135" y="4737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2131;p45">
              <a:extLst>
                <a:ext uri="{FF2B5EF4-FFF2-40B4-BE49-F238E27FC236}">
                  <a16:creationId xmlns:a16="http://schemas.microsoft.com/office/drawing/2014/main" id="{0A05ABBB-0182-730B-7D56-29CB2D3BA764}"/>
                </a:ext>
              </a:extLst>
            </p:cNvPr>
            <p:cNvSpPr/>
            <p:nvPr/>
          </p:nvSpPr>
          <p:spPr>
            <a:xfrm>
              <a:off x="4676000" y="3834850"/>
              <a:ext cx="55075" cy="1024925"/>
            </a:xfrm>
            <a:custGeom>
              <a:avLst/>
              <a:gdLst/>
              <a:ahLst/>
              <a:cxnLst/>
              <a:rect l="l" t="t" r="r" b="b"/>
              <a:pathLst>
                <a:path w="2203" h="40997" extrusionOk="0">
                  <a:moveTo>
                    <a:pt x="1" y="1"/>
                  </a:moveTo>
                  <a:lnTo>
                    <a:pt x="68" y="4737"/>
                  </a:lnTo>
                  <a:lnTo>
                    <a:pt x="735" y="40997"/>
                  </a:lnTo>
                  <a:lnTo>
                    <a:pt x="1502" y="40997"/>
                  </a:lnTo>
                  <a:lnTo>
                    <a:pt x="2136" y="4737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2132;p45">
              <a:extLst>
                <a:ext uri="{FF2B5EF4-FFF2-40B4-BE49-F238E27FC236}">
                  <a16:creationId xmlns:a16="http://schemas.microsoft.com/office/drawing/2014/main" id="{7D99638B-AC47-72D6-4550-3E2A24BD81B6}"/>
                </a:ext>
              </a:extLst>
            </p:cNvPr>
            <p:cNvSpPr/>
            <p:nvPr/>
          </p:nvSpPr>
          <p:spPr>
            <a:xfrm>
              <a:off x="4676000" y="3834850"/>
              <a:ext cx="55075" cy="118450"/>
            </a:xfrm>
            <a:custGeom>
              <a:avLst/>
              <a:gdLst/>
              <a:ahLst/>
              <a:cxnLst/>
              <a:rect l="l" t="t" r="r" b="b"/>
              <a:pathLst>
                <a:path w="2203" h="4738" extrusionOk="0">
                  <a:moveTo>
                    <a:pt x="1" y="1"/>
                  </a:moveTo>
                  <a:lnTo>
                    <a:pt x="68" y="4737"/>
                  </a:lnTo>
                  <a:lnTo>
                    <a:pt x="2136" y="4737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2133;p45">
              <a:extLst>
                <a:ext uri="{FF2B5EF4-FFF2-40B4-BE49-F238E27FC236}">
                  <a16:creationId xmlns:a16="http://schemas.microsoft.com/office/drawing/2014/main" id="{237DC856-66AC-FC06-1767-0993452C4C8F}"/>
                </a:ext>
              </a:extLst>
            </p:cNvPr>
            <p:cNvSpPr/>
            <p:nvPr/>
          </p:nvSpPr>
          <p:spPr>
            <a:xfrm>
              <a:off x="2023275" y="3834850"/>
              <a:ext cx="55075" cy="1024925"/>
            </a:xfrm>
            <a:custGeom>
              <a:avLst/>
              <a:gdLst/>
              <a:ahLst/>
              <a:cxnLst/>
              <a:rect l="l" t="t" r="r" b="b"/>
              <a:pathLst>
                <a:path w="2203" h="40997" extrusionOk="0">
                  <a:moveTo>
                    <a:pt x="1" y="1"/>
                  </a:moveTo>
                  <a:lnTo>
                    <a:pt x="68" y="4737"/>
                  </a:lnTo>
                  <a:lnTo>
                    <a:pt x="735" y="40997"/>
                  </a:lnTo>
                  <a:lnTo>
                    <a:pt x="1469" y="40997"/>
                  </a:lnTo>
                  <a:lnTo>
                    <a:pt x="2136" y="4737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2134;p45">
              <a:extLst>
                <a:ext uri="{FF2B5EF4-FFF2-40B4-BE49-F238E27FC236}">
                  <a16:creationId xmlns:a16="http://schemas.microsoft.com/office/drawing/2014/main" id="{A5D710DF-2B68-464E-B321-A556BE43234A}"/>
                </a:ext>
              </a:extLst>
            </p:cNvPr>
            <p:cNvSpPr/>
            <p:nvPr/>
          </p:nvSpPr>
          <p:spPr>
            <a:xfrm>
              <a:off x="2023275" y="3834850"/>
              <a:ext cx="55075" cy="118450"/>
            </a:xfrm>
            <a:custGeom>
              <a:avLst/>
              <a:gdLst/>
              <a:ahLst/>
              <a:cxnLst/>
              <a:rect l="l" t="t" r="r" b="b"/>
              <a:pathLst>
                <a:path w="2203" h="4738" extrusionOk="0">
                  <a:moveTo>
                    <a:pt x="1" y="1"/>
                  </a:moveTo>
                  <a:lnTo>
                    <a:pt x="68" y="4737"/>
                  </a:lnTo>
                  <a:lnTo>
                    <a:pt x="2136" y="4737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2135;p45">
              <a:extLst>
                <a:ext uri="{FF2B5EF4-FFF2-40B4-BE49-F238E27FC236}">
                  <a16:creationId xmlns:a16="http://schemas.microsoft.com/office/drawing/2014/main" id="{3096BEE4-A7C9-4260-9C25-34A6D3575063}"/>
                </a:ext>
              </a:extLst>
            </p:cNvPr>
            <p:cNvSpPr/>
            <p:nvPr/>
          </p:nvSpPr>
          <p:spPr>
            <a:xfrm>
              <a:off x="4485875" y="3834850"/>
              <a:ext cx="55075" cy="1024925"/>
            </a:xfrm>
            <a:custGeom>
              <a:avLst/>
              <a:gdLst/>
              <a:ahLst/>
              <a:cxnLst/>
              <a:rect l="l" t="t" r="r" b="b"/>
              <a:pathLst>
                <a:path w="2203" h="40997" extrusionOk="0">
                  <a:moveTo>
                    <a:pt x="0" y="1"/>
                  </a:moveTo>
                  <a:lnTo>
                    <a:pt x="67" y="4737"/>
                  </a:lnTo>
                  <a:lnTo>
                    <a:pt x="734" y="40997"/>
                  </a:lnTo>
                  <a:lnTo>
                    <a:pt x="1468" y="40997"/>
                  </a:lnTo>
                  <a:lnTo>
                    <a:pt x="2135" y="4737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2136;p45">
              <a:extLst>
                <a:ext uri="{FF2B5EF4-FFF2-40B4-BE49-F238E27FC236}">
                  <a16:creationId xmlns:a16="http://schemas.microsoft.com/office/drawing/2014/main" id="{79C257C9-41CB-24C6-B4AB-EA012469B020}"/>
                </a:ext>
              </a:extLst>
            </p:cNvPr>
            <p:cNvSpPr/>
            <p:nvPr/>
          </p:nvSpPr>
          <p:spPr>
            <a:xfrm>
              <a:off x="4485875" y="3834850"/>
              <a:ext cx="55075" cy="118450"/>
            </a:xfrm>
            <a:custGeom>
              <a:avLst/>
              <a:gdLst/>
              <a:ahLst/>
              <a:cxnLst/>
              <a:rect l="l" t="t" r="r" b="b"/>
              <a:pathLst>
                <a:path w="2203" h="4738" extrusionOk="0">
                  <a:moveTo>
                    <a:pt x="0" y="1"/>
                  </a:moveTo>
                  <a:lnTo>
                    <a:pt x="67" y="4737"/>
                  </a:lnTo>
                  <a:lnTo>
                    <a:pt x="2135" y="4737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2137;p45">
              <a:extLst>
                <a:ext uri="{FF2B5EF4-FFF2-40B4-BE49-F238E27FC236}">
                  <a16:creationId xmlns:a16="http://schemas.microsoft.com/office/drawing/2014/main" id="{3B49930F-E307-BEAC-AB37-C00C9FB0D789}"/>
                </a:ext>
              </a:extLst>
            </p:cNvPr>
            <p:cNvSpPr/>
            <p:nvPr/>
          </p:nvSpPr>
          <p:spPr>
            <a:xfrm>
              <a:off x="1854000" y="3761475"/>
              <a:ext cx="3018850" cy="100925"/>
            </a:xfrm>
            <a:custGeom>
              <a:avLst/>
              <a:gdLst/>
              <a:ahLst/>
              <a:cxnLst/>
              <a:rect l="l" t="t" r="r" b="b"/>
              <a:pathLst>
                <a:path w="120754" h="4037" extrusionOk="0">
                  <a:moveTo>
                    <a:pt x="0" y="0"/>
                  </a:moveTo>
                  <a:lnTo>
                    <a:pt x="0" y="4036"/>
                  </a:lnTo>
                  <a:lnTo>
                    <a:pt x="120753" y="4036"/>
                  </a:lnTo>
                  <a:lnTo>
                    <a:pt x="1207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2138;p45">
              <a:extLst>
                <a:ext uri="{FF2B5EF4-FFF2-40B4-BE49-F238E27FC236}">
                  <a16:creationId xmlns:a16="http://schemas.microsoft.com/office/drawing/2014/main" id="{5BB43490-DE59-1493-8B13-E79FA93CED66}"/>
                </a:ext>
              </a:extLst>
            </p:cNvPr>
            <p:cNvSpPr/>
            <p:nvPr/>
          </p:nvSpPr>
          <p:spPr>
            <a:xfrm>
              <a:off x="3034000" y="3446250"/>
              <a:ext cx="500375" cy="315250"/>
            </a:xfrm>
            <a:custGeom>
              <a:avLst/>
              <a:gdLst/>
              <a:ahLst/>
              <a:cxnLst/>
              <a:rect l="l" t="t" r="r" b="b"/>
              <a:pathLst>
                <a:path w="20015" h="12610" extrusionOk="0">
                  <a:moveTo>
                    <a:pt x="1435" y="0"/>
                  </a:moveTo>
                  <a:lnTo>
                    <a:pt x="1" y="12609"/>
                  </a:lnTo>
                  <a:lnTo>
                    <a:pt x="18581" y="12609"/>
                  </a:lnTo>
                  <a:lnTo>
                    <a:pt x="2001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2139;p45">
              <a:extLst>
                <a:ext uri="{FF2B5EF4-FFF2-40B4-BE49-F238E27FC236}">
                  <a16:creationId xmlns:a16="http://schemas.microsoft.com/office/drawing/2014/main" id="{1B4DCC5F-092E-8C2A-DE61-A3632C7A91CB}"/>
                </a:ext>
              </a:extLst>
            </p:cNvPr>
            <p:cNvSpPr/>
            <p:nvPr/>
          </p:nvSpPr>
          <p:spPr>
            <a:xfrm>
              <a:off x="3059850" y="3467100"/>
              <a:ext cx="449525" cy="273550"/>
            </a:xfrm>
            <a:custGeom>
              <a:avLst/>
              <a:gdLst/>
              <a:ahLst/>
              <a:cxnLst/>
              <a:rect l="l" t="t" r="r" b="b"/>
              <a:pathLst>
                <a:path w="17981" h="10942" extrusionOk="0">
                  <a:moveTo>
                    <a:pt x="1235" y="0"/>
                  </a:moveTo>
                  <a:lnTo>
                    <a:pt x="1" y="10941"/>
                  </a:lnTo>
                  <a:lnTo>
                    <a:pt x="16746" y="10941"/>
                  </a:lnTo>
                  <a:lnTo>
                    <a:pt x="179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2140;p45">
              <a:extLst>
                <a:ext uri="{FF2B5EF4-FFF2-40B4-BE49-F238E27FC236}">
                  <a16:creationId xmlns:a16="http://schemas.microsoft.com/office/drawing/2014/main" id="{E5EC0907-1C93-F5F6-DC43-FD9597D29042}"/>
                </a:ext>
              </a:extLst>
            </p:cNvPr>
            <p:cNvSpPr/>
            <p:nvPr/>
          </p:nvSpPr>
          <p:spPr>
            <a:xfrm>
              <a:off x="2771325" y="3740625"/>
              <a:ext cx="477025" cy="20875"/>
            </a:xfrm>
            <a:custGeom>
              <a:avLst/>
              <a:gdLst/>
              <a:ahLst/>
              <a:cxnLst/>
              <a:rect l="l" t="t" r="r" b="b"/>
              <a:pathLst>
                <a:path w="19081" h="835" extrusionOk="0">
                  <a:moveTo>
                    <a:pt x="0" y="0"/>
                  </a:moveTo>
                  <a:lnTo>
                    <a:pt x="0" y="834"/>
                  </a:lnTo>
                  <a:lnTo>
                    <a:pt x="19080" y="834"/>
                  </a:lnTo>
                  <a:lnTo>
                    <a:pt x="1908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2141;p45">
              <a:extLst>
                <a:ext uri="{FF2B5EF4-FFF2-40B4-BE49-F238E27FC236}">
                  <a16:creationId xmlns:a16="http://schemas.microsoft.com/office/drawing/2014/main" id="{060B1448-C134-1984-6AA7-F7F322CE57E9}"/>
                </a:ext>
              </a:extLst>
            </p:cNvPr>
            <p:cNvSpPr/>
            <p:nvPr/>
          </p:nvSpPr>
          <p:spPr>
            <a:xfrm>
              <a:off x="2771325" y="3740625"/>
              <a:ext cx="240200" cy="20875"/>
            </a:xfrm>
            <a:custGeom>
              <a:avLst/>
              <a:gdLst/>
              <a:ahLst/>
              <a:cxnLst/>
              <a:rect l="l" t="t" r="r" b="b"/>
              <a:pathLst>
                <a:path w="9608" h="835" extrusionOk="0">
                  <a:moveTo>
                    <a:pt x="0" y="0"/>
                  </a:moveTo>
                  <a:lnTo>
                    <a:pt x="0" y="834"/>
                  </a:lnTo>
                  <a:lnTo>
                    <a:pt x="9607" y="834"/>
                  </a:lnTo>
                  <a:lnTo>
                    <a:pt x="9607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2142;p45">
              <a:extLst>
                <a:ext uri="{FF2B5EF4-FFF2-40B4-BE49-F238E27FC236}">
                  <a16:creationId xmlns:a16="http://schemas.microsoft.com/office/drawing/2014/main" id="{22A5063C-F9B8-AE0E-DB9C-2D714E583EEC}"/>
                </a:ext>
              </a:extLst>
            </p:cNvPr>
            <p:cNvSpPr/>
            <p:nvPr/>
          </p:nvSpPr>
          <p:spPr>
            <a:xfrm>
              <a:off x="3137400" y="3542150"/>
              <a:ext cx="306100" cy="148450"/>
            </a:xfrm>
            <a:custGeom>
              <a:avLst/>
              <a:gdLst/>
              <a:ahLst/>
              <a:cxnLst/>
              <a:rect l="l" t="t" r="r" b="b"/>
              <a:pathLst>
                <a:path w="12244" h="5938" extrusionOk="0">
                  <a:moveTo>
                    <a:pt x="2870" y="0"/>
                  </a:moveTo>
                  <a:lnTo>
                    <a:pt x="1535" y="1568"/>
                  </a:lnTo>
                  <a:lnTo>
                    <a:pt x="168" y="267"/>
                  </a:lnTo>
                  <a:lnTo>
                    <a:pt x="1" y="467"/>
                  </a:lnTo>
                  <a:lnTo>
                    <a:pt x="1569" y="1968"/>
                  </a:lnTo>
                  <a:lnTo>
                    <a:pt x="2836" y="434"/>
                  </a:lnTo>
                  <a:lnTo>
                    <a:pt x="5238" y="3436"/>
                  </a:lnTo>
                  <a:lnTo>
                    <a:pt x="5772" y="2969"/>
                  </a:lnTo>
                  <a:lnTo>
                    <a:pt x="7306" y="5037"/>
                  </a:lnTo>
                  <a:lnTo>
                    <a:pt x="9274" y="1701"/>
                  </a:lnTo>
                  <a:lnTo>
                    <a:pt x="12210" y="5938"/>
                  </a:lnTo>
                  <a:lnTo>
                    <a:pt x="12243" y="5504"/>
                  </a:lnTo>
                  <a:lnTo>
                    <a:pt x="9274" y="1201"/>
                  </a:lnTo>
                  <a:lnTo>
                    <a:pt x="7273" y="4537"/>
                  </a:lnTo>
                  <a:lnTo>
                    <a:pt x="5805" y="2535"/>
                  </a:lnTo>
                  <a:lnTo>
                    <a:pt x="5271" y="3036"/>
                  </a:lnTo>
                  <a:lnTo>
                    <a:pt x="2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2143;p45">
              <a:extLst>
                <a:ext uri="{FF2B5EF4-FFF2-40B4-BE49-F238E27FC236}">
                  <a16:creationId xmlns:a16="http://schemas.microsoft.com/office/drawing/2014/main" id="{5B6801B8-6275-E037-6F4B-2D553348F9DF}"/>
                </a:ext>
              </a:extLst>
            </p:cNvPr>
            <p:cNvSpPr/>
            <p:nvPr/>
          </p:nvSpPr>
          <p:spPr>
            <a:xfrm>
              <a:off x="3129075" y="3541300"/>
              <a:ext cx="19200" cy="19225"/>
            </a:xfrm>
            <a:custGeom>
              <a:avLst/>
              <a:gdLst/>
              <a:ahLst/>
              <a:cxnLst/>
              <a:rect l="l" t="t" r="r" b="b"/>
              <a:pathLst>
                <a:path w="768" h="769" extrusionOk="0">
                  <a:moveTo>
                    <a:pt x="0" y="1"/>
                  </a:moveTo>
                  <a:lnTo>
                    <a:pt x="234" y="768"/>
                  </a:lnTo>
                  <a:lnTo>
                    <a:pt x="768" y="2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2144;p45">
              <a:extLst>
                <a:ext uri="{FF2B5EF4-FFF2-40B4-BE49-F238E27FC236}">
                  <a16:creationId xmlns:a16="http://schemas.microsoft.com/office/drawing/2014/main" id="{64E2097E-3100-E726-4F90-ACEDC29437B7}"/>
                </a:ext>
              </a:extLst>
            </p:cNvPr>
            <p:cNvSpPr/>
            <p:nvPr/>
          </p:nvSpPr>
          <p:spPr>
            <a:xfrm>
              <a:off x="3104050" y="3494600"/>
              <a:ext cx="361950" cy="220200"/>
            </a:xfrm>
            <a:custGeom>
              <a:avLst/>
              <a:gdLst/>
              <a:ahLst/>
              <a:cxnLst/>
              <a:rect l="l" t="t" r="r" b="b"/>
              <a:pathLst>
                <a:path w="14478" h="8808" extrusionOk="0">
                  <a:moveTo>
                    <a:pt x="14378" y="1"/>
                  </a:moveTo>
                  <a:lnTo>
                    <a:pt x="13377" y="8707"/>
                  </a:lnTo>
                  <a:lnTo>
                    <a:pt x="1" y="8707"/>
                  </a:lnTo>
                  <a:lnTo>
                    <a:pt x="1" y="8807"/>
                  </a:lnTo>
                  <a:lnTo>
                    <a:pt x="13477" y="8807"/>
                  </a:lnTo>
                  <a:lnTo>
                    <a:pt x="14478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2145;p45">
              <a:extLst>
                <a:ext uri="{FF2B5EF4-FFF2-40B4-BE49-F238E27FC236}">
                  <a16:creationId xmlns:a16="http://schemas.microsoft.com/office/drawing/2014/main" id="{83B687FB-E47B-19D4-3C5D-C3E4E55D5201}"/>
                </a:ext>
              </a:extLst>
            </p:cNvPr>
            <p:cNvSpPr/>
            <p:nvPr/>
          </p:nvSpPr>
          <p:spPr>
            <a:xfrm>
              <a:off x="3455975" y="3504625"/>
              <a:ext cx="15025" cy="2525"/>
            </a:xfrm>
            <a:custGeom>
              <a:avLst/>
              <a:gdLst/>
              <a:ahLst/>
              <a:cxnLst/>
              <a:rect l="l" t="t" r="r" b="b"/>
              <a:pathLst>
                <a:path w="601" h="101" extrusionOk="0">
                  <a:moveTo>
                    <a:pt x="0" y="0"/>
                  </a:moveTo>
                  <a:lnTo>
                    <a:pt x="0" y="100"/>
                  </a:lnTo>
                  <a:lnTo>
                    <a:pt x="601" y="100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2146;p45">
              <a:extLst>
                <a:ext uri="{FF2B5EF4-FFF2-40B4-BE49-F238E27FC236}">
                  <a16:creationId xmlns:a16="http://schemas.microsoft.com/office/drawing/2014/main" id="{E39BC95C-9702-FC6F-3FA5-6687EFDA8413}"/>
                </a:ext>
              </a:extLst>
            </p:cNvPr>
            <p:cNvSpPr/>
            <p:nvPr/>
          </p:nvSpPr>
          <p:spPr>
            <a:xfrm>
              <a:off x="3454300" y="3517950"/>
              <a:ext cx="15050" cy="3375"/>
            </a:xfrm>
            <a:custGeom>
              <a:avLst/>
              <a:gdLst/>
              <a:ahLst/>
              <a:cxnLst/>
              <a:rect l="l" t="t" r="r" b="b"/>
              <a:pathLst>
                <a:path w="602" h="135" extrusionOk="0">
                  <a:moveTo>
                    <a:pt x="1" y="1"/>
                  </a:moveTo>
                  <a:lnTo>
                    <a:pt x="1" y="134"/>
                  </a:lnTo>
                  <a:lnTo>
                    <a:pt x="601" y="134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2147;p45">
              <a:extLst>
                <a:ext uri="{FF2B5EF4-FFF2-40B4-BE49-F238E27FC236}">
                  <a16:creationId xmlns:a16="http://schemas.microsoft.com/office/drawing/2014/main" id="{3ED46E97-CC44-8853-0BBA-46131D33671A}"/>
                </a:ext>
              </a:extLst>
            </p:cNvPr>
            <p:cNvSpPr/>
            <p:nvPr/>
          </p:nvSpPr>
          <p:spPr>
            <a:xfrm>
              <a:off x="3453475" y="3532125"/>
              <a:ext cx="14200" cy="2550"/>
            </a:xfrm>
            <a:custGeom>
              <a:avLst/>
              <a:gdLst/>
              <a:ahLst/>
              <a:cxnLst/>
              <a:rect l="l" t="t" r="r" b="b"/>
              <a:pathLst>
                <a:path w="568" h="102" extrusionOk="0">
                  <a:moveTo>
                    <a:pt x="0" y="1"/>
                  </a:moveTo>
                  <a:lnTo>
                    <a:pt x="0" y="101"/>
                  </a:lnTo>
                  <a:lnTo>
                    <a:pt x="567" y="101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2148;p45">
              <a:extLst>
                <a:ext uri="{FF2B5EF4-FFF2-40B4-BE49-F238E27FC236}">
                  <a16:creationId xmlns:a16="http://schemas.microsoft.com/office/drawing/2014/main" id="{371C23A2-B4F9-73BE-D57D-4C6992BD0B92}"/>
                </a:ext>
              </a:extLst>
            </p:cNvPr>
            <p:cNvSpPr/>
            <p:nvPr/>
          </p:nvSpPr>
          <p:spPr>
            <a:xfrm>
              <a:off x="3451800" y="3546325"/>
              <a:ext cx="14200" cy="2525"/>
            </a:xfrm>
            <a:custGeom>
              <a:avLst/>
              <a:gdLst/>
              <a:ahLst/>
              <a:cxnLst/>
              <a:rect l="l" t="t" r="r" b="b"/>
              <a:pathLst>
                <a:path w="568" h="101" extrusionOk="0">
                  <a:moveTo>
                    <a:pt x="1" y="0"/>
                  </a:moveTo>
                  <a:lnTo>
                    <a:pt x="1" y="100"/>
                  </a:lnTo>
                  <a:lnTo>
                    <a:pt x="568" y="100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2149;p45">
              <a:extLst>
                <a:ext uri="{FF2B5EF4-FFF2-40B4-BE49-F238E27FC236}">
                  <a16:creationId xmlns:a16="http://schemas.microsoft.com/office/drawing/2014/main" id="{29A4B631-4CE4-A5E2-749A-D7587F217150}"/>
                </a:ext>
              </a:extLst>
            </p:cNvPr>
            <p:cNvSpPr/>
            <p:nvPr/>
          </p:nvSpPr>
          <p:spPr>
            <a:xfrm>
              <a:off x="3449300" y="3560500"/>
              <a:ext cx="15025" cy="2525"/>
            </a:xfrm>
            <a:custGeom>
              <a:avLst/>
              <a:gdLst/>
              <a:ahLst/>
              <a:cxnLst/>
              <a:rect l="l" t="t" r="r" b="b"/>
              <a:pathLst>
                <a:path w="60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601" y="100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2150;p45">
              <a:extLst>
                <a:ext uri="{FF2B5EF4-FFF2-40B4-BE49-F238E27FC236}">
                  <a16:creationId xmlns:a16="http://schemas.microsoft.com/office/drawing/2014/main" id="{2A4FEF98-53C9-240D-6373-6114A1B7B5DD}"/>
                </a:ext>
              </a:extLst>
            </p:cNvPr>
            <p:cNvSpPr/>
            <p:nvPr/>
          </p:nvSpPr>
          <p:spPr>
            <a:xfrm>
              <a:off x="3448475" y="3574675"/>
              <a:ext cx="14200" cy="2525"/>
            </a:xfrm>
            <a:custGeom>
              <a:avLst/>
              <a:gdLst/>
              <a:ahLst/>
              <a:cxnLst/>
              <a:rect l="l" t="t" r="r" b="b"/>
              <a:pathLst>
                <a:path w="568" h="101" extrusionOk="0">
                  <a:moveTo>
                    <a:pt x="0" y="0"/>
                  </a:moveTo>
                  <a:lnTo>
                    <a:pt x="0" y="100"/>
                  </a:lnTo>
                  <a:lnTo>
                    <a:pt x="567" y="100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2151;p45">
              <a:extLst>
                <a:ext uri="{FF2B5EF4-FFF2-40B4-BE49-F238E27FC236}">
                  <a16:creationId xmlns:a16="http://schemas.microsoft.com/office/drawing/2014/main" id="{34A1C77D-36D9-5227-1D5E-E286193E2ED0}"/>
                </a:ext>
              </a:extLst>
            </p:cNvPr>
            <p:cNvSpPr/>
            <p:nvPr/>
          </p:nvSpPr>
          <p:spPr>
            <a:xfrm>
              <a:off x="3446800" y="3588000"/>
              <a:ext cx="15025" cy="2525"/>
            </a:xfrm>
            <a:custGeom>
              <a:avLst/>
              <a:gdLst/>
              <a:ahLst/>
              <a:cxnLst/>
              <a:rect l="l" t="t" r="r" b="b"/>
              <a:pathLst>
                <a:path w="601" h="101" extrusionOk="0">
                  <a:moveTo>
                    <a:pt x="0" y="1"/>
                  </a:moveTo>
                  <a:lnTo>
                    <a:pt x="0" y="101"/>
                  </a:lnTo>
                  <a:lnTo>
                    <a:pt x="601" y="101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2152;p45">
              <a:extLst>
                <a:ext uri="{FF2B5EF4-FFF2-40B4-BE49-F238E27FC236}">
                  <a16:creationId xmlns:a16="http://schemas.microsoft.com/office/drawing/2014/main" id="{FA8BC252-CD23-BB40-FE46-422964C76798}"/>
                </a:ext>
              </a:extLst>
            </p:cNvPr>
            <p:cNvSpPr/>
            <p:nvPr/>
          </p:nvSpPr>
          <p:spPr>
            <a:xfrm>
              <a:off x="3445125" y="3602175"/>
              <a:ext cx="15050" cy="2550"/>
            </a:xfrm>
            <a:custGeom>
              <a:avLst/>
              <a:gdLst/>
              <a:ahLst/>
              <a:cxnLst/>
              <a:rect l="l" t="t" r="r" b="b"/>
              <a:pathLst>
                <a:path w="602" h="102" extrusionOk="0">
                  <a:moveTo>
                    <a:pt x="1" y="1"/>
                  </a:moveTo>
                  <a:lnTo>
                    <a:pt x="1" y="101"/>
                  </a:lnTo>
                  <a:lnTo>
                    <a:pt x="601" y="101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2153;p45">
              <a:extLst>
                <a:ext uri="{FF2B5EF4-FFF2-40B4-BE49-F238E27FC236}">
                  <a16:creationId xmlns:a16="http://schemas.microsoft.com/office/drawing/2014/main" id="{5E3A50B8-1E5C-F5FA-2809-5FCFC1D81464}"/>
                </a:ext>
              </a:extLst>
            </p:cNvPr>
            <p:cNvSpPr/>
            <p:nvPr/>
          </p:nvSpPr>
          <p:spPr>
            <a:xfrm>
              <a:off x="3443475" y="3616375"/>
              <a:ext cx="15025" cy="2525"/>
            </a:xfrm>
            <a:custGeom>
              <a:avLst/>
              <a:gdLst/>
              <a:ahLst/>
              <a:cxnLst/>
              <a:rect l="l" t="t" r="r" b="b"/>
              <a:pathLst>
                <a:path w="601" h="101" extrusionOk="0">
                  <a:moveTo>
                    <a:pt x="0" y="0"/>
                  </a:moveTo>
                  <a:lnTo>
                    <a:pt x="0" y="100"/>
                  </a:lnTo>
                  <a:lnTo>
                    <a:pt x="600" y="100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2154;p45">
              <a:extLst>
                <a:ext uri="{FF2B5EF4-FFF2-40B4-BE49-F238E27FC236}">
                  <a16:creationId xmlns:a16="http://schemas.microsoft.com/office/drawing/2014/main" id="{C068C524-6773-2767-42F3-5E325D34FC07}"/>
                </a:ext>
              </a:extLst>
            </p:cNvPr>
            <p:cNvSpPr/>
            <p:nvPr/>
          </p:nvSpPr>
          <p:spPr>
            <a:xfrm>
              <a:off x="3441800" y="3629700"/>
              <a:ext cx="15025" cy="3375"/>
            </a:xfrm>
            <a:custGeom>
              <a:avLst/>
              <a:gdLst/>
              <a:ahLst/>
              <a:cxnLst/>
              <a:rect l="l" t="t" r="r" b="b"/>
              <a:pathLst>
                <a:path w="601" h="135" extrusionOk="0">
                  <a:moveTo>
                    <a:pt x="0" y="1"/>
                  </a:moveTo>
                  <a:lnTo>
                    <a:pt x="0" y="134"/>
                  </a:lnTo>
                  <a:lnTo>
                    <a:pt x="601" y="134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2155;p45">
              <a:extLst>
                <a:ext uri="{FF2B5EF4-FFF2-40B4-BE49-F238E27FC236}">
                  <a16:creationId xmlns:a16="http://schemas.microsoft.com/office/drawing/2014/main" id="{2D756130-AFA1-79D7-DC0C-3C235BD24E4A}"/>
                </a:ext>
              </a:extLst>
            </p:cNvPr>
            <p:cNvSpPr/>
            <p:nvPr/>
          </p:nvSpPr>
          <p:spPr>
            <a:xfrm>
              <a:off x="3440125" y="3643875"/>
              <a:ext cx="15050" cy="2525"/>
            </a:xfrm>
            <a:custGeom>
              <a:avLst/>
              <a:gdLst/>
              <a:ahLst/>
              <a:cxnLst/>
              <a:rect l="l" t="t" r="r" b="b"/>
              <a:pathLst>
                <a:path w="602" h="101" extrusionOk="0">
                  <a:moveTo>
                    <a:pt x="1" y="1"/>
                  </a:moveTo>
                  <a:lnTo>
                    <a:pt x="1" y="101"/>
                  </a:lnTo>
                  <a:lnTo>
                    <a:pt x="601" y="101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2156;p45">
              <a:extLst>
                <a:ext uri="{FF2B5EF4-FFF2-40B4-BE49-F238E27FC236}">
                  <a16:creationId xmlns:a16="http://schemas.microsoft.com/office/drawing/2014/main" id="{1ED2E484-F507-16CF-1FB2-F27746BFD2F3}"/>
                </a:ext>
              </a:extLst>
            </p:cNvPr>
            <p:cNvSpPr/>
            <p:nvPr/>
          </p:nvSpPr>
          <p:spPr>
            <a:xfrm>
              <a:off x="3438450" y="3658050"/>
              <a:ext cx="15050" cy="2525"/>
            </a:xfrm>
            <a:custGeom>
              <a:avLst/>
              <a:gdLst/>
              <a:ahLst/>
              <a:cxnLst/>
              <a:rect l="l" t="t" r="r" b="b"/>
              <a:pathLst>
                <a:path w="602" h="101" extrusionOk="0">
                  <a:moveTo>
                    <a:pt x="1" y="1"/>
                  </a:moveTo>
                  <a:lnTo>
                    <a:pt x="1" y="101"/>
                  </a:lnTo>
                  <a:lnTo>
                    <a:pt x="601" y="101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2157;p45">
              <a:extLst>
                <a:ext uri="{FF2B5EF4-FFF2-40B4-BE49-F238E27FC236}">
                  <a16:creationId xmlns:a16="http://schemas.microsoft.com/office/drawing/2014/main" id="{A0047066-2C74-1A67-F620-C537F8072FCC}"/>
                </a:ext>
              </a:extLst>
            </p:cNvPr>
            <p:cNvSpPr/>
            <p:nvPr/>
          </p:nvSpPr>
          <p:spPr>
            <a:xfrm>
              <a:off x="3436800" y="3672250"/>
              <a:ext cx="15025" cy="2525"/>
            </a:xfrm>
            <a:custGeom>
              <a:avLst/>
              <a:gdLst/>
              <a:ahLst/>
              <a:cxnLst/>
              <a:rect l="l" t="t" r="r" b="b"/>
              <a:pathLst>
                <a:path w="601" h="101" extrusionOk="0">
                  <a:moveTo>
                    <a:pt x="0" y="0"/>
                  </a:moveTo>
                  <a:lnTo>
                    <a:pt x="0" y="100"/>
                  </a:lnTo>
                  <a:lnTo>
                    <a:pt x="601" y="100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2158;p45">
              <a:extLst>
                <a:ext uri="{FF2B5EF4-FFF2-40B4-BE49-F238E27FC236}">
                  <a16:creationId xmlns:a16="http://schemas.microsoft.com/office/drawing/2014/main" id="{9845C96D-158D-4DF2-9586-8BF8231374D2}"/>
                </a:ext>
              </a:extLst>
            </p:cNvPr>
            <p:cNvSpPr/>
            <p:nvPr/>
          </p:nvSpPr>
          <p:spPr>
            <a:xfrm>
              <a:off x="3435950" y="3685575"/>
              <a:ext cx="14200" cy="3375"/>
            </a:xfrm>
            <a:custGeom>
              <a:avLst/>
              <a:gdLst/>
              <a:ahLst/>
              <a:cxnLst/>
              <a:rect l="l" t="t" r="r" b="b"/>
              <a:pathLst>
                <a:path w="568" h="135" extrusionOk="0">
                  <a:moveTo>
                    <a:pt x="1" y="1"/>
                  </a:moveTo>
                  <a:lnTo>
                    <a:pt x="1" y="134"/>
                  </a:lnTo>
                  <a:lnTo>
                    <a:pt x="568" y="134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2159;p45">
              <a:extLst>
                <a:ext uri="{FF2B5EF4-FFF2-40B4-BE49-F238E27FC236}">
                  <a16:creationId xmlns:a16="http://schemas.microsoft.com/office/drawing/2014/main" id="{5AA6FA6A-AF05-3BCB-8BE2-3992D4B58AC8}"/>
                </a:ext>
              </a:extLst>
            </p:cNvPr>
            <p:cNvSpPr/>
            <p:nvPr/>
          </p:nvSpPr>
          <p:spPr>
            <a:xfrm>
              <a:off x="3433450" y="3699750"/>
              <a:ext cx="15050" cy="2525"/>
            </a:xfrm>
            <a:custGeom>
              <a:avLst/>
              <a:gdLst/>
              <a:ahLst/>
              <a:cxnLst/>
              <a:rect l="l" t="t" r="r" b="b"/>
              <a:pathLst>
                <a:path w="602" h="101" extrusionOk="0">
                  <a:moveTo>
                    <a:pt x="1" y="1"/>
                  </a:moveTo>
                  <a:lnTo>
                    <a:pt x="1" y="101"/>
                  </a:lnTo>
                  <a:lnTo>
                    <a:pt x="601" y="101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2160;p45">
              <a:extLst>
                <a:ext uri="{FF2B5EF4-FFF2-40B4-BE49-F238E27FC236}">
                  <a16:creationId xmlns:a16="http://schemas.microsoft.com/office/drawing/2014/main" id="{F44FB0A0-AAB4-4B59-718F-93DA41E9235E}"/>
                </a:ext>
              </a:extLst>
            </p:cNvPr>
            <p:cNvSpPr/>
            <p:nvPr/>
          </p:nvSpPr>
          <p:spPr>
            <a:xfrm>
              <a:off x="1790625" y="4273450"/>
              <a:ext cx="249350" cy="467750"/>
            </a:xfrm>
            <a:custGeom>
              <a:avLst/>
              <a:gdLst/>
              <a:ahLst/>
              <a:cxnLst/>
              <a:rect l="l" t="t" r="r" b="b"/>
              <a:pathLst>
                <a:path w="9974" h="18710" extrusionOk="0">
                  <a:moveTo>
                    <a:pt x="9373" y="1"/>
                  </a:moveTo>
                  <a:cubicBezTo>
                    <a:pt x="9313" y="1"/>
                    <a:pt x="9250" y="26"/>
                    <a:pt x="9207" y="69"/>
                  </a:cubicBezTo>
                  <a:cubicBezTo>
                    <a:pt x="5204" y="5473"/>
                    <a:pt x="1034" y="11811"/>
                    <a:pt x="0" y="18616"/>
                  </a:cubicBezTo>
                  <a:cubicBezTo>
                    <a:pt x="0" y="18674"/>
                    <a:pt x="56" y="18710"/>
                    <a:pt x="104" y="18710"/>
                  </a:cubicBezTo>
                  <a:cubicBezTo>
                    <a:pt x="138" y="18710"/>
                    <a:pt x="167" y="18691"/>
                    <a:pt x="167" y="18649"/>
                  </a:cubicBezTo>
                  <a:cubicBezTo>
                    <a:pt x="634" y="16781"/>
                    <a:pt x="1234" y="14980"/>
                    <a:pt x="1968" y="13212"/>
                  </a:cubicBezTo>
                  <a:cubicBezTo>
                    <a:pt x="4603" y="12478"/>
                    <a:pt x="7172" y="11878"/>
                    <a:pt x="8573" y="9242"/>
                  </a:cubicBezTo>
                  <a:cubicBezTo>
                    <a:pt x="9974" y="6574"/>
                    <a:pt x="9807" y="3071"/>
                    <a:pt x="9540" y="136"/>
                  </a:cubicBezTo>
                  <a:cubicBezTo>
                    <a:pt x="9522" y="42"/>
                    <a:pt x="9450" y="1"/>
                    <a:pt x="93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2161;p45">
              <a:extLst>
                <a:ext uri="{FF2B5EF4-FFF2-40B4-BE49-F238E27FC236}">
                  <a16:creationId xmlns:a16="http://schemas.microsoft.com/office/drawing/2014/main" id="{8A723ED5-E4AE-1EF8-747B-4E0610502268}"/>
                </a:ext>
              </a:extLst>
            </p:cNvPr>
            <p:cNvSpPr/>
            <p:nvPr/>
          </p:nvSpPr>
          <p:spPr>
            <a:xfrm>
              <a:off x="1840100" y="4316025"/>
              <a:ext cx="178200" cy="288975"/>
            </a:xfrm>
            <a:custGeom>
              <a:avLst/>
              <a:gdLst/>
              <a:ahLst/>
              <a:cxnLst/>
              <a:rect l="l" t="t" r="r" b="b"/>
              <a:pathLst>
                <a:path w="7128" h="11559" extrusionOk="0">
                  <a:moveTo>
                    <a:pt x="1157" y="10175"/>
                  </a:moveTo>
                  <a:cubicBezTo>
                    <a:pt x="1023" y="10208"/>
                    <a:pt x="923" y="10275"/>
                    <a:pt x="823" y="10342"/>
                  </a:cubicBezTo>
                  <a:cubicBezTo>
                    <a:pt x="934" y="10286"/>
                    <a:pt x="1046" y="10230"/>
                    <a:pt x="1157" y="10175"/>
                  </a:cubicBezTo>
                  <a:close/>
                  <a:moveTo>
                    <a:pt x="7061" y="1"/>
                  </a:moveTo>
                  <a:cubicBezTo>
                    <a:pt x="4126" y="3336"/>
                    <a:pt x="1824" y="7406"/>
                    <a:pt x="23" y="11442"/>
                  </a:cubicBezTo>
                  <a:cubicBezTo>
                    <a:pt x="1" y="11507"/>
                    <a:pt x="36" y="11559"/>
                    <a:pt x="72" y="11559"/>
                  </a:cubicBezTo>
                  <a:cubicBezTo>
                    <a:pt x="91" y="11559"/>
                    <a:pt x="111" y="11544"/>
                    <a:pt x="123" y="11509"/>
                  </a:cubicBezTo>
                  <a:cubicBezTo>
                    <a:pt x="356" y="11142"/>
                    <a:pt x="556" y="10742"/>
                    <a:pt x="756" y="10375"/>
                  </a:cubicBezTo>
                  <a:cubicBezTo>
                    <a:pt x="779" y="10364"/>
                    <a:pt x="801" y="10353"/>
                    <a:pt x="823" y="10342"/>
                  </a:cubicBezTo>
                  <a:cubicBezTo>
                    <a:pt x="1257" y="9508"/>
                    <a:pt x="1690" y="8707"/>
                    <a:pt x="2124" y="7906"/>
                  </a:cubicBezTo>
                  <a:cubicBezTo>
                    <a:pt x="3759" y="6806"/>
                    <a:pt x="5126" y="5171"/>
                    <a:pt x="6360" y="3670"/>
                  </a:cubicBezTo>
                  <a:cubicBezTo>
                    <a:pt x="6384" y="3646"/>
                    <a:pt x="6374" y="3623"/>
                    <a:pt x="6355" y="3623"/>
                  </a:cubicBezTo>
                  <a:cubicBezTo>
                    <a:pt x="6347" y="3623"/>
                    <a:pt x="6337" y="3627"/>
                    <a:pt x="6327" y="3637"/>
                  </a:cubicBezTo>
                  <a:cubicBezTo>
                    <a:pt x="5060" y="5071"/>
                    <a:pt x="3625" y="6272"/>
                    <a:pt x="2291" y="7606"/>
                  </a:cubicBezTo>
                  <a:cubicBezTo>
                    <a:pt x="3725" y="5004"/>
                    <a:pt x="5193" y="2402"/>
                    <a:pt x="7094" y="34"/>
                  </a:cubicBezTo>
                  <a:cubicBezTo>
                    <a:pt x="7128" y="1"/>
                    <a:pt x="7061" y="1"/>
                    <a:pt x="7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2162;p45">
              <a:extLst>
                <a:ext uri="{FF2B5EF4-FFF2-40B4-BE49-F238E27FC236}">
                  <a16:creationId xmlns:a16="http://schemas.microsoft.com/office/drawing/2014/main" id="{4DDF344B-4167-3C9C-DAC7-ADD043E4E28E}"/>
                </a:ext>
              </a:extLst>
            </p:cNvPr>
            <p:cNvSpPr/>
            <p:nvPr/>
          </p:nvSpPr>
          <p:spPr>
            <a:xfrm>
              <a:off x="1873325" y="4515000"/>
              <a:ext cx="79100" cy="53975"/>
            </a:xfrm>
            <a:custGeom>
              <a:avLst/>
              <a:gdLst/>
              <a:ahLst/>
              <a:cxnLst/>
              <a:rect l="l" t="t" r="r" b="b"/>
              <a:pathLst>
                <a:path w="3164" h="2159" extrusionOk="0">
                  <a:moveTo>
                    <a:pt x="3137" y="0"/>
                  </a:moveTo>
                  <a:cubicBezTo>
                    <a:pt x="3133" y="0"/>
                    <a:pt x="3130" y="4"/>
                    <a:pt x="3130" y="14"/>
                  </a:cubicBezTo>
                  <a:cubicBezTo>
                    <a:pt x="2129" y="781"/>
                    <a:pt x="1095" y="1482"/>
                    <a:pt x="28" y="2082"/>
                  </a:cubicBezTo>
                  <a:cubicBezTo>
                    <a:pt x="1" y="2109"/>
                    <a:pt x="18" y="2158"/>
                    <a:pt x="60" y="2158"/>
                  </a:cubicBezTo>
                  <a:cubicBezTo>
                    <a:pt x="70" y="2158"/>
                    <a:pt x="82" y="2155"/>
                    <a:pt x="95" y="2149"/>
                  </a:cubicBezTo>
                  <a:cubicBezTo>
                    <a:pt x="1195" y="1549"/>
                    <a:pt x="2196" y="848"/>
                    <a:pt x="3163" y="48"/>
                  </a:cubicBezTo>
                  <a:cubicBezTo>
                    <a:pt x="3163" y="24"/>
                    <a:pt x="3147" y="0"/>
                    <a:pt x="3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2163;p45">
              <a:extLst>
                <a:ext uri="{FF2B5EF4-FFF2-40B4-BE49-F238E27FC236}">
                  <a16:creationId xmlns:a16="http://schemas.microsoft.com/office/drawing/2014/main" id="{6D951D67-03D2-067C-79FF-885E6F8EF40D}"/>
                </a:ext>
              </a:extLst>
            </p:cNvPr>
            <p:cNvSpPr/>
            <p:nvPr/>
          </p:nvSpPr>
          <p:spPr>
            <a:xfrm>
              <a:off x="1767275" y="4014825"/>
              <a:ext cx="175050" cy="700275"/>
            </a:xfrm>
            <a:custGeom>
              <a:avLst/>
              <a:gdLst/>
              <a:ahLst/>
              <a:cxnLst/>
              <a:rect l="l" t="t" r="r" b="b"/>
              <a:pathLst>
                <a:path w="7002" h="28011" extrusionOk="0">
                  <a:moveTo>
                    <a:pt x="5153" y="0"/>
                  </a:moveTo>
                  <a:cubicBezTo>
                    <a:pt x="5137" y="0"/>
                    <a:pt x="5120" y="2"/>
                    <a:pt x="5104" y="7"/>
                  </a:cubicBezTo>
                  <a:cubicBezTo>
                    <a:pt x="4603" y="140"/>
                    <a:pt x="2902" y="4076"/>
                    <a:pt x="2435" y="5377"/>
                  </a:cubicBezTo>
                  <a:cubicBezTo>
                    <a:pt x="1701" y="7512"/>
                    <a:pt x="1168" y="9714"/>
                    <a:pt x="834" y="11949"/>
                  </a:cubicBezTo>
                  <a:cubicBezTo>
                    <a:pt x="0" y="17219"/>
                    <a:pt x="67" y="22623"/>
                    <a:pt x="467" y="27960"/>
                  </a:cubicBezTo>
                  <a:cubicBezTo>
                    <a:pt x="467" y="27994"/>
                    <a:pt x="509" y="28010"/>
                    <a:pt x="551" y="28010"/>
                  </a:cubicBezTo>
                  <a:cubicBezTo>
                    <a:pt x="592" y="28010"/>
                    <a:pt x="634" y="27994"/>
                    <a:pt x="634" y="27960"/>
                  </a:cubicBezTo>
                  <a:cubicBezTo>
                    <a:pt x="634" y="25692"/>
                    <a:pt x="634" y="23457"/>
                    <a:pt x="667" y="21189"/>
                  </a:cubicBezTo>
                  <a:cubicBezTo>
                    <a:pt x="1234" y="20055"/>
                    <a:pt x="2469" y="19387"/>
                    <a:pt x="3336" y="18453"/>
                  </a:cubicBezTo>
                  <a:cubicBezTo>
                    <a:pt x="3936" y="17786"/>
                    <a:pt x="4470" y="17052"/>
                    <a:pt x="4937" y="16252"/>
                  </a:cubicBezTo>
                  <a:cubicBezTo>
                    <a:pt x="5971" y="14317"/>
                    <a:pt x="6572" y="12216"/>
                    <a:pt x="6772" y="10047"/>
                  </a:cubicBezTo>
                  <a:cubicBezTo>
                    <a:pt x="7001" y="7685"/>
                    <a:pt x="6134" y="0"/>
                    <a:pt x="5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2164;p45">
              <a:extLst>
                <a:ext uri="{FF2B5EF4-FFF2-40B4-BE49-F238E27FC236}">
                  <a16:creationId xmlns:a16="http://schemas.microsoft.com/office/drawing/2014/main" id="{6BFCE231-1C44-1D28-224F-818708151279}"/>
                </a:ext>
              </a:extLst>
            </p:cNvPr>
            <p:cNvSpPr/>
            <p:nvPr/>
          </p:nvSpPr>
          <p:spPr>
            <a:xfrm>
              <a:off x="1778100" y="4049675"/>
              <a:ext cx="120950" cy="444975"/>
            </a:xfrm>
            <a:custGeom>
              <a:avLst/>
              <a:gdLst/>
              <a:ahLst/>
              <a:cxnLst/>
              <a:rect l="l" t="t" r="r" b="b"/>
              <a:pathLst>
                <a:path w="4838" h="17799" extrusionOk="0">
                  <a:moveTo>
                    <a:pt x="4338" y="0"/>
                  </a:moveTo>
                  <a:cubicBezTo>
                    <a:pt x="4326" y="0"/>
                    <a:pt x="4314" y="4"/>
                    <a:pt x="4304" y="14"/>
                  </a:cubicBezTo>
                  <a:cubicBezTo>
                    <a:pt x="2803" y="2649"/>
                    <a:pt x="2036" y="5451"/>
                    <a:pt x="1402" y="8420"/>
                  </a:cubicBezTo>
                  <a:cubicBezTo>
                    <a:pt x="801" y="11155"/>
                    <a:pt x="134" y="14024"/>
                    <a:pt x="34" y="16893"/>
                  </a:cubicBezTo>
                  <a:cubicBezTo>
                    <a:pt x="1" y="16893"/>
                    <a:pt x="1" y="16959"/>
                    <a:pt x="34" y="16993"/>
                  </a:cubicBezTo>
                  <a:cubicBezTo>
                    <a:pt x="1" y="17226"/>
                    <a:pt x="1" y="17493"/>
                    <a:pt x="1" y="17760"/>
                  </a:cubicBezTo>
                  <a:cubicBezTo>
                    <a:pt x="1" y="17779"/>
                    <a:pt x="34" y="17798"/>
                    <a:pt x="62" y="17798"/>
                  </a:cubicBezTo>
                  <a:cubicBezTo>
                    <a:pt x="83" y="17798"/>
                    <a:pt x="101" y="17788"/>
                    <a:pt x="101" y="17760"/>
                  </a:cubicBezTo>
                  <a:lnTo>
                    <a:pt x="234" y="16893"/>
                  </a:lnTo>
                  <a:cubicBezTo>
                    <a:pt x="2469" y="15358"/>
                    <a:pt x="3937" y="13090"/>
                    <a:pt x="4838" y="10588"/>
                  </a:cubicBezTo>
                  <a:lnTo>
                    <a:pt x="4838" y="10588"/>
                  </a:lnTo>
                  <a:cubicBezTo>
                    <a:pt x="3904" y="13023"/>
                    <a:pt x="2236" y="14991"/>
                    <a:pt x="268" y="16659"/>
                  </a:cubicBezTo>
                  <a:cubicBezTo>
                    <a:pt x="434" y="15592"/>
                    <a:pt x="568" y="14491"/>
                    <a:pt x="735" y="13390"/>
                  </a:cubicBezTo>
                  <a:lnTo>
                    <a:pt x="868" y="13157"/>
                  </a:lnTo>
                  <a:cubicBezTo>
                    <a:pt x="868" y="13157"/>
                    <a:pt x="853" y="13142"/>
                    <a:pt x="843" y="13142"/>
                  </a:cubicBezTo>
                  <a:cubicBezTo>
                    <a:pt x="838" y="13142"/>
                    <a:pt x="835" y="13145"/>
                    <a:pt x="835" y="13157"/>
                  </a:cubicBezTo>
                  <a:cubicBezTo>
                    <a:pt x="801" y="13157"/>
                    <a:pt x="801" y="13190"/>
                    <a:pt x="768" y="13223"/>
                  </a:cubicBezTo>
                  <a:cubicBezTo>
                    <a:pt x="1102" y="11055"/>
                    <a:pt x="1469" y="8920"/>
                    <a:pt x="1969" y="6785"/>
                  </a:cubicBezTo>
                  <a:cubicBezTo>
                    <a:pt x="2169" y="6552"/>
                    <a:pt x="2336" y="6352"/>
                    <a:pt x="2469" y="6118"/>
                  </a:cubicBezTo>
                  <a:cubicBezTo>
                    <a:pt x="2493" y="6071"/>
                    <a:pt x="2450" y="6024"/>
                    <a:pt x="2411" y="6024"/>
                  </a:cubicBezTo>
                  <a:cubicBezTo>
                    <a:pt x="2394" y="6024"/>
                    <a:pt x="2379" y="6032"/>
                    <a:pt x="2369" y="6051"/>
                  </a:cubicBezTo>
                  <a:cubicBezTo>
                    <a:pt x="2269" y="6185"/>
                    <a:pt x="2136" y="6352"/>
                    <a:pt x="2036" y="6518"/>
                  </a:cubicBezTo>
                  <a:cubicBezTo>
                    <a:pt x="2569" y="4284"/>
                    <a:pt x="3370" y="2115"/>
                    <a:pt x="4371" y="47"/>
                  </a:cubicBezTo>
                  <a:cubicBezTo>
                    <a:pt x="4394" y="24"/>
                    <a:pt x="4368" y="0"/>
                    <a:pt x="4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2165;p45">
              <a:extLst>
                <a:ext uri="{FF2B5EF4-FFF2-40B4-BE49-F238E27FC236}">
                  <a16:creationId xmlns:a16="http://schemas.microsoft.com/office/drawing/2014/main" id="{B1BD906A-01B9-D952-6835-02219AA9A841}"/>
                </a:ext>
              </a:extLst>
            </p:cNvPr>
            <p:cNvSpPr/>
            <p:nvPr/>
          </p:nvSpPr>
          <p:spPr>
            <a:xfrm>
              <a:off x="1801450" y="4197250"/>
              <a:ext cx="101500" cy="173350"/>
            </a:xfrm>
            <a:custGeom>
              <a:avLst/>
              <a:gdLst/>
              <a:ahLst/>
              <a:cxnLst/>
              <a:rect l="l" t="t" r="r" b="b"/>
              <a:pathLst>
                <a:path w="4060" h="6934" extrusionOk="0">
                  <a:moveTo>
                    <a:pt x="4020" y="0"/>
                  </a:moveTo>
                  <a:cubicBezTo>
                    <a:pt x="4011" y="0"/>
                    <a:pt x="4004" y="4"/>
                    <a:pt x="4004" y="15"/>
                  </a:cubicBezTo>
                  <a:cubicBezTo>
                    <a:pt x="2870" y="2383"/>
                    <a:pt x="1535" y="4685"/>
                    <a:pt x="1" y="6853"/>
                  </a:cubicBezTo>
                  <a:cubicBezTo>
                    <a:pt x="1" y="6902"/>
                    <a:pt x="37" y="6933"/>
                    <a:pt x="69" y="6933"/>
                  </a:cubicBezTo>
                  <a:cubicBezTo>
                    <a:pt x="81" y="6933"/>
                    <a:pt x="92" y="6929"/>
                    <a:pt x="101" y="6920"/>
                  </a:cubicBezTo>
                  <a:cubicBezTo>
                    <a:pt x="1802" y="4885"/>
                    <a:pt x="3136" y="2550"/>
                    <a:pt x="4037" y="15"/>
                  </a:cubicBezTo>
                  <a:cubicBezTo>
                    <a:pt x="4059" y="15"/>
                    <a:pt x="4037" y="0"/>
                    <a:pt x="40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2166;p45">
              <a:extLst>
                <a:ext uri="{FF2B5EF4-FFF2-40B4-BE49-F238E27FC236}">
                  <a16:creationId xmlns:a16="http://schemas.microsoft.com/office/drawing/2014/main" id="{BDD36DEE-5E59-C53D-944E-20FDFA286D02}"/>
                </a:ext>
              </a:extLst>
            </p:cNvPr>
            <p:cNvSpPr/>
            <p:nvPr/>
          </p:nvSpPr>
          <p:spPr>
            <a:xfrm>
              <a:off x="1850875" y="4101375"/>
              <a:ext cx="48175" cy="84075"/>
            </a:xfrm>
            <a:custGeom>
              <a:avLst/>
              <a:gdLst/>
              <a:ahLst/>
              <a:cxnLst/>
              <a:rect l="l" t="t" r="r" b="b"/>
              <a:pathLst>
                <a:path w="1927" h="3363" extrusionOk="0">
                  <a:moveTo>
                    <a:pt x="1900" y="0"/>
                  </a:moveTo>
                  <a:cubicBezTo>
                    <a:pt x="1896" y="0"/>
                    <a:pt x="1893" y="4"/>
                    <a:pt x="1893" y="14"/>
                  </a:cubicBezTo>
                  <a:cubicBezTo>
                    <a:pt x="1293" y="1115"/>
                    <a:pt x="659" y="2182"/>
                    <a:pt x="25" y="3283"/>
                  </a:cubicBezTo>
                  <a:cubicBezTo>
                    <a:pt x="1" y="3332"/>
                    <a:pt x="30" y="3363"/>
                    <a:pt x="74" y="3363"/>
                  </a:cubicBezTo>
                  <a:cubicBezTo>
                    <a:pt x="90" y="3363"/>
                    <a:pt x="107" y="3359"/>
                    <a:pt x="125" y="3350"/>
                  </a:cubicBezTo>
                  <a:cubicBezTo>
                    <a:pt x="826" y="2316"/>
                    <a:pt x="1460" y="1215"/>
                    <a:pt x="1927" y="47"/>
                  </a:cubicBezTo>
                  <a:cubicBezTo>
                    <a:pt x="1927" y="24"/>
                    <a:pt x="1910" y="0"/>
                    <a:pt x="19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2167;p45">
              <a:extLst>
                <a:ext uri="{FF2B5EF4-FFF2-40B4-BE49-F238E27FC236}">
                  <a16:creationId xmlns:a16="http://schemas.microsoft.com/office/drawing/2014/main" id="{D3C8BD0F-8291-F649-E712-25D908E7B81E}"/>
                </a:ext>
              </a:extLst>
            </p:cNvPr>
            <p:cNvSpPr/>
            <p:nvPr/>
          </p:nvSpPr>
          <p:spPr>
            <a:xfrm>
              <a:off x="1845650" y="4195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2168;p45">
              <a:extLst>
                <a:ext uri="{FF2B5EF4-FFF2-40B4-BE49-F238E27FC236}">
                  <a16:creationId xmlns:a16="http://schemas.microsoft.com/office/drawing/2014/main" id="{2DFE48AD-3F01-B50A-525C-33E7EE2CBCF6}"/>
                </a:ext>
              </a:extLst>
            </p:cNvPr>
            <p:cNvSpPr/>
            <p:nvPr/>
          </p:nvSpPr>
          <p:spPr>
            <a:xfrm>
              <a:off x="1572950" y="4099425"/>
              <a:ext cx="178500" cy="574375"/>
            </a:xfrm>
            <a:custGeom>
              <a:avLst/>
              <a:gdLst/>
              <a:ahLst/>
              <a:cxnLst/>
              <a:rect l="l" t="t" r="r" b="b"/>
              <a:pathLst>
                <a:path w="7140" h="22975" extrusionOk="0">
                  <a:moveTo>
                    <a:pt x="1341" y="0"/>
                  </a:moveTo>
                  <a:cubicBezTo>
                    <a:pt x="1274" y="0"/>
                    <a:pt x="1209" y="45"/>
                    <a:pt x="1168" y="125"/>
                  </a:cubicBezTo>
                  <a:cubicBezTo>
                    <a:pt x="1" y="3061"/>
                    <a:pt x="401" y="6597"/>
                    <a:pt x="1402" y="9532"/>
                  </a:cubicBezTo>
                  <a:cubicBezTo>
                    <a:pt x="1936" y="11133"/>
                    <a:pt x="2703" y="12634"/>
                    <a:pt x="3704" y="14002"/>
                  </a:cubicBezTo>
                  <a:cubicBezTo>
                    <a:pt x="4671" y="15403"/>
                    <a:pt x="5939" y="16570"/>
                    <a:pt x="6739" y="18072"/>
                  </a:cubicBezTo>
                  <a:cubicBezTo>
                    <a:pt x="6706" y="19573"/>
                    <a:pt x="6539" y="21040"/>
                    <a:pt x="6205" y="22508"/>
                  </a:cubicBezTo>
                  <a:cubicBezTo>
                    <a:pt x="6239" y="22641"/>
                    <a:pt x="6239" y="22808"/>
                    <a:pt x="6272" y="22975"/>
                  </a:cubicBezTo>
                  <a:cubicBezTo>
                    <a:pt x="6739" y="21374"/>
                    <a:pt x="7006" y="19706"/>
                    <a:pt x="7073" y="18038"/>
                  </a:cubicBezTo>
                  <a:cubicBezTo>
                    <a:pt x="7106" y="18005"/>
                    <a:pt x="7106" y="17938"/>
                    <a:pt x="7073" y="17905"/>
                  </a:cubicBezTo>
                  <a:cubicBezTo>
                    <a:pt x="7139" y="15670"/>
                    <a:pt x="6973" y="13435"/>
                    <a:pt x="6572" y="11233"/>
                  </a:cubicBezTo>
                  <a:cubicBezTo>
                    <a:pt x="5872" y="7097"/>
                    <a:pt x="4371" y="3161"/>
                    <a:pt x="1469" y="59"/>
                  </a:cubicBezTo>
                  <a:cubicBezTo>
                    <a:pt x="1429" y="19"/>
                    <a:pt x="1385" y="0"/>
                    <a:pt x="13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2169;p45">
              <a:extLst>
                <a:ext uri="{FF2B5EF4-FFF2-40B4-BE49-F238E27FC236}">
                  <a16:creationId xmlns:a16="http://schemas.microsoft.com/office/drawing/2014/main" id="{6684C010-0551-93BD-3390-6B66A4C86AF8}"/>
                </a:ext>
              </a:extLst>
            </p:cNvPr>
            <p:cNvSpPr/>
            <p:nvPr/>
          </p:nvSpPr>
          <p:spPr>
            <a:xfrm>
              <a:off x="1615150" y="4134375"/>
              <a:ext cx="124625" cy="375075"/>
            </a:xfrm>
            <a:custGeom>
              <a:avLst/>
              <a:gdLst/>
              <a:ahLst/>
              <a:cxnLst/>
              <a:rect l="l" t="t" r="r" b="b"/>
              <a:pathLst>
                <a:path w="4985" h="15003" extrusionOk="0">
                  <a:moveTo>
                    <a:pt x="100" y="1"/>
                  </a:moveTo>
                  <a:cubicBezTo>
                    <a:pt x="53" y="1"/>
                    <a:pt x="0" y="48"/>
                    <a:pt x="48" y="95"/>
                  </a:cubicBezTo>
                  <a:cubicBezTo>
                    <a:pt x="881" y="1596"/>
                    <a:pt x="1649" y="3130"/>
                    <a:pt x="2249" y="4732"/>
                  </a:cubicBezTo>
                  <a:cubicBezTo>
                    <a:pt x="2082" y="4531"/>
                    <a:pt x="1882" y="4331"/>
                    <a:pt x="1682" y="4131"/>
                  </a:cubicBezTo>
                  <a:cubicBezTo>
                    <a:pt x="1248" y="3597"/>
                    <a:pt x="848" y="3030"/>
                    <a:pt x="448" y="2463"/>
                  </a:cubicBezTo>
                  <a:cubicBezTo>
                    <a:pt x="438" y="2454"/>
                    <a:pt x="428" y="2450"/>
                    <a:pt x="420" y="2450"/>
                  </a:cubicBezTo>
                  <a:cubicBezTo>
                    <a:pt x="401" y="2450"/>
                    <a:pt x="391" y="2473"/>
                    <a:pt x="414" y="2497"/>
                  </a:cubicBezTo>
                  <a:cubicBezTo>
                    <a:pt x="915" y="3464"/>
                    <a:pt x="1682" y="4198"/>
                    <a:pt x="2383" y="5032"/>
                  </a:cubicBezTo>
                  <a:cubicBezTo>
                    <a:pt x="2950" y="6500"/>
                    <a:pt x="3417" y="8001"/>
                    <a:pt x="3817" y="9535"/>
                  </a:cubicBezTo>
                  <a:lnTo>
                    <a:pt x="3750" y="9468"/>
                  </a:lnTo>
                  <a:cubicBezTo>
                    <a:pt x="3734" y="9452"/>
                    <a:pt x="3718" y="9446"/>
                    <a:pt x="3703" y="9446"/>
                  </a:cubicBezTo>
                  <a:cubicBezTo>
                    <a:pt x="3657" y="9446"/>
                    <a:pt x="3625" y="9510"/>
                    <a:pt x="3650" y="9535"/>
                  </a:cubicBezTo>
                  <a:lnTo>
                    <a:pt x="3884" y="9802"/>
                  </a:lnTo>
                  <a:cubicBezTo>
                    <a:pt x="4150" y="10936"/>
                    <a:pt x="4384" y="12070"/>
                    <a:pt x="4584" y="13204"/>
                  </a:cubicBezTo>
                  <a:cubicBezTo>
                    <a:pt x="3517" y="12204"/>
                    <a:pt x="2516" y="11103"/>
                    <a:pt x="1582" y="9935"/>
                  </a:cubicBezTo>
                  <a:cubicBezTo>
                    <a:pt x="1549" y="9935"/>
                    <a:pt x="1515" y="9969"/>
                    <a:pt x="1515" y="9969"/>
                  </a:cubicBezTo>
                  <a:cubicBezTo>
                    <a:pt x="2383" y="11303"/>
                    <a:pt x="3450" y="12504"/>
                    <a:pt x="4617" y="13538"/>
                  </a:cubicBezTo>
                  <a:cubicBezTo>
                    <a:pt x="4684" y="14005"/>
                    <a:pt x="4784" y="14472"/>
                    <a:pt x="4818" y="14939"/>
                  </a:cubicBezTo>
                  <a:cubicBezTo>
                    <a:pt x="4833" y="14984"/>
                    <a:pt x="4868" y="15002"/>
                    <a:pt x="4902" y="15002"/>
                  </a:cubicBezTo>
                  <a:cubicBezTo>
                    <a:pt x="4944" y="15002"/>
                    <a:pt x="4984" y="14976"/>
                    <a:pt x="4984" y="14939"/>
                  </a:cubicBezTo>
                  <a:cubicBezTo>
                    <a:pt x="4751" y="9702"/>
                    <a:pt x="2883" y="4465"/>
                    <a:pt x="148" y="28"/>
                  </a:cubicBezTo>
                  <a:cubicBezTo>
                    <a:pt x="138" y="9"/>
                    <a:pt x="119" y="1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2170;p45">
              <a:extLst>
                <a:ext uri="{FF2B5EF4-FFF2-40B4-BE49-F238E27FC236}">
                  <a16:creationId xmlns:a16="http://schemas.microsoft.com/office/drawing/2014/main" id="{5F1D5B00-2EEB-5B1C-2CFF-0A1D0717E087}"/>
                </a:ext>
              </a:extLst>
            </p:cNvPr>
            <p:cNvSpPr/>
            <p:nvPr/>
          </p:nvSpPr>
          <p:spPr>
            <a:xfrm>
              <a:off x="1630750" y="4271500"/>
              <a:ext cx="69575" cy="89925"/>
            </a:xfrm>
            <a:custGeom>
              <a:avLst/>
              <a:gdLst/>
              <a:ahLst/>
              <a:cxnLst/>
              <a:rect l="l" t="t" r="r" b="b"/>
              <a:pathLst>
                <a:path w="2783" h="3597" extrusionOk="0">
                  <a:moveTo>
                    <a:pt x="44" y="0"/>
                  </a:moveTo>
                  <a:cubicBezTo>
                    <a:pt x="27" y="0"/>
                    <a:pt x="0" y="24"/>
                    <a:pt x="24" y="47"/>
                  </a:cubicBezTo>
                  <a:cubicBezTo>
                    <a:pt x="758" y="1315"/>
                    <a:pt x="1658" y="2516"/>
                    <a:pt x="2726" y="3583"/>
                  </a:cubicBezTo>
                  <a:cubicBezTo>
                    <a:pt x="2736" y="3593"/>
                    <a:pt x="2745" y="3597"/>
                    <a:pt x="2754" y="3597"/>
                  </a:cubicBezTo>
                  <a:cubicBezTo>
                    <a:pt x="2773" y="3597"/>
                    <a:pt x="2783" y="3573"/>
                    <a:pt x="2759" y="3550"/>
                  </a:cubicBezTo>
                  <a:cubicBezTo>
                    <a:pt x="1959" y="2315"/>
                    <a:pt x="958" y="1181"/>
                    <a:pt x="57" y="14"/>
                  </a:cubicBezTo>
                  <a:cubicBezTo>
                    <a:pt x="57" y="4"/>
                    <a:pt x="52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2171;p45">
              <a:extLst>
                <a:ext uri="{FF2B5EF4-FFF2-40B4-BE49-F238E27FC236}">
                  <a16:creationId xmlns:a16="http://schemas.microsoft.com/office/drawing/2014/main" id="{85DA8F51-03F1-FD56-BB92-D0C73DF90B1C}"/>
                </a:ext>
              </a:extLst>
            </p:cNvPr>
            <p:cNvSpPr/>
            <p:nvPr/>
          </p:nvSpPr>
          <p:spPr>
            <a:xfrm>
              <a:off x="1701550" y="4366675"/>
              <a:ext cx="2950" cy="2275"/>
            </a:xfrm>
            <a:custGeom>
              <a:avLst/>
              <a:gdLst/>
              <a:ahLst/>
              <a:cxnLst/>
              <a:rect l="l" t="t" r="r" b="b"/>
              <a:pathLst>
                <a:path w="118" h="91" extrusionOk="0">
                  <a:moveTo>
                    <a:pt x="54" y="0"/>
                  </a:moveTo>
                  <a:cubicBezTo>
                    <a:pt x="38" y="0"/>
                    <a:pt x="1" y="43"/>
                    <a:pt x="27" y="43"/>
                  </a:cubicBezTo>
                  <a:lnTo>
                    <a:pt x="61" y="76"/>
                  </a:lnTo>
                  <a:cubicBezTo>
                    <a:pt x="70" y="86"/>
                    <a:pt x="80" y="90"/>
                    <a:pt x="88" y="90"/>
                  </a:cubicBezTo>
                  <a:cubicBezTo>
                    <a:pt x="108" y="90"/>
                    <a:pt x="118" y="67"/>
                    <a:pt x="94" y="43"/>
                  </a:cubicBezTo>
                  <a:lnTo>
                    <a:pt x="61" y="10"/>
                  </a:lnTo>
                  <a:cubicBezTo>
                    <a:pt x="61" y="3"/>
                    <a:pt x="58" y="0"/>
                    <a:pt x="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2172;p45">
              <a:extLst>
                <a:ext uri="{FF2B5EF4-FFF2-40B4-BE49-F238E27FC236}">
                  <a16:creationId xmlns:a16="http://schemas.microsoft.com/office/drawing/2014/main" id="{548D72E6-10BB-474F-9D1B-967ABCB04EC4}"/>
                </a:ext>
              </a:extLst>
            </p:cNvPr>
            <p:cNvSpPr/>
            <p:nvPr/>
          </p:nvSpPr>
          <p:spPr>
            <a:xfrm>
              <a:off x="1511450" y="4341025"/>
              <a:ext cx="238325" cy="356125"/>
            </a:xfrm>
            <a:custGeom>
              <a:avLst/>
              <a:gdLst/>
              <a:ahLst/>
              <a:cxnLst/>
              <a:rect l="l" t="t" r="r" b="b"/>
              <a:pathLst>
                <a:path w="9533" h="14245" extrusionOk="0">
                  <a:moveTo>
                    <a:pt x="240" y="1"/>
                  </a:moveTo>
                  <a:cubicBezTo>
                    <a:pt x="112" y="1"/>
                    <a:pt x="0" y="115"/>
                    <a:pt x="26" y="268"/>
                  </a:cubicBezTo>
                  <a:cubicBezTo>
                    <a:pt x="326" y="2737"/>
                    <a:pt x="1327" y="5072"/>
                    <a:pt x="2895" y="7007"/>
                  </a:cubicBezTo>
                  <a:cubicBezTo>
                    <a:pt x="3528" y="7774"/>
                    <a:pt x="4329" y="8408"/>
                    <a:pt x="5230" y="8841"/>
                  </a:cubicBezTo>
                  <a:cubicBezTo>
                    <a:pt x="6230" y="9342"/>
                    <a:pt x="7331" y="9909"/>
                    <a:pt x="8332" y="10309"/>
                  </a:cubicBezTo>
                  <a:cubicBezTo>
                    <a:pt x="8832" y="11576"/>
                    <a:pt x="9199" y="12911"/>
                    <a:pt x="9433" y="14245"/>
                  </a:cubicBezTo>
                  <a:lnTo>
                    <a:pt x="9533" y="13878"/>
                  </a:lnTo>
                  <a:cubicBezTo>
                    <a:pt x="8866" y="8141"/>
                    <a:pt x="5163" y="3204"/>
                    <a:pt x="359" y="35"/>
                  </a:cubicBezTo>
                  <a:cubicBezTo>
                    <a:pt x="320" y="11"/>
                    <a:pt x="280" y="1"/>
                    <a:pt x="2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2173;p45">
              <a:extLst>
                <a:ext uri="{FF2B5EF4-FFF2-40B4-BE49-F238E27FC236}">
                  <a16:creationId xmlns:a16="http://schemas.microsoft.com/office/drawing/2014/main" id="{18AC9CD7-5515-EFEE-D8D5-544C01A62CC3}"/>
                </a:ext>
              </a:extLst>
            </p:cNvPr>
            <p:cNvSpPr/>
            <p:nvPr/>
          </p:nvSpPr>
          <p:spPr>
            <a:xfrm>
              <a:off x="1552275" y="4388350"/>
              <a:ext cx="154675" cy="190800"/>
            </a:xfrm>
            <a:custGeom>
              <a:avLst/>
              <a:gdLst/>
              <a:ahLst/>
              <a:cxnLst/>
              <a:rect l="l" t="t" r="r" b="b"/>
              <a:pathLst>
                <a:path w="6187" h="7632" extrusionOk="0">
                  <a:moveTo>
                    <a:pt x="60" y="1"/>
                  </a:moveTo>
                  <a:cubicBezTo>
                    <a:pt x="17" y="1"/>
                    <a:pt x="0" y="50"/>
                    <a:pt x="27" y="77"/>
                  </a:cubicBezTo>
                  <a:cubicBezTo>
                    <a:pt x="528" y="510"/>
                    <a:pt x="961" y="944"/>
                    <a:pt x="1395" y="1377"/>
                  </a:cubicBezTo>
                  <a:cubicBezTo>
                    <a:pt x="1128" y="1211"/>
                    <a:pt x="861" y="1077"/>
                    <a:pt x="561" y="977"/>
                  </a:cubicBezTo>
                  <a:cubicBezTo>
                    <a:pt x="554" y="971"/>
                    <a:pt x="549" y="968"/>
                    <a:pt x="545" y="968"/>
                  </a:cubicBezTo>
                  <a:cubicBezTo>
                    <a:pt x="528" y="968"/>
                    <a:pt x="528" y="1011"/>
                    <a:pt x="528" y="1011"/>
                  </a:cubicBezTo>
                  <a:cubicBezTo>
                    <a:pt x="895" y="1244"/>
                    <a:pt x="1262" y="1411"/>
                    <a:pt x="1629" y="1611"/>
                  </a:cubicBezTo>
                  <a:cubicBezTo>
                    <a:pt x="2396" y="2412"/>
                    <a:pt x="3130" y="3245"/>
                    <a:pt x="3797" y="4113"/>
                  </a:cubicBezTo>
                  <a:cubicBezTo>
                    <a:pt x="2763" y="3646"/>
                    <a:pt x="1729" y="3079"/>
                    <a:pt x="761" y="2512"/>
                  </a:cubicBezTo>
                  <a:cubicBezTo>
                    <a:pt x="751" y="2502"/>
                    <a:pt x="742" y="2498"/>
                    <a:pt x="734" y="2498"/>
                  </a:cubicBezTo>
                  <a:cubicBezTo>
                    <a:pt x="714" y="2498"/>
                    <a:pt x="704" y="2521"/>
                    <a:pt x="728" y="2545"/>
                  </a:cubicBezTo>
                  <a:cubicBezTo>
                    <a:pt x="1695" y="3312"/>
                    <a:pt x="2829" y="3946"/>
                    <a:pt x="3997" y="4380"/>
                  </a:cubicBezTo>
                  <a:cubicBezTo>
                    <a:pt x="4397" y="4980"/>
                    <a:pt x="4831" y="5614"/>
                    <a:pt x="5231" y="6248"/>
                  </a:cubicBezTo>
                  <a:cubicBezTo>
                    <a:pt x="4764" y="6081"/>
                    <a:pt x="4297" y="5881"/>
                    <a:pt x="3863" y="5681"/>
                  </a:cubicBezTo>
                  <a:cubicBezTo>
                    <a:pt x="3363" y="5414"/>
                    <a:pt x="2896" y="5114"/>
                    <a:pt x="2496" y="4713"/>
                  </a:cubicBezTo>
                  <a:cubicBezTo>
                    <a:pt x="2462" y="4713"/>
                    <a:pt x="2429" y="4747"/>
                    <a:pt x="2462" y="4747"/>
                  </a:cubicBezTo>
                  <a:cubicBezTo>
                    <a:pt x="3263" y="5480"/>
                    <a:pt x="4264" y="6248"/>
                    <a:pt x="5365" y="6448"/>
                  </a:cubicBezTo>
                  <a:cubicBezTo>
                    <a:pt x="5598" y="6815"/>
                    <a:pt x="5832" y="7215"/>
                    <a:pt x="6032" y="7582"/>
                  </a:cubicBezTo>
                  <a:cubicBezTo>
                    <a:pt x="6055" y="7617"/>
                    <a:pt x="6082" y="7631"/>
                    <a:pt x="6107" y="7631"/>
                  </a:cubicBezTo>
                  <a:cubicBezTo>
                    <a:pt x="6152" y="7631"/>
                    <a:pt x="6187" y="7580"/>
                    <a:pt x="6165" y="7515"/>
                  </a:cubicBezTo>
                  <a:cubicBezTo>
                    <a:pt x="4797" y="4546"/>
                    <a:pt x="2696" y="1978"/>
                    <a:pt x="94" y="10"/>
                  </a:cubicBezTo>
                  <a:cubicBezTo>
                    <a:pt x="81" y="3"/>
                    <a:pt x="70" y="1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2174;p45">
              <a:extLst>
                <a:ext uri="{FF2B5EF4-FFF2-40B4-BE49-F238E27FC236}">
                  <a16:creationId xmlns:a16="http://schemas.microsoft.com/office/drawing/2014/main" id="{88E9846E-6CB3-66D8-BC7E-10DD8F843070}"/>
                </a:ext>
              </a:extLst>
            </p:cNvPr>
            <p:cNvSpPr/>
            <p:nvPr/>
          </p:nvSpPr>
          <p:spPr>
            <a:xfrm>
              <a:off x="1554125" y="4440050"/>
              <a:ext cx="6350" cy="3600"/>
            </a:xfrm>
            <a:custGeom>
              <a:avLst/>
              <a:gdLst/>
              <a:ahLst/>
              <a:cxnLst/>
              <a:rect l="l" t="t" r="r" b="b"/>
              <a:pathLst>
                <a:path w="254" h="144" extrusionOk="0">
                  <a:moveTo>
                    <a:pt x="47" y="1"/>
                  </a:moveTo>
                  <a:cubicBezTo>
                    <a:pt x="32" y="1"/>
                    <a:pt x="0" y="43"/>
                    <a:pt x="53" y="43"/>
                  </a:cubicBezTo>
                  <a:cubicBezTo>
                    <a:pt x="120" y="110"/>
                    <a:pt x="187" y="143"/>
                    <a:pt x="254" y="143"/>
                  </a:cubicBezTo>
                  <a:cubicBezTo>
                    <a:pt x="187" y="77"/>
                    <a:pt x="120" y="43"/>
                    <a:pt x="53" y="10"/>
                  </a:cubicBezTo>
                  <a:cubicBezTo>
                    <a:pt x="53" y="3"/>
                    <a:pt x="51" y="1"/>
                    <a:pt x="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2175;p45">
              <a:extLst>
                <a:ext uri="{FF2B5EF4-FFF2-40B4-BE49-F238E27FC236}">
                  <a16:creationId xmlns:a16="http://schemas.microsoft.com/office/drawing/2014/main" id="{5E27E290-605E-27F8-C74B-4969CCBAC78A}"/>
                </a:ext>
              </a:extLst>
            </p:cNvPr>
            <p:cNvSpPr/>
            <p:nvPr/>
          </p:nvSpPr>
          <p:spPr>
            <a:xfrm>
              <a:off x="1609650" y="4645425"/>
              <a:ext cx="326100" cy="363625"/>
            </a:xfrm>
            <a:custGeom>
              <a:avLst/>
              <a:gdLst/>
              <a:ahLst/>
              <a:cxnLst/>
              <a:rect l="l" t="t" r="r" b="b"/>
              <a:pathLst>
                <a:path w="13044" h="14545" extrusionOk="0">
                  <a:moveTo>
                    <a:pt x="1268" y="1"/>
                  </a:moveTo>
                  <a:lnTo>
                    <a:pt x="1035" y="2636"/>
                  </a:lnTo>
                  <a:lnTo>
                    <a:pt x="1" y="14545"/>
                  </a:lnTo>
                  <a:lnTo>
                    <a:pt x="13043" y="14545"/>
                  </a:lnTo>
                  <a:lnTo>
                    <a:pt x="12009" y="2636"/>
                  </a:lnTo>
                  <a:lnTo>
                    <a:pt x="117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2176;p45">
              <a:extLst>
                <a:ext uri="{FF2B5EF4-FFF2-40B4-BE49-F238E27FC236}">
                  <a16:creationId xmlns:a16="http://schemas.microsoft.com/office/drawing/2014/main" id="{5DA83F9B-2450-08CB-C92E-497A6896CF0E}"/>
                </a:ext>
              </a:extLst>
            </p:cNvPr>
            <p:cNvSpPr/>
            <p:nvPr/>
          </p:nvSpPr>
          <p:spPr>
            <a:xfrm>
              <a:off x="1635500" y="4645425"/>
              <a:ext cx="274400" cy="65925"/>
            </a:xfrm>
            <a:custGeom>
              <a:avLst/>
              <a:gdLst/>
              <a:ahLst/>
              <a:cxnLst/>
              <a:rect l="l" t="t" r="r" b="b"/>
              <a:pathLst>
                <a:path w="10976" h="2637" extrusionOk="0">
                  <a:moveTo>
                    <a:pt x="234" y="1"/>
                  </a:moveTo>
                  <a:lnTo>
                    <a:pt x="1" y="2636"/>
                  </a:lnTo>
                  <a:lnTo>
                    <a:pt x="10975" y="2636"/>
                  </a:lnTo>
                  <a:lnTo>
                    <a:pt x="10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2177;p45">
              <a:extLst>
                <a:ext uri="{FF2B5EF4-FFF2-40B4-BE49-F238E27FC236}">
                  <a16:creationId xmlns:a16="http://schemas.microsoft.com/office/drawing/2014/main" id="{D69156E6-7D73-3662-9244-50D3D7F1E640}"/>
                </a:ext>
              </a:extLst>
            </p:cNvPr>
            <p:cNvSpPr/>
            <p:nvPr/>
          </p:nvSpPr>
          <p:spPr>
            <a:xfrm>
              <a:off x="1625500" y="4599575"/>
              <a:ext cx="293575" cy="65075"/>
            </a:xfrm>
            <a:custGeom>
              <a:avLst/>
              <a:gdLst/>
              <a:ahLst/>
              <a:cxnLst/>
              <a:rect l="l" t="t" r="r" b="b"/>
              <a:pathLst>
                <a:path w="11743" h="2603" extrusionOk="0">
                  <a:moveTo>
                    <a:pt x="0" y="0"/>
                  </a:moveTo>
                  <a:lnTo>
                    <a:pt x="0" y="2602"/>
                  </a:lnTo>
                  <a:lnTo>
                    <a:pt x="11742" y="2602"/>
                  </a:lnTo>
                  <a:lnTo>
                    <a:pt x="117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40"/>
          <p:cNvSpPr txBox="1">
            <a:spLocks noGrp="1"/>
          </p:cNvSpPr>
          <p:nvPr>
            <p:ph type="subTitle" idx="1"/>
          </p:nvPr>
        </p:nvSpPr>
        <p:spPr>
          <a:xfrm>
            <a:off x="720000" y="2808400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Rent</a:t>
            </a:r>
            <a:endParaRPr/>
          </a:p>
        </p:txBody>
      </p:sp>
      <p:sp>
        <p:nvSpPr>
          <p:cNvPr id="913" name="Google Shape;91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a Roommate?</a:t>
            </a:r>
            <a:endParaRPr dirty="0"/>
          </a:p>
        </p:txBody>
      </p:sp>
      <p:sp>
        <p:nvSpPr>
          <p:cNvPr id="914" name="Google Shape;914;p40"/>
          <p:cNvSpPr txBox="1">
            <a:spLocks noGrp="1"/>
          </p:cNvSpPr>
          <p:nvPr>
            <p:ph type="subTitle" idx="2"/>
          </p:nvPr>
        </p:nvSpPr>
        <p:spPr>
          <a:xfrm>
            <a:off x="877050" y="3152800"/>
            <a:ext cx="21144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Average rental prices in Madison are $1690</a:t>
            </a:r>
          </a:p>
        </p:txBody>
      </p:sp>
      <p:sp>
        <p:nvSpPr>
          <p:cNvPr id="915" name="Google Shape;915;p40"/>
          <p:cNvSpPr txBox="1">
            <a:spLocks noGrp="1"/>
          </p:cNvSpPr>
          <p:nvPr>
            <p:ph type="subTitle" idx="3"/>
          </p:nvPr>
        </p:nvSpPr>
        <p:spPr>
          <a:xfrm>
            <a:off x="3357750" y="2808400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sz="1400"/>
              <a:t>Psychological Factors</a:t>
            </a:r>
            <a:endParaRPr lang="en-US" sz="1400"/>
          </a:p>
        </p:txBody>
      </p:sp>
      <p:sp>
        <p:nvSpPr>
          <p:cNvPr id="916" name="Google Shape;916;p40"/>
          <p:cNvSpPr txBox="1">
            <a:spLocks noGrp="1"/>
          </p:cNvSpPr>
          <p:nvPr>
            <p:ph type="subTitle" idx="4"/>
          </p:nvPr>
        </p:nvSpPr>
        <p:spPr>
          <a:xfrm>
            <a:off x="3514591" y="3326492"/>
            <a:ext cx="2114400" cy="248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Living alone can be isolating.</a:t>
            </a:r>
            <a:endParaRPr lang="en-US" sz="1600"/>
          </a:p>
        </p:txBody>
      </p:sp>
      <p:sp>
        <p:nvSpPr>
          <p:cNvPr id="917" name="Google Shape;917;p40"/>
          <p:cNvSpPr txBox="1">
            <a:spLocks noGrp="1"/>
          </p:cNvSpPr>
          <p:nvPr>
            <p:ph type="subTitle" idx="5"/>
          </p:nvPr>
        </p:nvSpPr>
        <p:spPr>
          <a:xfrm>
            <a:off x="5995500" y="2808400"/>
            <a:ext cx="242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Cultural adaptation</a:t>
            </a:r>
            <a:endParaRPr/>
          </a:p>
        </p:txBody>
      </p:sp>
      <p:sp>
        <p:nvSpPr>
          <p:cNvPr id="918" name="Google Shape;918;p40"/>
          <p:cNvSpPr txBox="1">
            <a:spLocks noGrp="1"/>
          </p:cNvSpPr>
          <p:nvPr>
            <p:ph type="subTitle" idx="6"/>
          </p:nvPr>
        </p:nvSpPr>
        <p:spPr>
          <a:xfrm>
            <a:off x="6152550" y="3261777"/>
            <a:ext cx="2114400" cy="5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Living with people from different backgrounds can help with cultural adaptation</a:t>
            </a:r>
            <a:endParaRPr dirty="0"/>
          </a:p>
        </p:txBody>
      </p:sp>
      <p:cxnSp>
        <p:nvCxnSpPr>
          <p:cNvPr id="919" name="Google Shape;919;p40"/>
          <p:cNvCxnSpPr/>
          <p:nvPr/>
        </p:nvCxnSpPr>
        <p:spPr>
          <a:xfrm>
            <a:off x="2130075" y="1048500"/>
            <a:ext cx="4922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20" name="Google Shape;920;p40"/>
          <p:cNvGrpSpPr/>
          <p:nvPr/>
        </p:nvGrpSpPr>
        <p:grpSpPr>
          <a:xfrm>
            <a:off x="4308157" y="2058976"/>
            <a:ext cx="527674" cy="520783"/>
            <a:chOff x="6232000" y="1435050"/>
            <a:chExt cx="488225" cy="481850"/>
          </a:xfrm>
        </p:grpSpPr>
        <p:sp>
          <p:nvSpPr>
            <p:cNvPr id="921" name="Google Shape;921;p40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4" name="Google Shape;924;p40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26" name="Google Shape;926;p40"/>
          <p:cNvGrpSpPr/>
          <p:nvPr/>
        </p:nvGrpSpPr>
        <p:grpSpPr>
          <a:xfrm>
            <a:off x="1664258" y="2068810"/>
            <a:ext cx="539993" cy="500832"/>
            <a:chOff x="-62511900" y="4129100"/>
            <a:chExt cx="304050" cy="282000"/>
          </a:xfrm>
        </p:grpSpPr>
        <p:sp>
          <p:nvSpPr>
            <p:cNvPr id="927" name="Google Shape;927;p40"/>
            <p:cNvSpPr/>
            <p:nvPr/>
          </p:nvSpPr>
          <p:spPr>
            <a:xfrm>
              <a:off x="-62414225" y="4203925"/>
              <a:ext cx="206375" cy="207175"/>
            </a:xfrm>
            <a:custGeom>
              <a:avLst/>
              <a:gdLst/>
              <a:ahLst/>
              <a:cxnLst/>
              <a:rect l="l" t="t" r="r" b="b"/>
              <a:pathLst>
                <a:path w="8255" h="8287" extrusionOk="0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-62511100" y="4129100"/>
              <a:ext cx="159900" cy="74850"/>
            </a:xfrm>
            <a:custGeom>
              <a:avLst/>
              <a:gdLst/>
              <a:ahLst/>
              <a:cxnLst/>
              <a:rect l="l" t="t" r="r" b="b"/>
              <a:pathLst>
                <a:path w="6396" h="2994" extrusionOk="0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-62511100" y="4207075"/>
              <a:ext cx="110275" cy="59875"/>
            </a:xfrm>
            <a:custGeom>
              <a:avLst/>
              <a:gdLst/>
              <a:ahLst/>
              <a:cxnLst/>
              <a:rect l="l" t="t" r="r" b="b"/>
              <a:pathLst>
                <a:path w="4411" h="2395" extrusionOk="0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0"/>
            <p:cNvSpPr/>
            <p:nvPr/>
          </p:nvSpPr>
          <p:spPr>
            <a:xfrm>
              <a:off x="-62511100" y="4329950"/>
              <a:ext cx="106350" cy="59875"/>
            </a:xfrm>
            <a:custGeom>
              <a:avLst/>
              <a:gdLst/>
              <a:ahLst/>
              <a:cxnLst/>
              <a:rect l="l" t="t" r="r" b="b"/>
              <a:pathLst>
                <a:path w="4254" h="2395" extrusionOk="0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0"/>
            <p:cNvSpPr/>
            <p:nvPr/>
          </p:nvSpPr>
          <p:spPr>
            <a:xfrm>
              <a:off x="-62511900" y="4268500"/>
              <a:ext cx="78000" cy="60675"/>
            </a:xfrm>
            <a:custGeom>
              <a:avLst/>
              <a:gdLst/>
              <a:ahLst/>
              <a:cxnLst/>
              <a:rect l="l" t="t" r="r" b="b"/>
              <a:pathLst>
                <a:path w="3120" h="2427" extrusionOk="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2" name="Google Shape;932;p40"/>
          <p:cNvGrpSpPr/>
          <p:nvPr/>
        </p:nvGrpSpPr>
        <p:grpSpPr>
          <a:xfrm>
            <a:off x="6939726" y="2069534"/>
            <a:ext cx="538831" cy="499595"/>
            <a:chOff x="6543825" y="3202075"/>
            <a:chExt cx="296975" cy="275350"/>
          </a:xfrm>
        </p:grpSpPr>
        <p:sp>
          <p:nvSpPr>
            <p:cNvPr id="933" name="Google Shape;933;p40"/>
            <p:cNvSpPr/>
            <p:nvPr/>
          </p:nvSpPr>
          <p:spPr>
            <a:xfrm>
              <a:off x="6683250" y="3202075"/>
              <a:ext cx="17350" cy="43350"/>
            </a:xfrm>
            <a:custGeom>
              <a:avLst/>
              <a:gdLst/>
              <a:ahLst/>
              <a:cxnLst/>
              <a:rect l="l" t="t" r="r" b="b"/>
              <a:pathLst>
                <a:path w="694" h="173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55"/>
                  </a:lnTo>
                  <a:cubicBezTo>
                    <a:pt x="0" y="1576"/>
                    <a:pt x="158" y="1733"/>
                    <a:pt x="347" y="1733"/>
                  </a:cubicBezTo>
                  <a:cubicBezTo>
                    <a:pt x="536" y="1733"/>
                    <a:pt x="693" y="1576"/>
                    <a:pt x="693" y="1355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6613925" y="3236125"/>
              <a:ext cx="35475" cy="34700"/>
            </a:xfrm>
            <a:custGeom>
              <a:avLst/>
              <a:gdLst/>
              <a:ahLst/>
              <a:cxnLst/>
              <a:rect l="l" t="t" r="r" b="b"/>
              <a:pathLst>
                <a:path w="1419" h="1388" extrusionOk="0">
                  <a:moveTo>
                    <a:pt x="363" y="1"/>
                  </a:moveTo>
                  <a:cubicBezTo>
                    <a:pt x="276" y="1"/>
                    <a:pt x="190" y="40"/>
                    <a:pt x="127" y="119"/>
                  </a:cubicBezTo>
                  <a:cubicBezTo>
                    <a:pt x="1" y="245"/>
                    <a:pt x="1" y="466"/>
                    <a:pt x="127" y="592"/>
                  </a:cubicBezTo>
                  <a:lnTo>
                    <a:pt x="820" y="1316"/>
                  </a:lnTo>
                  <a:cubicBezTo>
                    <a:pt x="883" y="1364"/>
                    <a:pt x="969" y="1387"/>
                    <a:pt x="1056" y="1387"/>
                  </a:cubicBezTo>
                  <a:cubicBezTo>
                    <a:pt x="1143" y="1387"/>
                    <a:pt x="1229" y="1364"/>
                    <a:pt x="1292" y="1316"/>
                  </a:cubicBezTo>
                  <a:cubicBezTo>
                    <a:pt x="1418" y="1190"/>
                    <a:pt x="1418" y="938"/>
                    <a:pt x="1292" y="844"/>
                  </a:cubicBezTo>
                  <a:lnTo>
                    <a:pt x="599" y="119"/>
                  </a:lnTo>
                  <a:cubicBezTo>
                    <a:pt x="536" y="40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6734425" y="3236425"/>
              <a:ext cx="35475" cy="34400"/>
            </a:xfrm>
            <a:custGeom>
              <a:avLst/>
              <a:gdLst/>
              <a:ahLst/>
              <a:cxnLst/>
              <a:rect l="l" t="t" r="r" b="b"/>
              <a:pathLst>
                <a:path w="1419" h="1376" extrusionOk="0">
                  <a:moveTo>
                    <a:pt x="1054" y="0"/>
                  </a:moveTo>
                  <a:cubicBezTo>
                    <a:pt x="976" y="0"/>
                    <a:pt x="894" y="33"/>
                    <a:pt x="820" y="107"/>
                  </a:cubicBezTo>
                  <a:lnTo>
                    <a:pt x="95" y="832"/>
                  </a:lnTo>
                  <a:cubicBezTo>
                    <a:pt x="1" y="926"/>
                    <a:pt x="1" y="1178"/>
                    <a:pt x="95" y="1304"/>
                  </a:cubicBezTo>
                  <a:cubicBezTo>
                    <a:pt x="158" y="1352"/>
                    <a:pt x="253" y="1375"/>
                    <a:pt x="344" y="1375"/>
                  </a:cubicBezTo>
                  <a:cubicBezTo>
                    <a:pt x="434" y="1375"/>
                    <a:pt x="521" y="1352"/>
                    <a:pt x="568" y="1304"/>
                  </a:cubicBezTo>
                  <a:lnTo>
                    <a:pt x="1293" y="580"/>
                  </a:lnTo>
                  <a:cubicBezTo>
                    <a:pt x="1419" y="454"/>
                    <a:pt x="1419" y="233"/>
                    <a:pt x="1293" y="107"/>
                  </a:cubicBezTo>
                  <a:cubicBezTo>
                    <a:pt x="1226" y="41"/>
                    <a:pt x="1142" y="0"/>
                    <a:pt x="1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6805325" y="3322575"/>
              <a:ext cx="35475" cy="121325"/>
            </a:xfrm>
            <a:custGeom>
              <a:avLst/>
              <a:gdLst/>
              <a:ahLst/>
              <a:cxnLst/>
              <a:rect l="l" t="t" r="r" b="b"/>
              <a:pathLst>
                <a:path w="1419" h="4853" extrusionOk="0">
                  <a:moveTo>
                    <a:pt x="0" y="1"/>
                  </a:moveTo>
                  <a:lnTo>
                    <a:pt x="0" y="4852"/>
                  </a:lnTo>
                  <a:lnTo>
                    <a:pt x="1040" y="4852"/>
                  </a:lnTo>
                  <a:cubicBezTo>
                    <a:pt x="1261" y="4852"/>
                    <a:pt x="1418" y="4695"/>
                    <a:pt x="1418" y="4506"/>
                  </a:cubicBezTo>
                  <a:lnTo>
                    <a:pt x="1418" y="316"/>
                  </a:lnTo>
                  <a:cubicBezTo>
                    <a:pt x="1355" y="158"/>
                    <a:pt x="1198" y="1"/>
                    <a:pt x="1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6543825" y="3323275"/>
              <a:ext cx="35475" cy="121400"/>
            </a:xfrm>
            <a:custGeom>
              <a:avLst/>
              <a:gdLst/>
              <a:ahLst/>
              <a:cxnLst/>
              <a:rect l="l" t="t" r="r" b="b"/>
              <a:pathLst>
                <a:path w="1419" h="4856" extrusionOk="0">
                  <a:moveTo>
                    <a:pt x="323" y="0"/>
                  </a:moveTo>
                  <a:cubicBezTo>
                    <a:pt x="132" y="0"/>
                    <a:pt x="1" y="149"/>
                    <a:pt x="1" y="351"/>
                  </a:cubicBezTo>
                  <a:lnTo>
                    <a:pt x="1" y="4509"/>
                  </a:lnTo>
                  <a:cubicBezTo>
                    <a:pt x="1" y="4698"/>
                    <a:pt x="158" y="4856"/>
                    <a:pt x="379" y="4856"/>
                  </a:cubicBezTo>
                  <a:lnTo>
                    <a:pt x="1418" y="4856"/>
                  </a:lnTo>
                  <a:lnTo>
                    <a:pt x="1418" y="4"/>
                  </a:lnTo>
                  <a:lnTo>
                    <a:pt x="379" y="4"/>
                  </a:lnTo>
                  <a:cubicBezTo>
                    <a:pt x="360" y="1"/>
                    <a:pt x="341" y="0"/>
                    <a:pt x="3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6643075" y="3332025"/>
              <a:ext cx="143375" cy="104000"/>
            </a:xfrm>
            <a:custGeom>
              <a:avLst/>
              <a:gdLst/>
              <a:ahLst/>
              <a:cxnLst/>
              <a:rect l="l" t="t" r="r" b="b"/>
              <a:pathLst>
                <a:path w="5735" h="4160" extrusionOk="0">
                  <a:moveTo>
                    <a:pt x="1639" y="1"/>
                  </a:moveTo>
                  <a:cubicBezTo>
                    <a:pt x="1450" y="1"/>
                    <a:pt x="1198" y="158"/>
                    <a:pt x="1072" y="379"/>
                  </a:cubicBezTo>
                  <a:lnTo>
                    <a:pt x="0" y="2490"/>
                  </a:lnTo>
                  <a:cubicBezTo>
                    <a:pt x="158" y="2584"/>
                    <a:pt x="378" y="2616"/>
                    <a:pt x="567" y="2616"/>
                  </a:cubicBezTo>
                  <a:cubicBezTo>
                    <a:pt x="1072" y="2616"/>
                    <a:pt x="1544" y="2364"/>
                    <a:pt x="1796" y="1891"/>
                  </a:cubicBezTo>
                  <a:lnTo>
                    <a:pt x="2017" y="1418"/>
                  </a:lnTo>
                  <a:lnTo>
                    <a:pt x="2710" y="1418"/>
                  </a:lnTo>
                  <a:cubicBezTo>
                    <a:pt x="2899" y="1418"/>
                    <a:pt x="3056" y="1481"/>
                    <a:pt x="3182" y="1607"/>
                  </a:cubicBezTo>
                  <a:lnTo>
                    <a:pt x="5734" y="4159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6595025" y="3288700"/>
              <a:ext cx="175675" cy="188725"/>
            </a:xfrm>
            <a:custGeom>
              <a:avLst/>
              <a:gdLst/>
              <a:ahLst/>
              <a:cxnLst/>
              <a:rect l="l" t="t" r="r" b="b"/>
              <a:pathLst>
                <a:path w="7027" h="7549" extrusionOk="0">
                  <a:moveTo>
                    <a:pt x="2206" y="1"/>
                  </a:moveTo>
                  <a:cubicBezTo>
                    <a:pt x="1828" y="1"/>
                    <a:pt x="1481" y="221"/>
                    <a:pt x="1261" y="568"/>
                  </a:cubicBezTo>
                  <a:lnTo>
                    <a:pt x="946" y="1198"/>
                  </a:lnTo>
                  <a:cubicBezTo>
                    <a:pt x="914" y="1324"/>
                    <a:pt x="757" y="1419"/>
                    <a:pt x="631" y="1419"/>
                  </a:cubicBezTo>
                  <a:lnTo>
                    <a:pt x="1" y="1419"/>
                  </a:lnTo>
                  <a:lnTo>
                    <a:pt x="1" y="6239"/>
                  </a:lnTo>
                  <a:lnTo>
                    <a:pt x="1576" y="6239"/>
                  </a:lnTo>
                  <a:lnTo>
                    <a:pt x="2584" y="7247"/>
                  </a:lnTo>
                  <a:cubicBezTo>
                    <a:pt x="2768" y="7431"/>
                    <a:pt x="3054" y="7548"/>
                    <a:pt x="3330" y="7548"/>
                  </a:cubicBezTo>
                  <a:cubicBezTo>
                    <a:pt x="3431" y="7548"/>
                    <a:pt x="3531" y="7533"/>
                    <a:pt x="3624" y="7499"/>
                  </a:cubicBezTo>
                  <a:lnTo>
                    <a:pt x="6585" y="6554"/>
                  </a:lnTo>
                  <a:cubicBezTo>
                    <a:pt x="6743" y="6522"/>
                    <a:pt x="6900" y="6396"/>
                    <a:pt x="7026" y="6302"/>
                  </a:cubicBezTo>
                  <a:lnTo>
                    <a:pt x="4537" y="3813"/>
                  </a:lnTo>
                  <a:lnTo>
                    <a:pt x="4380" y="3813"/>
                  </a:lnTo>
                  <a:lnTo>
                    <a:pt x="4348" y="3844"/>
                  </a:lnTo>
                  <a:cubicBezTo>
                    <a:pt x="4033" y="4506"/>
                    <a:pt x="3340" y="4947"/>
                    <a:pt x="2647" y="5042"/>
                  </a:cubicBezTo>
                  <a:cubicBezTo>
                    <a:pt x="2601" y="5044"/>
                    <a:pt x="2556" y="5046"/>
                    <a:pt x="2511" y="5046"/>
                  </a:cubicBezTo>
                  <a:cubicBezTo>
                    <a:pt x="2046" y="5046"/>
                    <a:pt x="1698" y="4899"/>
                    <a:pt x="1324" y="4727"/>
                  </a:cubicBezTo>
                  <a:cubicBezTo>
                    <a:pt x="1103" y="4632"/>
                    <a:pt x="1040" y="4412"/>
                    <a:pt x="1166" y="4254"/>
                  </a:cubicBezTo>
                  <a:lnTo>
                    <a:pt x="2363" y="1797"/>
                  </a:lnTo>
                  <a:cubicBezTo>
                    <a:pt x="2615" y="1324"/>
                    <a:pt x="3088" y="1041"/>
                    <a:pt x="3592" y="1041"/>
                  </a:cubicBezTo>
                  <a:lnTo>
                    <a:pt x="5104" y="1041"/>
                  </a:lnTo>
                  <a:cubicBezTo>
                    <a:pt x="5167" y="852"/>
                    <a:pt x="5262" y="631"/>
                    <a:pt x="5262" y="347"/>
                  </a:cubicBezTo>
                  <a:cubicBezTo>
                    <a:pt x="5262" y="158"/>
                    <a:pt x="5104" y="1"/>
                    <a:pt x="4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0" name="Google Shape;940;p40"/>
          <p:cNvCxnSpPr/>
          <p:nvPr/>
        </p:nvCxnSpPr>
        <p:spPr>
          <a:xfrm>
            <a:off x="4302150" y="2732200"/>
            <a:ext cx="5397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1" name="Google Shape;941;p40"/>
          <p:cNvCxnSpPr/>
          <p:nvPr/>
        </p:nvCxnSpPr>
        <p:spPr>
          <a:xfrm>
            <a:off x="1664400" y="2732200"/>
            <a:ext cx="5397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2" name="Google Shape;942;p40"/>
          <p:cNvCxnSpPr/>
          <p:nvPr/>
        </p:nvCxnSpPr>
        <p:spPr>
          <a:xfrm>
            <a:off x="6939900" y="2732200"/>
            <a:ext cx="5397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7"/>
          <p:cNvSpPr txBox="1">
            <a:spLocks noGrp="1"/>
          </p:cNvSpPr>
          <p:nvPr>
            <p:ph type="title"/>
          </p:nvPr>
        </p:nvSpPr>
        <p:spPr>
          <a:xfrm>
            <a:off x="1021878" y="1416043"/>
            <a:ext cx="7221419" cy="21041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i="1"/>
              <a:t>86%</a:t>
            </a:r>
            <a:r>
              <a:rPr lang="en-US" sz="5400"/>
              <a:t> </a:t>
            </a:r>
            <a:r>
              <a:rPr lang="en-US" sz="5400" i="1"/>
              <a:t>of Respondents </a:t>
            </a:r>
            <a:r>
              <a:rPr lang="en-US" sz="2500" b="0" i="1" dirty="0"/>
              <a:t>Either had Trouble or Know Someone Who had Trouble Finding a Roommate</a:t>
            </a:r>
          </a:p>
        </p:txBody>
      </p:sp>
      <p:grpSp>
        <p:nvGrpSpPr>
          <p:cNvPr id="658" name="Google Shape;658;p37"/>
          <p:cNvGrpSpPr/>
          <p:nvPr/>
        </p:nvGrpSpPr>
        <p:grpSpPr>
          <a:xfrm flipH="1">
            <a:off x="232814" y="3442516"/>
            <a:ext cx="1275425" cy="1673833"/>
            <a:chOff x="4731875" y="3020625"/>
            <a:chExt cx="1205050" cy="1581475"/>
          </a:xfrm>
        </p:grpSpPr>
        <p:sp>
          <p:nvSpPr>
            <p:cNvPr id="659" name="Google Shape;659;p37"/>
            <p:cNvSpPr/>
            <p:nvPr/>
          </p:nvSpPr>
          <p:spPr>
            <a:xfrm>
              <a:off x="5219725" y="3059350"/>
              <a:ext cx="497650" cy="1023100"/>
            </a:xfrm>
            <a:custGeom>
              <a:avLst/>
              <a:gdLst/>
              <a:ahLst/>
              <a:cxnLst/>
              <a:rect l="l" t="t" r="r" b="b"/>
              <a:pathLst>
                <a:path w="19906" h="40924" extrusionOk="0">
                  <a:moveTo>
                    <a:pt x="8426" y="0"/>
                  </a:moveTo>
                  <a:cubicBezTo>
                    <a:pt x="8243" y="0"/>
                    <a:pt x="8059" y="10"/>
                    <a:pt x="7873" y="32"/>
                  </a:cubicBezTo>
                  <a:cubicBezTo>
                    <a:pt x="6105" y="265"/>
                    <a:pt x="4571" y="1366"/>
                    <a:pt x="3503" y="2767"/>
                  </a:cubicBezTo>
                  <a:cubicBezTo>
                    <a:pt x="2336" y="4335"/>
                    <a:pt x="1702" y="6203"/>
                    <a:pt x="1268" y="8071"/>
                  </a:cubicBezTo>
                  <a:cubicBezTo>
                    <a:pt x="801" y="10139"/>
                    <a:pt x="501" y="12207"/>
                    <a:pt x="368" y="14342"/>
                  </a:cubicBezTo>
                  <a:cubicBezTo>
                    <a:pt x="67" y="18712"/>
                    <a:pt x="1" y="23148"/>
                    <a:pt x="1" y="27552"/>
                  </a:cubicBezTo>
                  <a:cubicBezTo>
                    <a:pt x="1" y="29720"/>
                    <a:pt x="1" y="31921"/>
                    <a:pt x="34" y="34123"/>
                  </a:cubicBezTo>
                  <a:cubicBezTo>
                    <a:pt x="34" y="35224"/>
                    <a:pt x="67" y="36358"/>
                    <a:pt x="67" y="37492"/>
                  </a:cubicBezTo>
                  <a:cubicBezTo>
                    <a:pt x="34" y="38559"/>
                    <a:pt x="67" y="39660"/>
                    <a:pt x="234" y="40761"/>
                  </a:cubicBezTo>
                  <a:cubicBezTo>
                    <a:pt x="252" y="40865"/>
                    <a:pt x="359" y="40924"/>
                    <a:pt x="463" y="40924"/>
                  </a:cubicBezTo>
                  <a:cubicBezTo>
                    <a:pt x="559" y="40924"/>
                    <a:pt x="652" y="40873"/>
                    <a:pt x="668" y="40761"/>
                  </a:cubicBezTo>
                  <a:cubicBezTo>
                    <a:pt x="801" y="39593"/>
                    <a:pt x="868" y="38459"/>
                    <a:pt x="801" y="37325"/>
                  </a:cubicBezTo>
                  <a:cubicBezTo>
                    <a:pt x="835" y="36124"/>
                    <a:pt x="835" y="34923"/>
                    <a:pt x="835" y="33756"/>
                  </a:cubicBezTo>
                  <a:cubicBezTo>
                    <a:pt x="868" y="31388"/>
                    <a:pt x="901" y="29053"/>
                    <a:pt x="935" y="26718"/>
                  </a:cubicBezTo>
                  <a:cubicBezTo>
                    <a:pt x="1068" y="22581"/>
                    <a:pt x="1135" y="18412"/>
                    <a:pt x="1468" y="14275"/>
                  </a:cubicBezTo>
                  <a:cubicBezTo>
                    <a:pt x="1602" y="12274"/>
                    <a:pt x="1902" y="10272"/>
                    <a:pt x="2369" y="8304"/>
                  </a:cubicBezTo>
                  <a:cubicBezTo>
                    <a:pt x="2803" y="6536"/>
                    <a:pt x="3370" y="4702"/>
                    <a:pt x="4504" y="3234"/>
                  </a:cubicBezTo>
                  <a:cubicBezTo>
                    <a:pt x="5504" y="1976"/>
                    <a:pt x="7004" y="1029"/>
                    <a:pt x="8641" y="1029"/>
                  </a:cubicBezTo>
                  <a:cubicBezTo>
                    <a:pt x="8696" y="1029"/>
                    <a:pt x="8752" y="1030"/>
                    <a:pt x="8807" y="1033"/>
                  </a:cubicBezTo>
                  <a:cubicBezTo>
                    <a:pt x="10508" y="1066"/>
                    <a:pt x="12043" y="2133"/>
                    <a:pt x="13210" y="3301"/>
                  </a:cubicBezTo>
                  <a:cubicBezTo>
                    <a:pt x="14511" y="4602"/>
                    <a:pt x="15679" y="6036"/>
                    <a:pt x="16713" y="7571"/>
                  </a:cubicBezTo>
                  <a:cubicBezTo>
                    <a:pt x="17880" y="9138"/>
                    <a:pt x="18914" y="10840"/>
                    <a:pt x="19782" y="12574"/>
                  </a:cubicBezTo>
                  <a:cubicBezTo>
                    <a:pt x="19791" y="12594"/>
                    <a:pt x="19807" y="12602"/>
                    <a:pt x="19823" y="12602"/>
                  </a:cubicBezTo>
                  <a:cubicBezTo>
                    <a:pt x="19862" y="12602"/>
                    <a:pt x="19905" y="12555"/>
                    <a:pt x="19882" y="12507"/>
                  </a:cubicBezTo>
                  <a:cubicBezTo>
                    <a:pt x="18881" y="10439"/>
                    <a:pt x="17713" y="8438"/>
                    <a:pt x="16479" y="6536"/>
                  </a:cubicBezTo>
                  <a:cubicBezTo>
                    <a:pt x="15312" y="4802"/>
                    <a:pt x="14111" y="3034"/>
                    <a:pt x="12510" y="1700"/>
                  </a:cubicBezTo>
                  <a:cubicBezTo>
                    <a:pt x="11348" y="717"/>
                    <a:pt x="9948" y="0"/>
                    <a:pt x="8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5330100" y="3020625"/>
              <a:ext cx="606825" cy="624125"/>
            </a:xfrm>
            <a:custGeom>
              <a:avLst/>
              <a:gdLst/>
              <a:ahLst/>
              <a:cxnLst/>
              <a:rect l="l" t="t" r="r" b="b"/>
              <a:pathLst>
                <a:path w="24273" h="24965" extrusionOk="0">
                  <a:moveTo>
                    <a:pt x="6806" y="8469"/>
                  </a:moveTo>
                  <a:cubicBezTo>
                    <a:pt x="6874" y="8469"/>
                    <a:pt x="6937" y="8485"/>
                    <a:pt x="6994" y="8519"/>
                  </a:cubicBezTo>
                  <a:lnTo>
                    <a:pt x="6994" y="8552"/>
                  </a:lnTo>
                  <a:cubicBezTo>
                    <a:pt x="7517" y="8872"/>
                    <a:pt x="6900" y="10611"/>
                    <a:pt x="6115" y="10611"/>
                  </a:cubicBezTo>
                  <a:cubicBezTo>
                    <a:pt x="5999" y="10611"/>
                    <a:pt x="5880" y="10573"/>
                    <a:pt x="5760" y="10487"/>
                  </a:cubicBezTo>
                  <a:cubicBezTo>
                    <a:pt x="5065" y="9943"/>
                    <a:pt x="6149" y="8469"/>
                    <a:pt x="6806" y="8469"/>
                  </a:cubicBezTo>
                  <a:close/>
                  <a:moveTo>
                    <a:pt x="19238" y="12167"/>
                  </a:moveTo>
                  <a:cubicBezTo>
                    <a:pt x="20022" y="12167"/>
                    <a:pt x="21644" y="13591"/>
                    <a:pt x="21071" y="14423"/>
                  </a:cubicBezTo>
                  <a:cubicBezTo>
                    <a:pt x="20959" y="14585"/>
                    <a:pt x="20808" y="14654"/>
                    <a:pt x="20636" y="14654"/>
                  </a:cubicBezTo>
                  <a:cubicBezTo>
                    <a:pt x="19778" y="14654"/>
                    <a:pt x="18408" y="12928"/>
                    <a:pt x="18936" y="12288"/>
                  </a:cubicBezTo>
                  <a:cubicBezTo>
                    <a:pt x="19006" y="12205"/>
                    <a:pt x="19111" y="12167"/>
                    <a:pt x="19238" y="12167"/>
                  </a:cubicBezTo>
                  <a:close/>
                  <a:moveTo>
                    <a:pt x="12591" y="1"/>
                  </a:moveTo>
                  <a:cubicBezTo>
                    <a:pt x="11994" y="1"/>
                    <a:pt x="11464" y="73"/>
                    <a:pt x="11030" y="213"/>
                  </a:cubicBezTo>
                  <a:cubicBezTo>
                    <a:pt x="9328" y="770"/>
                    <a:pt x="9778" y="5021"/>
                    <a:pt x="9449" y="5021"/>
                  </a:cubicBezTo>
                  <a:cubicBezTo>
                    <a:pt x="9442" y="5021"/>
                    <a:pt x="9436" y="5020"/>
                    <a:pt x="9429" y="5017"/>
                  </a:cubicBezTo>
                  <a:cubicBezTo>
                    <a:pt x="7497" y="4249"/>
                    <a:pt x="5857" y="3846"/>
                    <a:pt x="4550" y="3846"/>
                  </a:cubicBezTo>
                  <a:cubicBezTo>
                    <a:pt x="1142" y="3846"/>
                    <a:pt x="0" y="6592"/>
                    <a:pt x="1857" y="12789"/>
                  </a:cubicBezTo>
                  <a:cubicBezTo>
                    <a:pt x="2057" y="11621"/>
                    <a:pt x="2457" y="10087"/>
                    <a:pt x="3124" y="9186"/>
                  </a:cubicBezTo>
                  <a:cubicBezTo>
                    <a:pt x="3593" y="8548"/>
                    <a:pt x="4077" y="8266"/>
                    <a:pt x="4421" y="8266"/>
                  </a:cubicBezTo>
                  <a:cubicBezTo>
                    <a:pt x="4960" y="8266"/>
                    <a:pt x="5158" y="8955"/>
                    <a:pt x="4425" y="10054"/>
                  </a:cubicBezTo>
                  <a:cubicBezTo>
                    <a:pt x="3558" y="11388"/>
                    <a:pt x="2991" y="12922"/>
                    <a:pt x="2758" y="14490"/>
                  </a:cubicBezTo>
                  <a:cubicBezTo>
                    <a:pt x="2758" y="14490"/>
                    <a:pt x="4759" y="17359"/>
                    <a:pt x="7194" y="18793"/>
                  </a:cubicBezTo>
                  <a:cubicBezTo>
                    <a:pt x="7094" y="17692"/>
                    <a:pt x="6794" y="15991"/>
                    <a:pt x="6994" y="14357"/>
                  </a:cubicBezTo>
                  <a:cubicBezTo>
                    <a:pt x="7233" y="12530"/>
                    <a:pt x="7909" y="11699"/>
                    <a:pt x="8440" y="11699"/>
                  </a:cubicBezTo>
                  <a:cubicBezTo>
                    <a:pt x="8947" y="11699"/>
                    <a:pt x="9323" y="12455"/>
                    <a:pt x="9062" y="13823"/>
                  </a:cubicBezTo>
                  <a:cubicBezTo>
                    <a:pt x="8662" y="16091"/>
                    <a:pt x="8462" y="18493"/>
                    <a:pt x="8595" y="19527"/>
                  </a:cubicBezTo>
                  <a:cubicBezTo>
                    <a:pt x="9396" y="20027"/>
                    <a:pt x="10263" y="20461"/>
                    <a:pt x="11197" y="20761"/>
                  </a:cubicBezTo>
                  <a:cubicBezTo>
                    <a:pt x="11063" y="20361"/>
                    <a:pt x="10897" y="19861"/>
                    <a:pt x="10730" y="19260"/>
                  </a:cubicBezTo>
                  <a:cubicBezTo>
                    <a:pt x="10152" y="17150"/>
                    <a:pt x="10906" y="16001"/>
                    <a:pt x="11494" y="16001"/>
                  </a:cubicBezTo>
                  <a:cubicBezTo>
                    <a:pt x="11789" y="16001"/>
                    <a:pt x="12042" y="16290"/>
                    <a:pt x="12064" y="16892"/>
                  </a:cubicBezTo>
                  <a:cubicBezTo>
                    <a:pt x="12198" y="18426"/>
                    <a:pt x="12498" y="19927"/>
                    <a:pt x="12898" y="21395"/>
                  </a:cubicBezTo>
                  <a:cubicBezTo>
                    <a:pt x="14066" y="21795"/>
                    <a:pt x="15033" y="22062"/>
                    <a:pt x="15633" y="22262"/>
                  </a:cubicBezTo>
                  <a:cubicBezTo>
                    <a:pt x="17134" y="22829"/>
                    <a:pt x="18502" y="23763"/>
                    <a:pt x="19603" y="24964"/>
                  </a:cubicBezTo>
                  <a:cubicBezTo>
                    <a:pt x="20704" y="23997"/>
                    <a:pt x="21604" y="22796"/>
                    <a:pt x="22305" y="21462"/>
                  </a:cubicBezTo>
                  <a:cubicBezTo>
                    <a:pt x="21571" y="20828"/>
                    <a:pt x="20403" y="19894"/>
                    <a:pt x="18769" y="18726"/>
                  </a:cubicBezTo>
                  <a:cubicBezTo>
                    <a:pt x="16372" y="17059"/>
                    <a:pt x="16498" y="15025"/>
                    <a:pt x="17813" y="15025"/>
                  </a:cubicBezTo>
                  <a:cubicBezTo>
                    <a:pt x="18182" y="15025"/>
                    <a:pt x="18643" y="15185"/>
                    <a:pt x="19169" y="15557"/>
                  </a:cubicBezTo>
                  <a:cubicBezTo>
                    <a:pt x="20937" y="16758"/>
                    <a:pt x="22272" y="19027"/>
                    <a:pt x="22905" y="20194"/>
                  </a:cubicBezTo>
                  <a:cubicBezTo>
                    <a:pt x="23706" y="18193"/>
                    <a:pt x="24173" y="16024"/>
                    <a:pt x="24273" y="13856"/>
                  </a:cubicBezTo>
                  <a:cubicBezTo>
                    <a:pt x="21871" y="11588"/>
                    <a:pt x="15934" y="8452"/>
                    <a:pt x="17735" y="8452"/>
                  </a:cubicBezTo>
                  <a:cubicBezTo>
                    <a:pt x="19336" y="8452"/>
                    <a:pt x="22939" y="10821"/>
                    <a:pt x="24273" y="11721"/>
                  </a:cubicBezTo>
                  <a:cubicBezTo>
                    <a:pt x="24240" y="11121"/>
                    <a:pt x="24173" y="10487"/>
                    <a:pt x="24073" y="9887"/>
                  </a:cubicBezTo>
                  <a:cubicBezTo>
                    <a:pt x="21805" y="8419"/>
                    <a:pt x="14466" y="6117"/>
                    <a:pt x="15633" y="5450"/>
                  </a:cubicBezTo>
                  <a:cubicBezTo>
                    <a:pt x="15804" y="5354"/>
                    <a:pt x="16041" y="5311"/>
                    <a:pt x="16327" y="5311"/>
                  </a:cubicBezTo>
                  <a:cubicBezTo>
                    <a:pt x="18215" y="5311"/>
                    <a:pt x="22240" y="7181"/>
                    <a:pt x="23572" y="7819"/>
                  </a:cubicBezTo>
                  <a:cubicBezTo>
                    <a:pt x="23306" y="6818"/>
                    <a:pt x="22839" y="5884"/>
                    <a:pt x="22238" y="5017"/>
                  </a:cubicBezTo>
                  <a:cubicBezTo>
                    <a:pt x="19653" y="1579"/>
                    <a:pt x="15391" y="1"/>
                    <a:pt x="12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5484075" y="3151650"/>
              <a:ext cx="328375" cy="441825"/>
            </a:xfrm>
            <a:custGeom>
              <a:avLst/>
              <a:gdLst/>
              <a:ahLst/>
              <a:cxnLst/>
              <a:rect l="l" t="t" r="r" b="b"/>
              <a:pathLst>
                <a:path w="13135" h="17673" extrusionOk="0">
                  <a:moveTo>
                    <a:pt x="3648" y="0"/>
                  </a:moveTo>
                  <a:cubicBezTo>
                    <a:pt x="3615" y="0"/>
                    <a:pt x="3577" y="49"/>
                    <a:pt x="3604" y="76"/>
                  </a:cubicBezTo>
                  <a:lnTo>
                    <a:pt x="3904" y="443"/>
                  </a:lnTo>
                  <a:cubicBezTo>
                    <a:pt x="3470" y="976"/>
                    <a:pt x="3070" y="1544"/>
                    <a:pt x="2736" y="2111"/>
                  </a:cubicBezTo>
                  <a:cubicBezTo>
                    <a:pt x="2403" y="2711"/>
                    <a:pt x="2069" y="3345"/>
                    <a:pt x="1736" y="3979"/>
                  </a:cubicBezTo>
                  <a:cubicBezTo>
                    <a:pt x="1135" y="5213"/>
                    <a:pt x="568" y="6480"/>
                    <a:pt x="1" y="7715"/>
                  </a:cubicBezTo>
                  <a:cubicBezTo>
                    <a:pt x="1" y="7756"/>
                    <a:pt x="39" y="7784"/>
                    <a:pt x="76" y="7784"/>
                  </a:cubicBezTo>
                  <a:cubicBezTo>
                    <a:pt x="99" y="7784"/>
                    <a:pt x="122" y="7773"/>
                    <a:pt x="134" y="7748"/>
                  </a:cubicBezTo>
                  <a:cubicBezTo>
                    <a:pt x="601" y="6447"/>
                    <a:pt x="1202" y="5179"/>
                    <a:pt x="1902" y="4012"/>
                  </a:cubicBezTo>
                  <a:cubicBezTo>
                    <a:pt x="2236" y="3445"/>
                    <a:pt x="2569" y="2911"/>
                    <a:pt x="2936" y="2344"/>
                  </a:cubicBezTo>
                  <a:cubicBezTo>
                    <a:pt x="3303" y="1777"/>
                    <a:pt x="3704" y="1210"/>
                    <a:pt x="4004" y="610"/>
                  </a:cubicBezTo>
                  <a:cubicBezTo>
                    <a:pt x="4738" y="1544"/>
                    <a:pt x="5405" y="2511"/>
                    <a:pt x="6005" y="3512"/>
                  </a:cubicBezTo>
                  <a:cubicBezTo>
                    <a:pt x="4871" y="5713"/>
                    <a:pt x="4271" y="8115"/>
                    <a:pt x="3637" y="10483"/>
                  </a:cubicBezTo>
                  <a:cubicBezTo>
                    <a:pt x="3618" y="10541"/>
                    <a:pt x="3654" y="10577"/>
                    <a:pt x="3689" y="10577"/>
                  </a:cubicBezTo>
                  <a:cubicBezTo>
                    <a:pt x="3714" y="10577"/>
                    <a:pt x="3737" y="10559"/>
                    <a:pt x="3737" y="10517"/>
                  </a:cubicBezTo>
                  <a:cubicBezTo>
                    <a:pt x="4171" y="8148"/>
                    <a:pt x="5171" y="5880"/>
                    <a:pt x="6105" y="3678"/>
                  </a:cubicBezTo>
                  <a:cubicBezTo>
                    <a:pt x="6672" y="4612"/>
                    <a:pt x="7173" y="5546"/>
                    <a:pt x="7673" y="6514"/>
                  </a:cubicBezTo>
                  <a:lnTo>
                    <a:pt x="7673" y="6547"/>
                  </a:lnTo>
                  <a:cubicBezTo>
                    <a:pt x="7640" y="9116"/>
                    <a:pt x="8107" y="11617"/>
                    <a:pt x="8274" y="14153"/>
                  </a:cubicBezTo>
                  <a:cubicBezTo>
                    <a:pt x="8274" y="14186"/>
                    <a:pt x="8299" y="14203"/>
                    <a:pt x="8324" y="14203"/>
                  </a:cubicBezTo>
                  <a:cubicBezTo>
                    <a:pt x="8349" y="14203"/>
                    <a:pt x="8374" y="14186"/>
                    <a:pt x="8374" y="14153"/>
                  </a:cubicBezTo>
                  <a:cubicBezTo>
                    <a:pt x="8007" y="11784"/>
                    <a:pt x="8040" y="9382"/>
                    <a:pt x="7907" y="7014"/>
                  </a:cubicBezTo>
                  <a:lnTo>
                    <a:pt x="7907" y="7014"/>
                  </a:lnTo>
                  <a:cubicBezTo>
                    <a:pt x="8140" y="7448"/>
                    <a:pt x="8340" y="7881"/>
                    <a:pt x="8540" y="8282"/>
                  </a:cubicBezTo>
                  <a:cubicBezTo>
                    <a:pt x="9208" y="9749"/>
                    <a:pt x="9875" y="11250"/>
                    <a:pt x="10575" y="12718"/>
                  </a:cubicBezTo>
                  <a:cubicBezTo>
                    <a:pt x="11309" y="14353"/>
                    <a:pt x="12110" y="15954"/>
                    <a:pt x="12810" y="17622"/>
                  </a:cubicBezTo>
                  <a:cubicBezTo>
                    <a:pt x="12822" y="17658"/>
                    <a:pt x="12844" y="17673"/>
                    <a:pt x="12864" y="17673"/>
                  </a:cubicBezTo>
                  <a:cubicBezTo>
                    <a:pt x="12899" y="17673"/>
                    <a:pt x="12931" y="17631"/>
                    <a:pt x="12910" y="17588"/>
                  </a:cubicBezTo>
                  <a:cubicBezTo>
                    <a:pt x="10642" y="12818"/>
                    <a:pt x="8941" y="7715"/>
                    <a:pt x="6072" y="3278"/>
                  </a:cubicBezTo>
                  <a:lnTo>
                    <a:pt x="6072" y="3278"/>
                  </a:lnTo>
                  <a:cubicBezTo>
                    <a:pt x="7206" y="3778"/>
                    <a:pt x="8374" y="4212"/>
                    <a:pt x="9508" y="4712"/>
                  </a:cubicBezTo>
                  <a:cubicBezTo>
                    <a:pt x="10709" y="5280"/>
                    <a:pt x="11876" y="5880"/>
                    <a:pt x="13010" y="6547"/>
                  </a:cubicBezTo>
                  <a:cubicBezTo>
                    <a:pt x="13020" y="6552"/>
                    <a:pt x="13029" y="6554"/>
                    <a:pt x="13038" y="6554"/>
                  </a:cubicBezTo>
                  <a:cubicBezTo>
                    <a:pt x="13093" y="6554"/>
                    <a:pt x="13134" y="6476"/>
                    <a:pt x="13077" y="6447"/>
                  </a:cubicBezTo>
                  <a:cubicBezTo>
                    <a:pt x="11909" y="5780"/>
                    <a:pt x="10742" y="5113"/>
                    <a:pt x="9541" y="4512"/>
                  </a:cubicBezTo>
                  <a:cubicBezTo>
                    <a:pt x="8374" y="3945"/>
                    <a:pt x="7206" y="3445"/>
                    <a:pt x="5972" y="3078"/>
                  </a:cubicBezTo>
                  <a:cubicBezTo>
                    <a:pt x="5738" y="2744"/>
                    <a:pt x="5538" y="2444"/>
                    <a:pt x="5338" y="2144"/>
                  </a:cubicBezTo>
                  <a:lnTo>
                    <a:pt x="5338" y="2144"/>
                  </a:lnTo>
                  <a:cubicBezTo>
                    <a:pt x="6005" y="2344"/>
                    <a:pt x="6606" y="2511"/>
                    <a:pt x="7306" y="2711"/>
                  </a:cubicBezTo>
                  <a:cubicBezTo>
                    <a:pt x="7973" y="2945"/>
                    <a:pt x="8640" y="3245"/>
                    <a:pt x="9308" y="3545"/>
                  </a:cubicBezTo>
                  <a:cubicBezTo>
                    <a:pt x="9374" y="3545"/>
                    <a:pt x="9408" y="3445"/>
                    <a:pt x="9341" y="3412"/>
                  </a:cubicBezTo>
                  <a:cubicBezTo>
                    <a:pt x="8674" y="3145"/>
                    <a:pt x="8007" y="2911"/>
                    <a:pt x="7306" y="2678"/>
                  </a:cubicBezTo>
                  <a:cubicBezTo>
                    <a:pt x="6639" y="2444"/>
                    <a:pt x="5972" y="2244"/>
                    <a:pt x="5271" y="2077"/>
                  </a:cubicBezTo>
                  <a:cubicBezTo>
                    <a:pt x="4904" y="1544"/>
                    <a:pt x="4471" y="1010"/>
                    <a:pt x="4071" y="476"/>
                  </a:cubicBezTo>
                  <a:cubicBezTo>
                    <a:pt x="4037" y="476"/>
                    <a:pt x="4037" y="443"/>
                    <a:pt x="4004" y="443"/>
                  </a:cubicBezTo>
                  <a:cubicBezTo>
                    <a:pt x="3904" y="276"/>
                    <a:pt x="3804" y="143"/>
                    <a:pt x="3670" y="9"/>
                  </a:cubicBezTo>
                  <a:cubicBezTo>
                    <a:pt x="3664" y="3"/>
                    <a:pt x="3656" y="0"/>
                    <a:pt x="3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4965525" y="3280300"/>
              <a:ext cx="386000" cy="807050"/>
            </a:xfrm>
            <a:custGeom>
              <a:avLst/>
              <a:gdLst/>
              <a:ahLst/>
              <a:cxnLst/>
              <a:rect l="l" t="t" r="r" b="b"/>
              <a:pathLst>
                <a:path w="15440" h="32282" extrusionOk="0">
                  <a:moveTo>
                    <a:pt x="6833" y="0"/>
                  </a:moveTo>
                  <a:cubicBezTo>
                    <a:pt x="3998" y="0"/>
                    <a:pt x="1863" y="2402"/>
                    <a:pt x="28" y="4236"/>
                  </a:cubicBezTo>
                  <a:cubicBezTo>
                    <a:pt x="1" y="4291"/>
                    <a:pt x="63" y="4345"/>
                    <a:pt x="104" y="4345"/>
                  </a:cubicBezTo>
                  <a:cubicBezTo>
                    <a:pt x="114" y="4345"/>
                    <a:pt x="122" y="4343"/>
                    <a:pt x="128" y="4337"/>
                  </a:cubicBezTo>
                  <a:cubicBezTo>
                    <a:pt x="1732" y="2706"/>
                    <a:pt x="3977" y="819"/>
                    <a:pt x="6385" y="819"/>
                  </a:cubicBezTo>
                  <a:cubicBezTo>
                    <a:pt x="6983" y="819"/>
                    <a:pt x="7590" y="936"/>
                    <a:pt x="8201" y="1201"/>
                  </a:cubicBezTo>
                  <a:cubicBezTo>
                    <a:pt x="10436" y="2168"/>
                    <a:pt x="11737" y="4703"/>
                    <a:pt x="12437" y="6938"/>
                  </a:cubicBezTo>
                  <a:cubicBezTo>
                    <a:pt x="13204" y="9373"/>
                    <a:pt x="13438" y="12009"/>
                    <a:pt x="13738" y="14544"/>
                  </a:cubicBezTo>
                  <a:cubicBezTo>
                    <a:pt x="14072" y="17446"/>
                    <a:pt x="14305" y="20381"/>
                    <a:pt x="14405" y="23283"/>
                  </a:cubicBezTo>
                  <a:cubicBezTo>
                    <a:pt x="14472" y="24718"/>
                    <a:pt x="14505" y="26186"/>
                    <a:pt x="14472" y="27653"/>
                  </a:cubicBezTo>
                  <a:cubicBezTo>
                    <a:pt x="14438" y="29121"/>
                    <a:pt x="14372" y="30589"/>
                    <a:pt x="14472" y="32056"/>
                  </a:cubicBezTo>
                  <a:cubicBezTo>
                    <a:pt x="14472" y="32207"/>
                    <a:pt x="14589" y="32282"/>
                    <a:pt x="14710" y="32282"/>
                  </a:cubicBezTo>
                  <a:cubicBezTo>
                    <a:pt x="14830" y="32282"/>
                    <a:pt x="14956" y="32207"/>
                    <a:pt x="14972" y="32056"/>
                  </a:cubicBezTo>
                  <a:cubicBezTo>
                    <a:pt x="15272" y="30322"/>
                    <a:pt x="15406" y="28554"/>
                    <a:pt x="15406" y="26786"/>
                  </a:cubicBezTo>
                  <a:cubicBezTo>
                    <a:pt x="15439" y="25018"/>
                    <a:pt x="15439" y="23283"/>
                    <a:pt x="15406" y="21549"/>
                  </a:cubicBezTo>
                  <a:cubicBezTo>
                    <a:pt x="15306" y="18380"/>
                    <a:pt x="15072" y="15244"/>
                    <a:pt x="14672" y="12109"/>
                  </a:cubicBezTo>
                  <a:cubicBezTo>
                    <a:pt x="14338" y="9507"/>
                    <a:pt x="13905" y="6838"/>
                    <a:pt x="12704" y="4470"/>
                  </a:cubicBezTo>
                  <a:cubicBezTo>
                    <a:pt x="11536" y="2202"/>
                    <a:pt x="9535" y="0"/>
                    <a:pt x="6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4731875" y="3174775"/>
              <a:ext cx="506225" cy="527500"/>
            </a:xfrm>
            <a:custGeom>
              <a:avLst/>
              <a:gdLst/>
              <a:ahLst/>
              <a:cxnLst/>
              <a:rect l="l" t="t" r="r" b="b"/>
              <a:pathLst>
                <a:path w="20249" h="21100" extrusionOk="0">
                  <a:moveTo>
                    <a:pt x="3733" y="8280"/>
                  </a:moveTo>
                  <a:cubicBezTo>
                    <a:pt x="4058" y="8280"/>
                    <a:pt x="4366" y="8388"/>
                    <a:pt x="4471" y="8624"/>
                  </a:cubicBezTo>
                  <a:cubicBezTo>
                    <a:pt x="4624" y="8953"/>
                    <a:pt x="3916" y="9324"/>
                    <a:pt x="3363" y="9324"/>
                  </a:cubicBezTo>
                  <a:cubicBezTo>
                    <a:pt x="3074" y="9324"/>
                    <a:pt x="2827" y="9222"/>
                    <a:pt x="2769" y="8958"/>
                  </a:cubicBezTo>
                  <a:cubicBezTo>
                    <a:pt x="2689" y="8533"/>
                    <a:pt x="3232" y="8280"/>
                    <a:pt x="3733" y="8280"/>
                  </a:cubicBezTo>
                  <a:close/>
                  <a:moveTo>
                    <a:pt x="16584" y="12824"/>
                  </a:moveTo>
                  <a:cubicBezTo>
                    <a:pt x="16943" y="12824"/>
                    <a:pt x="17496" y="13158"/>
                    <a:pt x="17447" y="13528"/>
                  </a:cubicBezTo>
                  <a:cubicBezTo>
                    <a:pt x="17411" y="13697"/>
                    <a:pt x="17305" y="13764"/>
                    <a:pt x="17170" y="13764"/>
                  </a:cubicBezTo>
                  <a:cubicBezTo>
                    <a:pt x="16799" y="13764"/>
                    <a:pt x="16215" y="13254"/>
                    <a:pt x="16312" y="12961"/>
                  </a:cubicBezTo>
                  <a:cubicBezTo>
                    <a:pt x="16356" y="12865"/>
                    <a:pt x="16458" y="12824"/>
                    <a:pt x="16584" y="12824"/>
                  </a:cubicBezTo>
                  <a:close/>
                  <a:moveTo>
                    <a:pt x="9044" y="15464"/>
                  </a:moveTo>
                  <a:cubicBezTo>
                    <a:pt x="9802" y="15464"/>
                    <a:pt x="10782" y="17161"/>
                    <a:pt x="10008" y="17564"/>
                  </a:cubicBezTo>
                  <a:cubicBezTo>
                    <a:pt x="9932" y="17602"/>
                    <a:pt x="9855" y="17620"/>
                    <a:pt x="9779" y="17620"/>
                  </a:cubicBezTo>
                  <a:cubicBezTo>
                    <a:pt x="8989" y="17620"/>
                    <a:pt x="8265" y="15739"/>
                    <a:pt x="8874" y="15496"/>
                  </a:cubicBezTo>
                  <a:cubicBezTo>
                    <a:pt x="8929" y="15474"/>
                    <a:pt x="8986" y="15464"/>
                    <a:pt x="9044" y="15464"/>
                  </a:cubicBezTo>
                  <a:close/>
                  <a:moveTo>
                    <a:pt x="8783" y="1"/>
                  </a:moveTo>
                  <a:cubicBezTo>
                    <a:pt x="7757" y="1"/>
                    <a:pt x="6548" y="280"/>
                    <a:pt x="5338" y="985"/>
                  </a:cubicBezTo>
                  <a:cubicBezTo>
                    <a:pt x="6472" y="1086"/>
                    <a:pt x="7840" y="1452"/>
                    <a:pt x="8373" y="2253"/>
                  </a:cubicBezTo>
                  <a:cubicBezTo>
                    <a:pt x="8899" y="3004"/>
                    <a:pt x="8411" y="3491"/>
                    <a:pt x="7839" y="3491"/>
                  </a:cubicBezTo>
                  <a:cubicBezTo>
                    <a:pt x="7648" y="3491"/>
                    <a:pt x="7448" y="3437"/>
                    <a:pt x="7273" y="3320"/>
                  </a:cubicBezTo>
                  <a:cubicBezTo>
                    <a:pt x="6772" y="3020"/>
                    <a:pt x="5838" y="1986"/>
                    <a:pt x="4170" y="1853"/>
                  </a:cubicBezTo>
                  <a:cubicBezTo>
                    <a:pt x="3470" y="2453"/>
                    <a:pt x="2836" y="3154"/>
                    <a:pt x="2302" y="3921"/>
                  </a:cubicBezTo>
                  <a:cubicBezTo>
                    <a:pt x="2102" y="4188"/>
                    <a:pt x="1936" y="4488"/>
                    <a:pt x="1769" y="4788"/>
                  </a:cubicBezTo>
                  <a:cubicBezTo>
                    <a:pt x="2700" y="4371"/>
                    <a:pt x="3694" y="4162"/>
                    <a:pt x="4686" y="4162"/>
                  </a:cubicBezTo>
                  <a:cubicBezTo>
                    <a:pt x="5754" y="4162"/>
                    <a:pt x="6821" y="4404"/>
                    <a:pt x="7806" y="4888"/>
                  </a:cubicBezTo>
                  <a:cubicBezTo>
                    <a:pt x="9711" y="5840"/>
                    <a:pt x="9123" y="7639"/>
                    <a:pt x="7740" y="7639"/>
                  </a:cubicBezTo>
                  <a:cubicBezTo>
                    <a:pt x="7476" y="7639"/>
                    <a:pt x="7183" y="7573"/>
                    <a:pt x="6872" y="7423"/>
                  </a:cubicBezTo>
                  <a:cubicBezTo>
                    <a:pt x="5331" y="6706"/>
                    <a:pt x="3873" y="6009"/>
                    <a:pt x="2298" y="6009"/>
                  </a:cubicBezTo>
                  <a:cubicBezTo>
                    <a:pt x="1897" y="6009"/>
                    <a:pt x="1488" y="6054"/>
                    <a:pt x="1068" y="6156"/>
                  </a:cubicBezTo>
                  <a:cubicBezTo>
                    <a:pt x="334" y="7990"/>
                    <a:pt x="1" y="9959"/>
                    <a:pt x="68" y="11960"/>
                  </a:cubicBezTo>
                  <a:cubicBezTo>
                    <a:pt x="1102" y="11226"/>
                    <a:pt x="2202" y="10692"/>
                    <a:pt x="3403" y="10359"/>
                  </a:cubicBezTo>
                  <a:cubicBezTo>
                    <a:pt x="3807" y="10251"/>
                    <a:pt x="4160" y="10205"/>
                    <a:pt x="4454" y="10205"/>
                  </a:cubicBezTo>
                  <a:cubicBezTo>
                    <a:pt x="5788" y="10205"/>
                    <a:pt x="5893" y="11141"/>
                    <a:pt x="3870" y="11360"/>
                  </a:cubicBezTo>
                  <a:cubicBezTo>
                    <a:pt x="2536" y="11493"/>
                    <a:pt x="1235" y="11893"/>
                    <a:pt x="68" y="12560"/>
                  </a:cubicBezTo>
                  <a:cubicBezTo>
                    <a:pt x="68" y="12927"/>
                    <a:pt x="101" y="13294"/>
                    <a:pt x="134" y="13661"/>
                  </a:cubicBezTo>
                  <a:cubicBezTo>
                    <a:pt x="1002" y="12994"/>
                    <a:pt x="2036" y="12560"/>
                    <a:pt x="3136" y="12394"/>
                  </a:cubicBezTo>
                  <a:cubicBezTo>
                    <a:pt x="3299" y="12377"/>
                    <a:pt x="3451" y="12369"/>
                    <a:pt x="3592" y="12369"/>
                  </a:cubicBezTo>
                  <a:cubicBezTo>
                    <a:pt x="5678" y="12369"/>
                    <a:pt x="5430" y="14101"/>
                    <a:pt x="3837" y="14195"/>
                  </a:cubicBezTo>
                  <a:cubicBezTo>
                    <a:pt x="2603" y="14195"/>
                    <a:pt x="1402" y="14428"/>
                    <a:pt x="268" y="14895"/>
                  </a:cubicBezTo>
                  <a:cubicBezTo>
                    <a:pt x="668" y="18331"/>
                    <a:pt x="1635" y="21067"/>
                    <a:pt x="1769" y="21100"/>
                  </a:cubicBezTo>
                  <a:cubicBezTo>
                    <a:pt x="4070" y="20966"/>
                    <a:pt x="6339" y="20700"/>
                    <a:pt x="8607" y="20233"/>
                  </a:cubicBezTo>
                  <a:cubicBezTo>
                    <a:pt x="7973" y="18865"/>
                    <a:pt x="6505" y="17030"/>
                    <a:pt x="7239" y="16897"/>
                  </a:cubicBezTo>
                  <a:cubicBezTo>
                    <a:pt x="7269" y="16892"/>
                    <a:pt x="7298" y="16889"/>
                    <a:pt x="7328" y="16889"/>
                  </a:cubicBezTo>
                  <a:cubicBezTo>
                    <a:pt x="8068" y="16889"/>
                    <a:pt x="8824" y="18465"/>
                    <a:pt x="9241" y="20133"/>
                  </a:cubicBezTo>
                  <a:cubicBezTo>
                    <a:pt x="10942" y="19799"/>
                    <a:pt x="12610" y="19365"/>
                    <a:pt x="14244" y="18765"/>
                  </a:cubicBezTo>
                  <a:cubicBezTo>
                    <a:pt x="13110" y="17764"/>
                    <a:pt x="11309" y="16530"/>
                    <a:pt x="12009" y="16030"/>
                  </a:cubicBezTo>
                  <a:cubicBezTo>
                    <a:pt x="12099" y="15962"/>
                    <a:pt x="12199" y="15930"/>
                    <a:pt x="12309" y="15930"/>
                  </a:cubicBezTo>
                  <a:cubicBezTo>
                    <a:pt x="13058" y="15930"/>
                    <a:pt x="14217" y="17392"/>
                    <a:pt x="14945" y="18498"/>
                  </a:cubicBezTo>
                  <a:cubicBezTo>
                    <a:pt x="15679" y="18164"/>
                    <a:pt x="16413" y="17764"/>
                    <a:pt x="17080" y="17297"/>
                  </a:cubicBezTo>
                  <a:cubicBezTo>
                    <a:pt x="15545" y="15029"/>
                    <a:pt x="11809" y="14562"/>
                    <a:pt x="12276" y="12927"/>
                  </a:cubicBezTo>
                  <a:cubicBezTo>
                    <a:pt x="12392" y="12550"/>
                    <a:pt x="12667" y="12381"/>
                    <a:pt x="13042" y="12381"/>
                  </a:cubicBezTo>
                  <a:cubicBezTo>
                    <a:pt x="14290" y="12381"/>
                    <a:pt x="16641" y="14262"/>
                    <a:pt x="17847" y="16597"/>
                  </a:cubicBezTo>
                  <a:cubicBezTo>
                    <a:pt x="19715" y="14662"/>
                    <a:pt x="20249" y="11960"/>
                    <a:pt x="20048" y="9658"/>
                  </a:cubicBezTo>
                  <a:cubicBezTo>
                    <a:pt x="18447" y="9458"/>
                    <a:pt x="15345" y="9792"/>
                    <a:pt x="15579" y="8658"/>
                  </a:cubicBezTo>
                  <a:cubicBezTo>
                    <a:pt x="15680" y="8069"/>
                    <a:pt x="16299" y="7836"/>
                    <a:pt x="17123" y="7836"/>
                  </a:cubicBezTo>
                  <a:cubicBezTo>
                    <a:pt x="17932" y="7836"/>
                    <a:pt x="18939" y="8060"/>
                    <a:pt x="19848" y="8391"/>
                  </a:cubicBezTo>
                  <a:cubicBezTo>
                    <a:pt x="19682" y="7457"/>
                    <a:pt x="19315" y="6589"/>
                    <a:pt x="18781" y="5822"/>
                  </a:cubicBezTo>
                  <a:cubicBezTo>
                    <a:pt x="18302" y="5212"/>
                    <a:pt x="17549" y="4993"/>
                    <a:pt x="16713" y="4993"/>
                  </a:cubicBezTo>
                  <a:cubicBezTo>
                    <a:pt x="14579" y="4993"/>
                    <a:pt x="11909" y="6423"/>
                    <a:pt x="11909" y="6423"/>
                  </a:cubicBezTo>
                  <a:cubicBezTo>
                    <a:pt x="11909" y="6423"/>
                    <a:pt x="12476" y="1219"/>
                    <a:pt x="10508" y="318"/>
                  </a:cubicBezTo>
                  <a:cubicBezTo>
                    <a:pt x="10046" y="120"/>
                    <a:pt x="9454" y="1"/>
                    <a:pt x="8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4783125" y="3340000"/>
              <a:ext cx="326300" cy="354700"/>
            </a:xfrm>
            <a:custGeom>
              <a:avLst/>
              <a:gdLst/>
              <a:ahLst/>
              <a:cxnLst/>
              <a:rect l="l" t="t" r="r" b="b"/>
              <a:pathLst>
                <a:path w="13052" h="14188" extrusionOk="0">
                  <a:moveTo>
                    <a:pt x="9861" y="0"/>
                  </a:moveTo>
                  <a:cubicBezTo>
                    <a:pt x="9848" y="0"/>
                    <a:pt x="9836" y="4"/>
                    <a:pt x="9826" y="14"/>
                  </a:cubicBezTo>
                  <a:cubicBezTo>
                    <a:pt x="9660" y="255"/>
                    <a:pt x="9467" y="504"/>
                    <a:pt x="9271" y="743"/>
                  </a:cubicBezTo>
                  <a:lnTo>
                    <a:pt x="9271" y="743"/>
                  </a:lnTo>
                  <a:cubicBezTo>
                    <a:pt x="9471" y="506"/>
                    <a:pt x="9679" y="274"/>
                    <a:pt x="9893" y="47"/>
                  </a:cubicBezTo>
                  <a:cubicBezTo>
                    <a:pt x="9916" y="24"/>
                    <a:pt x="9890" y="0"/>
                    <a:pt x="9861" y="0"/>
                  </a:cubicBezTo>
                  <a:close/>
                  <a:moveTo>
                    <a:pt x="9271" y="743"/>
                  </a:moveTo>
                  <a:cubicBezTo>
                    <a:pt x="9207" y="819"/>
                    <a:pt x="9144" y="895"/>
                    <a:pt x="9082" y="971"/>
                  </a:cubicBezTo>
                  <a:lnTo>
                    <a:pt x="9082" y="971"/>
                  </a:lnTo>
                  <a:cubicBezTo>
                    <a:pt x="9144" y="897"/>
                    <a:pt x="9208" y="820"/>
                    <a:pt x="9271" y="743"/>
                  </a:cubicBezTo>
                  <a:close/>
                  <a:moveTo>
                    <a:pt x="3764" y="11783"/>
                  </a:moveTo>
                  <a:lnTo>
                    <a:pt x="3764" y="11783"/>
                  </a:lnTo>
                  <a:cubicBezTo>
                    <a:pt x="3769" y="11861"/>
                    <a:pt x="3775" y="11940"/>
                    <a:pt x="3782" y="12021"/>
                  </a:cubicBezTo>
                  <a:lnTo>
                    <a:pt x="3782" y="12021"/>
                  </a:lnTo>
                  <a:cubicBezTo>
                    <a:pt x="3779" y="11941"/>
                    <a:pt x="3773" y="11862"/>
                    <a:pt x="3764" y="11783"/>
                  </a:cubicBezTo>
                  <a:close/>
                  <a:moveTo>
                    <a:pt x="3782" y="12021"/>
                  </a:moveTo>
                  <a:cubicBezTo>
                    <a:pt x="3788" y="12155"/>
                    <a:pt x="3788" y="12289"/>
                    <a:pt x="3788" y="12423"/>
                  </a:cubicBezTo>
                  <a:cubicBezTo>
                    <a:pt x="3772" y="12439"/>
                    <a:pt x="3780" y="12448"/>
                    <a:pt x="3793" y="12448"/>
                  </a:cubicBezTo>
                  <a:cubicBezTo>
                    <a:pt x="3805" y="12448"/>
                    <a:pt x="3822" y="12439"/>
                    <a:pt x="3822" y="12423"/>
                  </a:cubicBezTo>
                  <a:cubicBezTo>
                    <a:pt x="3808" y="12284"/>
                    <a:pt x="3794" y="12150"/>
                    <a:pt x="3782" y="12021"/>
                  </a:cubicBezTo>
                  <a:close/>
                  <a:moveTo>
                    <a:pt x="1020" y="948"/>
                  </a:moveTo>
                  <a:cubicBezTo>
                    <a:pt x="953" y="948"/>
                    <a:pt x="953" y="1015"/>
                    <a:pt x="1020" y="1015"/>
                  </a:cubicBezTo>
                  <a:cubicBezTo>
                    <a:pt x="3221" y="1381"/>
                    <a:pt x="5356" y="2049"/>
                    <a:pt x="7391" y="3049"/>
                  </a:cubicBezTo>
                  <a:cubicBezTo>
                    <a:pt x="6690" y="3883"/>
                    <a:pt x="6057" y="4717"/>
                    <a:pt x="5423" y="5584"/>
                  </a:cubicBezTo>
                  <a:cubicBezTo>
                    <a:pt x="5323" y="5551"/>
                    <a:pt x="5189" y="5551"/>
                    <a:pt x="5089" y="5518"/>
                  </a:cubicBezTo>
                  <a:cubicBezTo>
                    <a:pt x="4922" y="5484"/>
                    <a:pt x="4722" y="5451"/>
                    <a:pt x="4556" y="5418"/>
                  </a:cubicBezTo>
                  <a:cubicBezTo>
                    <a:pt x="4222" y="5384"/>
                    <a:pt x="3922" y="5351"/>
                    <a:pt x="3555" y="5318"/>
                  </a:cubicBezTo>
                  <a:cubicBezTo>
                    <a:pt x="3221" y="5284"/>
                    <a:pt x="2888" y="5284"/>
                    <a:pt x="2521" y="5284"/>
                  </a:cubicBezTo>
                  <a:cubicBezTo>
                    <a:pt x="2154" y="5318"/>
                    <a:pt x="1754" y="5351"/>
                    <a:pt x="1420" y="5351"/>
                  </a:cubicBezTo>
                  <a:cubicBezTo>
                    <a:pt x="1353" y="5351"/>
                    <a:pt x="1353" y="5384"/>
                    <a:pt x="1420" y="5384"/>
                  </a:cubicBezTo>
                  <a:cubicBezTo>
                    <a:pt x="1656" y="5361"/>
                    <a:pt x="1908" y="5337"/>
                    <a:pt x="2166" y="5337"/>
                  </a:cubicBezTo>
                  <a:cubicBezTo>
                    <a:pt x="2272" y="5337"/>
                    <a:pt x="2380" y="5341"/>
                    <a:pt x="2487" y="5351"/>
                  </a:cubicBezTo>
                  <a:cubicBezTo>
                    <a:pt x="2854" y="5351"/>
                    <a:pt x="3155" y="5351"/>
                    <a:pt x="3521" y="5384"/>
                  </a:cubicBezTo>
                  <a:cubicBezTo>
                    <a:pt x="3888" y="5418"/>
                    <a:pt x="4255" y="5484"/>
                    <a:pt x="4589" y="5551"/>
                  </a:cubicBezTo>
                  <a:lnTo>
                    <a:pt x="5056" y="5651"/>
                  </a:lnTo>
                  <a:cubicBezTo>
                    <a:pt x="5156" y="5651"/>
                    <a:pt x="5256" y="5685"/>
                    <a:pt x="5323" y="5685"/>
                  </a:cubicBezTo>
                  <a:cubicBezTo>
                    <a:pt x="4722" y="6552"/>
                    <a:pt x="4122" y="7419"/>
                    <a:pt x="3555" y="8320"/>
                  </a:cubicBezTo>
                  <a:cubicBezTo>
                    <a:pt x="2321" y="10221"/>
                    <a:pt x="1186" y="12189"/>
                    <a:pt x="19" y="14124"/>
                  </a:cubicBezTo>
                  <a:cubicBezTo>
                    <a:pt x="1" y="14161"/>
                    <a:pt x="23" y="14187"/>
                    <a:pt x="46" y="14187"/>
                  </a:cubicBezTo>
                  <a:cubicBezTo>
                    <a:pt x="65" y="14187"/>
                    <a:pt x="86" y="14169"/>
                    <a:pt x="86" y="14124"/>
                  </a:cubicBezTo>
                  <a:cubicBezTo>
                    <a:pt x="753" y="13057"/>
                    <a:pt x="1420" y="11956"/>
                    <a:pt x="2087" y="10888"/>
                  </a:cubicBezTo>
                  <a:cubicBezTo>
                    <a:pt x="2454" y="10321"/>
                    <a:pt x="2788" y="9787"/>
                    <a:pt x="3121" y="9220"/>
                  </a:cubicBezTo>
                  <a:cubicBezTo>
                    <a:pt x="3155" y="9320"/>
                    <a:pt x="3155" y="9320"/>
                    <a:pt x="3188" y="9454"/>
                  </a:cubicBezTo>
                  <a:cubicBezTo>
                    <a:pt x="3255" y="9587"/>
                    <a:pt x="3288" y="9721"/>
                    <a:pt x="3321" y="9854"/>
                  </a:cubicBezTo>
                  <a:cubicBezTo>
                    <a:pt x="3421" y="10121"/>
                    <a:pt x="3488" y="10355"/>
                    <a:pt x="3555" y="10655"/>
                  </a:cubicBezTo>
                  <a:cubicBezTo>
                    <a:pt x="3622" y="10922"/>
                    <a:pt x="3655" y="11222"/>
                    <a:pt x="3722" y="11522"/>
                  </a:cubicBezTo>
                  <a:cubicBezTo>
                    <a:pt x="3741" y="11609"/>
                    <a:pt x="3755" y="11696"/>
                    <a:pt x="3764" y="11783"/>
                  </a:cubicBezTo>
                  <a:lnTo>
                    <a:pt x="3764" y="11783"/>
                  </a:lnTo>
                  <a:cubicBezTo>
                    <a:pt x="3759" y="11684"/>
                    <a:pt x="3755" y="11586"/>
                    <a:pt x="3755" y="11489"/>
                  </a:cubicBezTo>
                  <a:cubicBezTo>
                    <a:pt x="3722" y="11188"/>
                    <a:pt x="3688" y="10922"/>
                    <a:pt x="3655" y="10655"/>
                  </a:cubicBezTo>
                  <a:cubicBezTo>
                    <a:pt x="3588" y="10355"/>
                    <a:pt x="3521" y="10054"/>
                    <a:pt x="3455" y="9787"/>
                  </a:cubicBezTo>
                  <a:cubicBezTo>
                    <a:pt x="3421" y="9654"/>
                    <a:pt x="3355" y="9487"/>
                    <a:pt x="3321" y="9354"/>
                  </a:cubicBezTo>
                  <a:cubicBezTo>
                    <a:pt x="3288" y="9287"/>
                    <a:pt x="3255" y="9187"/>
                    <a:pt x="3221" y="9120"/>
                  </a:cubicBezTo>
                  <a:cubicBezTo>
                    <a:pt x="3955" y="7953"/>
                    <a:pt x="4722" y="6819"/>
                    <a:pt x="5523" y="5685"/>
                  </a:cubicBezTo>
                  <a:cubicBezTo>
                    <a:pt x="5523" y="5685"/>
                    <a:pt x="5523" y="5651"/>
                    <a:pt x="5523" y="5651"/>
                  </a:cubicBezTo>
                  <a:cubicBezTo>
                    <a:pt x="5623" y="5551"/>
                    <a:pt x="5690" y="5451"/>
                    <a:pt x="5756" y="5318"/>
                  </a:cubicBezTo>
                  <a:cubicBezTo>
                    <a:pt x="6023" y="4984"/>
                    <a:pt x="6257" y="4650"/>
                    <a:pt x="6524" y="4284"/>
                  </a:cubicBezTo>
                  <a:cubicBezTo>
                    <a:pt x="6757" y="4817"/>
                    <a:pt x="7024" y="5284"/>
                    <a:pt x="7291" y="5851"/>
                  </a:cubicBezTo>
                  <a:cubicBezTo>
                    <a:pt x="7558" y="6418"/>
                    <a:pt x="7825" y="7019"/>
                    <a:pt x="8025" y="7619"/>
                  </a:cubicBezTo>
                  <a:cubicBezTo>
                    <a:pt x="8492" y="8753"/>
                    <a:pt x="8859" y="9954"/>
                    <a:pt x="9092" y="11188"/>
                  </a:cubicBezTo>
                  <a:cubicBezTo>
                    <a:pt x="9092" y="11205"/>
                    <a:pt x="9109" y="11214"/>
                    <a:pt x="9125" y="11214"/>
                  </a:cubicBezTo>
                  <a:cubicBezTo>
                    <a:pt x="9142" y="11214"/>
                    <a:pt x="9159" y="11205"/>
                    <a:pt x="9159" y="11188"/>
                  </a:cubicBezTo>
                  <a:cubicBezTo>
                    <a:pt x="8925" y="9954"/>
                    <a:pt x="8592" y="8720"/>
                    <a:pt x="8191" y="7519"/>
                  </a:cubicBezTo>
                  <a:cubicBezTo>
                    <a:pt x="7958" y="6985"/>
                    <a:pt x="7758" y="6418"/>
                    <a:pt x="7491" y="5851"/>
                  </a:cubicBezTo>
                  <a:cubicBezTo>
                    <a:pt x="7257" y="5284"/>
                    <a:pt x="6957" y="4751"/>
                    <a:pt x="6590" y="4250"/>
                  </a:cubicBezTo>
                  <a:lnTo>
                    <a:pt x="7491" y="3049"/>
                  </a:lnTo>
                  <a:lnTo>
                    <a:pt x="7524" y="3016"/>
                  </a:lnTo>
                  <a:lnTo>
                    <a:pt x="7791" y="2682"/>
                  </a:lnTo>
                  <a:lnTo>
                    <a:pt x="8325" y="1949"/>
                  </a:lnTo>
                  <a:cubicBezTo>
                    <a:pt x="9125" y="2616"/>
                    <a:pt x="9959" y="3216"/>
                    <a:pt x="10727" y="3850"/>
                  </a:cubicBezTo>
                  <a:cubicBezTo>
                    <a:pt x="11527" y="4517"/>
                    <a:pt x="12261" y="5184"/>
                    <a:pt x="12995" y="5918"/>
                  </a:cubicBezTo>
                  <a:cubicBezTo>
                    <a:pt x="13005" y="5928"/>
                    <a:pt x="13014" y="5932"/>
                    <a:pt x="13023" y="5932"/>
                  </a:cubicBezTo>
                  <a:cubicBezTo>
                    <a:pt x="13042" y="5932"/>
                    <a:pt x="13052" y="5908"/>
                    <a:pt x="13028" y="5885"/>
                  </a:cubicBezTo>
                  <a:cubicBezTo>
                    <a:pt x="12294" y="5151"/>
                    <a:pt x="11561" y="4450"/>
                    <a:pt x="10760" y="3750"/>
                  </a:cubicBezTo>
                  <a:cubicBezTo>
                    <a:pt x="10026" y="3083"/>
                    <a:pt x="9226" y="2449"/>
                    <a:pt x="8425" y="1848"/>
                  </a:cubicBezTo>
                  <a:cubicBezTo>
                    <a:pt x="8630" y="1549"/>
                    <a:pt x="8850" y="1256"/>
                    <a:pt x="9082" y="971"/>
                  </a:cubicBezTo>
                  <a:lnTo>
                    <a:pt x="9082" y="971"/>
                  </a:lnTo>
                  <a:cubicBezTo>
                    <a:pt x="8908" y="1178"/>
                    <a:pt x="8739" y="1374"/>
                    <a:pt x="8592" y="1548"/>
                  </a:cubicBezTo>
                  <a:cubicBezTo>
                    <a:pt x="8225" y="2015"/>
                    <a:pt x="7825" y="2449"/>
                    <a:pt x="7458" y="2916"/>
                  </a:cubicBezTo>
                  <a:cubicBezTo>
                    <a:pt x="5423" y="1915"/>
                    <a:pt x="3255" y="1281"/>
                    <a:pt x="1020" y="9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5232250" y="3592125"/>
              <a:ext cx="335000" cy="478100"/>
            </a:xfrm>
            <a:custGeom>
              <a:avLst/>
              <a:gdLst/>
              <a:ahLst/>
              <a:cxnLst/>
              <a:rect l="l" t="t" r="r" b="b"/>
              <a:pathLst>
                <a:path w="13400" h="19124" extrusionOk="0">
                  <a:moveTo>
                    <a:pt x="6784" y="0"/>
                  </a:moveTo>
                  <a:cubicBezTo>
                    <a:pt x="6735" y="0"/>
                    <a:pt x="6687" y="1"/>
                    <a:pt x="6638" y="3"/>
                  </a:cubicBezTo>
                  <a:cubicBezTo>
                    <a:pt x="5671" y="103"/>
                    <a:pt x="4770" y="536"/>
                    <a:pt x="4103" y="1237"/>
                  </a:cubicBezTo>
                  <a:cubicBezTo>
                    <a:pt x="2769" y="2505"/>
                    <a:pt x="1868" y="4172"/>
                    <a:pt x="1501" y="5974"/>
                  </a:cubicBezTo>
                  <a:cubicBezTo>
                    <a:pt x="1034" y="8075"/>
                    <a:pt x="901" y="10243"/>
                    <a:pt x="667" y="12345"/>
                  </a:cubicBezTo>
                  <a:cubicBezTo>
                    <a:pt x="567" y="13446"/>
                    <a:pt x="434" y="14546"/>
                    <a:pt x="300" y="15647"/>
                  </a:cubicBezTo>
                  <a:cubicBezTo>
                    <a:pt x="200" y="16748"/>
                    <a:pt x="33" y="17849"/>
                    <a:pt x="0" y="18950"/>
                  </a:cubicBezTo>
                  <a:cubicBezTo>
                    <a:pt x="0" y="19063"/>
                    <a:pt x="86" y="19123"/>
                    <a:pt x="179" y="19123"/>
                  </a:cubicBezTo>
                  <a:cubicBezTo>
                    <a:pt x="249" y="19123"/>
                    <a:pt x="324" y="19088"/>
                    <a:pt x="367" y="19016"/>
                  </a:cubicBezTo>
                  <a:cubicBezTo>
                    <a:pt x="601" y="17882"/>
                    <a:pt x="701" y="16681"/>
                    <a:pt x="834" y="15514"/>
                  </a:cubicBezTo>
                  <a:cubicBezTo>
                    <a:pt x="1001" y="14346"/>
                    <a:pt x="1168" y="13179"/>
                    <a:pt x="1301" y="12011"/>
                  </a:cubicBezTo>
                  <a:cubicBezTo>
                    <a:pt x="1568" y="10077"/>
                    <a:pt x="1735" y="8042"/>
                    <a:pt x="2268" y="6140"/>
                  </a:cubicBezTo>
                  <a:cubicBezTo>
                    <a:pt x="2702" y="4539"/>
                    <a:pt x="3436" y="2871"/>
                    <a:pt x="4737" y="1771"/>
                  </a:cubicBezTo>
                  <a:cubicBezTo>
                    <a:pt x="5371" y="1170"/>
                    <a:pt x="6205" y="837"/>
                    <a:pt x="7072" y="837"/>
                  </a:cubicBezTo>
                  <a:cubicBezTo>
                    <a:pt x="7972" y="937"/>
                    <a:pt x="8806" y="1270"/>
                    <a:pt x="9474" y="1837"/>
                  </a:cubicBezTo>
                  <a:cubicBezTo>
                    <a:pt x="11041" y="3005"/>
                    <a:pt x="12342" y="4473"/>
                    <a:pt x="13310" y="6140"/>
                  </a:cubicBezTo>
                  <a:cubicBezTo>
                    <a:pt x="13319" y="6150"/>
                    <a:pt x="13332" y="6154"/>
                    <a:pt x="13344" y="6154"/>
                  </a:cubicBezTo>
                  <a:cubicBezTo>
                    <a:pt x="13373" y="6154"/>
                    <a:pt x="13400" y="6131"/>
                    <a:pt x="13376" y="6107"/>
                  </a:cubicBezTo>
                  <a:cubicBezTo>
                    <a:pt x="12843" y="5106"/>
                    <a:pt x="12276" y="4139"/>
                    <a:pt x="11608" y="3238"/>
                  </a:cubicBezTo>
                  <a:cubicBezTo>
                    <a:pt x="11008" y="2304"/>
                    <a:pt x="10241" y="1504"/>
                    <a:pt x="9340" y="837"/>
                  </a:cubicBezTo>
                  <a:cubicBezTo>
                    <a:pt x="8580" y="298"/>
                    <a:pt x="7699" y="0"/>
                    <a:pt x="6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5299800" y="3578725"/>
              <a:ext cx="447825" cy="397925"/>
            </a:xfrm>
            <a:custGeom>
              <a:avLst/>
              <a:gdLst/>
              <a:ahLst/>
              <a:cxnLst/>
              <a:rect l="l" t="t" r="r" b="b"/>
              <a:pathLst>
                <a:path w="17913" h="15917" extrusionOk="0">
                  <a:moveTo>
                    <a:pt x="14154" y="3364"/>
                  </a:moveTo>
                  <a:cubicBezTo>
                    <a:pt x="14575" y="3364"/>
                    <a:pt x="14997" y="3509"/>
                    <a:pt x="15044" y="3841"/>
                  </a:cubicBezTo>
                  <a:cubicBezTo>
                    <a:pt x="15090" y="4208"/>
                    <a:pt x="14744" y="4358"/>
                    <a:pt x="14345" y="4358"/>
                  </a:cubicBezTo>
                  <a:cubicBezTo>
                    <a:pt x="13874" y="4358"/>
                    <a:pt x="13330" y="4148"/>
                    <a:pt x="13276" y="3841"/>
                  </a:cubicBezTo>
                  <a:cubicBezTo>
                    <a:pt x="13224" y="3543"/>
                    <a:pt x="13688" y="3364"/>
                    <a:pt x="14154" y="3364"/>
                  </a:cubicBezTo>
                  <a:close/>
                  <a:moveTo>
                    <a:pt x="16499" y="9316"/>
                  </a:moveTo>
                  <a:cubicBezTo>
                    <a:pt x="16705" y="9316"/>
                    <a:pt x="16930" y="9416"/>
                    <a:pt x="17012" y="9645"/>
                  </a:cubicBezTo>
                  <a:cubicBezTo>
                    <a:pt x="17077" y="9791"/>
                    <a:pt x="16881" y="9866"/>
                    <a:pt x="16655" y="9866"/>
                  </a:cubicBezTo>
                  <a:cubicBezTo>
                    <a:pt x="16417" y="9866"/>
                    <a:pt x="16146" y="9783"/>
                    <a:pt x="16112" y="9612"/>
                  </a:cubicBezTo>
                  <a:cubicBezTo>
                    <a:pt x="16095" y="9425"/>
                    <a:pt x="16286" y="9316"/>
                    <a:pt x="16499" y="9316"/>
                  </a:cubicBezTo>
                  <a:close/>
                  <a:moveTo>
                    <a:pt x="6582" y="9944"/>
                  </a:moveTo>
                  <a:cubicBezTo>
                    <a:pt x="6590" y="9944"/>
                    <a:pt x="6597" y="9944"/>
                    <a:pt x="6605" y="9945"/>
                  </a:cubicBezTo>
                  <a:cubicBezTo>
                    <a:pt x="7201" y="10012"/>
                    <a:pt x="7534" y="12114"/>
                    <a:pt x="6561" y="12114"/>
                  </a:cubicBezTo>
                  <a:cubicBezTo>
                    <a:pt x="6553" y="12114"/>
                    <a:pt x="6546" y="12114"/>
                    <a:pt x="6538" y="12114"/>
                  </a:cubicBezTo>
                  <a:cubicBezTo>
                    <a:pt x="5749" y="12081"/>
                    <a:pt x="6094" y="9944"/>
                    <a:pt x="6582" y="9944"/>
                  </a:cubicBezTo>
                  <a:close/>
                  <a:moveTo>
                    <a:pt x="11682" y="1"/>
                  </a:moveTo>
                  <a:cubicBezTo>
                    <a:pt x="7953" y="1"/>
                    <a:pt x="9340" y="4775"/>
                    <a:pt x="9340" y="4775"/>
                  </a:cubicBezTo>
                  <a:cubicBezTo>
                    <a:pt x="9340" y="4775"/>
                    <a:pt x="6763" y="2939"/>
                    <a:pt x="4268" y="2939"/>
                  </a:cubicBezTo>
                  <a:cubicBezTo>
                    <a:pt x="4224" y="2939"/>
                    <a:pt x="4180" y="2939"/>
                    <a:pt x="4136" y="2940"/>
                  </a:cubicBezTo>
                  <a:cubicBezTo>
                    <a:pt x="1601" y="2974"/>
                    <a:pt x="0" y="7177"/>
                    <a:pt x="2702" y="10946"/>
                  </a:cubicBezTo>
                  <a:cubicBezTo>
                    <a:pt x="3036" y="11413"/>
                    <a:pt x="3436" y="11813"/>
                    <a:pt x="3903" y="12180"/>
                  </a:cubicBezTo>
                  <a:cubicBezTo>
                    <a:pt x="3736" y="11080"/>
                    <a:pt x="3503" y="9178"/>
                    <a:pt x="4036" y="8178"/>
                  </a:cubicBezTo>
                  <a:cubicBezTo>
                    <a:pt x="4363" y="7550"/>
                    <a:pt x="4716" y="7291"/>
                    <a:pt x="4993" y="7291"/>
                  </a:cubicBezTo>
                  <a:cubicBezTo>
                    <a:pt x="5424" y="7291"/>
                    <a:pt x="5675" y="7913"/>
                    <a:pt x="5371" y="8745"/>
                  </a:cubicBezTo>
                  <a:cubicBezTo>
                    <a:pt x="4870" y="9979"/>
                    <a:pt x="4603" y="11313"/>
                    <a:pt x="4570" y="12647"/>
                  </a:cubicBezTo>
                  <a:cubicBezTo>
                    <a:pt x="5704" y="13348"/>
                    <a:pt x="6938" y="13948"/>
                    <a:pt x="8239" y="14349"/>
                  </a:cubicBezTo>
                  <a:cubicBezTo>
                    <a:pt x="8106" y="13748"/>
                    <a:pt x="8039" y="13114"/>
                    <a:pt x="8106" y="12481"/>
                  </a:cubicBezTo>
                  <a:cubicBezTo>
                    <a:pt x="8188" y="11659"/>
                    <a:pt x="8546" y="11242"/>
                    <a:pt x="8847" y="11242"/>
                  </a:cubicBezTo>
                  <a:cubicBezTo>
                    <a:pt x="9158" y="11242"/>
                    <a:pt x="9409" y="11684"/>
                    <a:pt x="9240" y="12581"/>
                  </a:cubicBezTo>
                  <a:cubicBezTo>
                    <a:pt x="9107" y="13248"/>
                    <a:pt x="9040" y="13948"/>
                    <a:pt x="9040" y="14649"/>
                  </a:cubicBezTo>
                  <a:cubicBezTo>
                    <a:pt x="10908" y="15216"/>
                    <a:pt x="12843" y="15650"/>
                    <a:pt x="14744" y="15916"/>
                  </a:cubicBezTo>
                  <a:cubicBezTo>
                    <a:pt x="15745" y="14649"/>
                    <a:pt x="16545" y="13248"/>
                    <a:pt x="17112" y="11713"/>
                  </a:cubicBezTo>
                  <a:cubicBezTo>
                    <a:pt x="15745" y="11380"/>
                    <a:pt x="12943" y="11313"/>
                    <a:pt x="13009" y="10312"/>
                  </a:cubicBezTo>
                  <a:cubicBezTo>
                    <a:pt x="13044" y="9868"/>
                    <a:pt x="13382" y="9692"/>
                    <a:pt x="13875" y="9692"/>
                  </a:cubicBezTo>
                  <a:cubicBezTo>
                    <a:pt x="14824" y="9692"/>
                    <a:pt x="16347" y="10343"/>
                    <a:pt x="17379" y="10980"/>
                  </a:cubicBezTo>
                  <a:cubicBezTo>
                    <a:pt x="17746" y="9845"/>
                    <a:pt x="17913" y="8611"/>
                    <a:pt x="17846" y="7410"/>
                  </a:cubicBezTo>
                  <a:cubicBezTo>
                    <a:pt x="16612" y="7077"/>
                    <a:pt x="15344" y="6877"/>
                    <a:pt x="14077" y="6777"/>
                  </a:cubicBezTo>
                  <a:cubicBezTo>
                    <a:pt x="11271" y="6545"/>
                    <a:pt x="11372" y="4975"/>
                    <a:pt x="13347" y="4975"/>
                  </a:cubicBezTo>
                  <a:cubicBezTo>
                    <a:pt x="13368" y="4975"/>
                    <a:pt x="13389" y="4975"/>
                    <a:pt x="13410" y="4975"/>
                  </a:cubicBezTo>
                  <a:cubicBezTo>
                    <a:pt x="14944" y="5009"/>
                    <a:pt x="16845" y="5943"/>
                    <a:pt x="17746" y="6410"/>
                  </a:cubicBezTo>
                  <a:cubicBezTo>
                    <a:pt x="17179" y="2574"/>
                    <a:pt x="14244" y="105"/>
                    <a:pt x="11875" y="5"/>
                  </a:cubicBezTo>
                  <a:cubicBezTo>
                    <a:pt x="11809" y="2"/>
                    <a:pt x="11745" y="1"/>
                    <a:pt x="11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5494100" y="3703100"/>
              <a:ext cx="207550" cy="268900"/>
            </a:xfrm>
            <a:custGeom>
              <a:avLst/>
              <a:gdLst/>
              <a:ahLst/>
              <a:cxnLst/>
              <a:rect l="l" t="t" r="r" b="b"/>
              <a:pathLst>
                <a:path w="8302" h="10756" extrusionOk="0">
                  <a:moveTo>
                    <a:pt x="1735" y="0"/>
                  </a:moveTo>
                  <a:cubicBezTo>
                    <a:pt x="1701" y="0"/>
                    <a:pt x="1701" y="0"/>
                    <a:pt x="1701" y="34"/>
                  </a:cubicBezTo>
                  <a:cubicBezTo>
                    <a:pt x="1802" y="267"/>
                    <a:pt x="1902" y="501"/>
                    <a:pt x="2035" y="701"/>
                  </a:cubicBezTo>
                  <a:cubicBezTo>
                    <a:pt x="1868" y="934"/>
                    <a:pt x="1768" y="1168"/>
                    <a:pt x="1668" y="1435"/>
                  </a:cubicBezTo>
                  <a:cubicBezTo>
                    <a:pt x="1535" y="1701"/>
                    <a:pt x="1435" y="2002"/>
                    <a:pt x="1335" y="2269"/>
                  </a:cubicBezTo>
                  <a:cubicBezTo>
                    <a:pt x="1101" y="2836"/>
                    <a:pt x="901" y="3369"/>
                    <a:pt x="701" y="3903"/>
                  </a:cubicBezTo>
                  <a:cubicBezTo>
                    <a:pt x="434" y="4704"/>
                    <a:pt x="234" y="5538"/>
                    <a:pt x="0" y="6338"/>
                  </a:cubicBezTo>
                  <a:cubicBezTo>
                    <a:pt x="267" y="5504"/>
                    <a:pt x="601" y="4704"/>
                    <a:pt x="901" y="3903"/>
                  </a:cubicBezTo>
                  <a:cubicBezTo>
                    <a:pt x="1134" y="3369"/>
                    <a:pt x="1301" y="2802"/>
                    <a:pt x="1535" y="2235"/>
                  </a:cubicBezTo>
                  <a:cubicBezTo>
                    <a:pt x="1635" y="2002"/>
                    <a:pt x="1735" y="1735"/>
                    <a:pt x="1835" y="1501"/>
                  </a:cubicBezTo>
                  <a:cubicBezTo>
                    <a:pt x="1935" y="1268"/>
                    <a:pt x="2035" y="1068"/>
                    <a:pt x="2102" y="834"/>
                  </a:cubicBezTo>
                  <a:cubicBezTo>
                    <a:pt x="2202" y="1001"/>
                    <a:pt x="2302" y="1201"/>
                    <a:pt x="2402" y="1368"/>
                  </a:cubicBezTo>
                  <a:cubicBezTo>
                    <a:pt x="2635" y="1802"/>
                    <a:pt x="2836" y="2235"/>
                    <a:pt x="3069" y="2669"/>
                  </a:cubicBezTo>
                  <a:cubicBezTo>
                    <a:pt x="3303" y="3136"/>
                    <a:pt x="3536" y="3603"/>
                    <a:pt x="3770" y="4070"/>
                  </a:cubicBezTo>
                  <a:cubicBezTo>
                    <a:pt x="3703" y="4237"/>
                    <a:pt x="3670" y="4403"/>
                    <a:pt x="3636" y="4570"/>
                  </a:cubicBezTo>
                  <a:cubicBezTo>
                    <a:pt x="3603" y="4770"/>
                    <a:pt x="3569" y="5004"/>
                    <a:pt x="3536" y="5204"/>
                  </a:cubicBezTo>
                  <a:cubicBezTo>
                    <a:pt x="3469" y="5671"/>
                    <a:pt x="3403" y="6071"/>
                    <a:pt x="3336" y="6538"/>
                  </a:cubicBezTo>
                  <a:cubicBezTo>
                    <a:pt x="3303" y="7005"/>
                    <a:pt x="3269" y="7506"/>
                    <a:pt x="3236" y="7939"/>
                  </a:cubicBezTo>
                  <a:cubicBezTo>
                    <a:pt x="3203" y="8373"/>
                    <a:pt x="3203" y="8840"/>
                    <a:pt x="3136" y="9274"/>
                  </a:cubicBezTo>
                  <a:cubicBezTo>
                    <a:pt x="3136" y="9307"/>
                    <a:pt x="3153" y="9324"/>
                    <a:pt x="3169" y="9324"/>
                  </a:cubicBezTo>
                  <a:cubicBezTo>
                    <a:pt x="3186" y="9324"/>
                    <a:pt x="3203" y="9307"/>
                    <a:pt x="3203" y="9274"/>
                  </a:cubicBezTo>
                  <a:cubicBezTo>
                    <a:pt x="3236" y="8340"/>
                    <a:pt x="3336" y="7439"/>
                    <a:pt x="3536" y="6538"/>
                  </a:cubicBezTo>
                  <a:cubicBezTo>
                    <a:pt x="3603" y="6071"/>
                    <a:pt x="3670" y="5638"/>
                    <a:pt x="3736" y="5204"/>
                  </a:cubicBezTo>
                  <a:cubicBezTo>
                    <a:pt x="3770" y="4970"/>
                    <a:pt x="3836" y="4770"/>
                    <a:pt x="3870" y="4537"/>
                  </a:cubicBezTo>
                  <a:cubicBezTo>
                    <a:pt x="3870" y="4470"/>
                    <a:pt x="3903" y="4403"/>
                    <a:pt x="3903" y="4337"/>
                  </a:cubicBezTo>
                  <a:cubicBezTo>
                    <a:pt x="4070" y="4670"/>
                    <a:pt x="4237" y="4970"/>
                    <a:pt x="4370" y="5304"/>
                  </a:cubicBezTo>
                  <a:cubicBezTo>
                    <a:pt x="5271" y="7072"/>
                    <a:pt x="6071" y="8873"/>
                    <a:pt x="6738" y="10741"/>
                  </a:cubicBezTo>
                  <a:cubicBezTo>
                    <a:pt x="6748" y="10751"/>
                    <a:pt x="6758" y="10755"/>
                    <a:pt x="6767" y="10755"/>
                  </a:cubicBezTo>
                  <a:cubicBezTo>
                    <a:pt x="6788" y="10755"/>
                    <a:pt x="6805" y="10731"/>
                    <a:pt x="6805" y="10708"/>
                  </a:cubicBezTo>
                  <a:cubicBezTo>
                    <a:pt x="6105" y="8840"/>
                    <a:pt x="5437" y="6972"/>
                    <a:pt x="4604" y="5137"/>
                  </a:cubicBezTo>
                  <a:cubicBezTo>
                    <a:pt x="4203" y="4303"/>
                    <a:pt x="3803" y="3503"/>
                    <a:pt x="3369" y="2702"/>
                  </a:cubicBezTo>
                  <a:lnTo>
                    <a:pt x="3369" y="2702"/>
                  </a:lnTo>
                  <a:cubicBezTo>
                    <a:pt x="3536" y="2736"/>
                    <a:pt x="3670" y="2769"/>
                    <a:pt x="3836" y="2802"/>
                  </a:cubicBezTo>
                  <a:lnTo>
                    <a:pt x="4470" y="2936"/>
                  </a:lnTo>
                  <a:cubicBezTo>
                    <a:pt x="4870" y="3002"/>
                    <a:pt x="5271" y="3102"/>
                    <a:pt x="5671" y="3203"/>
                  </a:cubicBezTo>
                  <a:cubicBezTo>
                    <a:pt x="6538" y="3369"/>
                    <a:pt x="7406" y="3603"/>
                    <a:pt x="8239" y="3903"/>
                  </a:cubicBezTo>
                  <a:cubicBezTo>
                    <a:pt x="8244" y="3908"/>
                    <a:pt x="8249" y="3910"/>
                    <a:pt x="8254" y="3910"/>
                  </a:cubicBezTo>
                  <a:cubicBezTo>
                    <a:pt x="8281" y="3910"/>
                    <a:pt x="8301" y="3836"/>
                    <a:pt x="8273" y="3836"/>
                  </a:cubicBezTo>
                  <a:cubicBezTo>
                    <a:pt x="7406" y="3569"/>
                    <a:pt x="6538" y="3269"/>
                    <a:pt x="5704" y="3036"/>
                  </a:cubicBezTo>
                  <a:cubicBezTo>
                    <a:pt x="5304" y="2936"/>
                    <a:pt x="4870" y="2836"/>
                    <a:pt x="4470" y="2736"/>
                  </a:cubicBezTo>
                  <a:cubicBezTo>
                    <a:pt x="4270" y="2702"/>
                    <a:pt x="4070" y="2669"/>
                    <a:pt x="3870" y="2635"/>
                  </a:cubicBezTo>
                  <a:cubicBezTo>
                    <a:pt x="3723" y="2587"/>
                    <a:pt x="3577" y="2556"/>
                    <a:pt x="3430" y="2556"/>
                  </a:cubicBezTo>
                  <a:cubicBezTo>
                    <a:pt x="3377" y="2556"/>
                    <a:pt x="3323" y="2560"/>
                    <a:pt x="3269" y="2569"/>
                  </a:cubicBezTo>
                  <a:cubicBezTo>
                    <a:pt x="3269" y="2535"/>
                    <a:pt x="3269" y="2502"/>
                    <a:pt x="3236" y="2469"/>
                  </a:cubicBezTo>
                  <a:cubicBezTo>
                    <a:pt x="3136" y="2302"/>
                    <a:pt x="3069" y="2135"/>
                    <a:pt x="2969" y="1968"/>
                  </a:cubicBezTo>
                  <a:lnTo>
                    <a:pt x="2969" y="1968"/>
                  </a:lnTo>
                  <a:lnTo>
                    <a:pt x="3469" y="2035"/>
                  </a:lnTo>
                  <a:cubicBezTo>
                    <a:pt x="3703" y="2035"/>
                    <a:pt x="3936" y="2068"/>
                    <a:pt x="4170" y="2102"/>
                  </a:cubicBezTo>
                  <a:cubicBezTo>
                    <a:pt x="4403" y="2135"/>
                    <a:pt x="4637" y="2168"/>
                    <a:pt x="4870" y="2235"/>
                  </a:cubicBezTo>
                  <a:cubicBezTo>
                    <a:pt x="5104" y="2269"/>
                    <a:pt x="5371" y="2335"/>
                    <a:pt x="5604" y="2435"/>
                  </a:cubicBezTo>
                  <a:cubicBezTo>
                    <a:pt x="5638" y="2435"/>
                    <a:pt x="5671" y="2369"/>
                    <a:pt x="5604" y="2335"/>
                  </a:cubicBezTo>
                  <a:cubicBezTo>
                    <a:pt x="5371" y="2302"/>
                    <a:pt x="5137" y="2235"/>
                    <a:pt x="4904" y="2168"/>
                  </a:cubicBezTo>
                  <a:lnTo>
                    <a:pt x="4203" y="2002"/>
                  </a:lnTo>
                  <a:cubicBezTo>
                    <a:pt x="3970" y="1968"/>
                    <a:pt x="3736" y="1902"/>
                    <a:pt x="3503" y="1868"/>
                  </a:cubicBezTo>
                  <a:cubicBezTo>
                    <a:pt x="3269" y="1835"/>
                    <a:pt x="3069" y="1802"/>
                    <a:pt x="2836" y="1768"/>
                  </a:cubicBezTo>
                  <a:lnTo>
                    <a:pt x="2502" y="1201"/>
                  </a:lnTo>
                  <a:cubicBezTo>
                    <a:pt x="2302" y="767"/>
                    <a:pt x="2035" y="367"/>
                    <a:pt x="1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5066300" y="4012475"/>
              <a:ext cx="442000" cy="527075"/>
            </a:xfrm>
            <a:custGeom>
              <a:avLst/>
              <a:gdLst/>
              <a:ahLst/>
              <a:cxnLst/>
              <a:rect l="l" t="t" r="r" b="b"/>
              <a:pathLst>
                <a:path w="17680" h="21083" extrusionOk="0">
                  <a:moveTo>
                    <a:pt x="0" y="1"/>
                  </a:moveTo>
                  <a:lnTo>
                    <a:pt x="300" y="5905"/>
                  </a:lnTo>
                  <a:lnTo>
                    <a:pt x="1001" y="21083"/>
                  </a:lnTo>
                  <a:lnTo>
                    <a:pt x="16679" y="21083"/>
                  </a:lnTo>
                  <a:lnTo>
                    <a:pt x="17379" y="5905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5066300" y="4012475"/>
              <a:ext cx="442000" cy="147625"/>
            </a:xfrm>
            <a:custGeom>
              <a:avLst/>
              <a:gdLst/>
              <a:ahLst/>
              <a:cxnLst/>
              <a:rect l="l" t="t" r="r" b="b"/>
              <a:pathLst>
                <a:path w="17680" h="5905" extrusionOk="0">
                  <a:moveTo>
                    <a:pt x="0" y="1"/>
                  </a:moveTo>
                  <a:lnTo>
                    <a:pt x="300" y="5905"/>
                  </a:lnTo>
                  <a:lnTo>
                    <a:pt x="17379" y="5905"/>
                  </a:lnTo>
                  <a:lnTo>
                    <a:pt x="17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5038775" y="3953275"/>
              <a:ext cx="497050" cy="119275"/>
            </a:xfrm>
            <a:custGeom>
              <a:avLst/>
              <a:gdLst/>
              <a:ahLst/>
              <a:cxnLst/>
              <a:rect l="l" t="t" r="r" b="b"/>
              <a:pathLst>
                <a:path w="19882" h="4771" extrusionOk="0">
                  <a:moveTo>
                    <a:pt x="0" y="0"/>
                  </a:moveTo>
                  <a:lnTo>
                    <a:pt x="0" y="4770"/>
                  </a:lnTo>
                  <a:lnTo>
                    <a:pt x="19881" y="4770"/>
                  </a:lnTo>
                  <a:lnTo>
                    <a:pt x="19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5382350" y="4539525"/>
              <a:ext cx="69250" cy="62575"/>
            </a:xfrm>
            <a:custGeom>
              <a:avLst/>
              <a:gdLst/>
              <a:ahLst/>
              <a:cxnLst/>
              <a:rect l="l" t="t" r="r" b="b"/>
              <a:pathLst>
                <a:path w="2770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769" y="2502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5382350" y="4539525"/>
              <a:ext cx="69250" cy="30875"/>
            </a:xfrm>
            <a:custGeom>
              <a:avLst/>
              <a:gdLst/>
              <a:ahLst/>
              <a:cxnLst/>
              <a:rect l="l" t="t" r="r" b="b"/>
              <a:pathLst>
                <a:path w="2770" h="1235" extrusionOk="0">
                  <a:moveTo>
                    <a:pt x="0" y="1"/>
                  </a:moveTo>
                  <a:lnTo>
                    <a:pt x="0" y="1235"/>
                  </a:lnTo>
                  <a:lnTo>
                    <a:pt x="2769" y="1235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5123000" y="4539525"/>
              <a:ext cx="68400" cy="62575"/>
            </a:xfrm>
            <a:custGeom>
              <a:avLst/>
              <a:gdLst/>
              <a:ahLst/>
              <a:cxnLst/>
              <a:rect l="l" t="t" r="r" b="b"/>
              <a:pathLst>
                <a:path w="2736" h="2503" extrusionOk="0">
                  <a:moveTo>
                    <a:pt x="0" y="1"/>
                  </a:moveTo>
                  <a:lnTo>
                    <a:pt x="0" y="2502"/>
                  </a:lnTo>
                  <a:lnTo>
                    <a:pt x="2736" y="2502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5123000" y="4539525"/>
              <a:ext cx="68400" cy="30875"/>
            </a:xfrm>
            <a:custGeom>
              <a:avLst/>
              <a:gdLst/>
              <a:ahLst/>
              <a:cxnLst/>
              <a:rect l="l" t="t" r="r" b="b"/>
              <a:pathLst>
                <a:path w="2736" h="1235" extrusionOk="0">
                  <a:moveTo>
                    <a:pt x="0" y="1"/>
                  </a:moveTo>
                  <a:lnTo>
                    <a:pt x="0" y="1235"/>
                  </a:lnTo>
                  <a:lnTo>
                    <a:pt x="2736" y="1235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BadgerMate Features</a:t>
            </a:r>
            <a:endParaRPr/>
          </a:p>
        </p:txBody>
      </p:sp>
      <p:sp>
        <p:nvSpPr>
          <p:cNvPr id="635" name="Google Shape;635;p36"/>
          <p:cNvSpPr txBox="1">
            <a:spLocks noGrp="1"/>
          </p:cNvSpPr>
          <p:nvPr>
            <p:ph type="subTitle" idx="1"/>
          </p:nvPr>
        </p:nvSpPr>
        <p:spPr>
          <a:xfrm>
            <a:off x="1568550" y="1712500"/>
            <a:ext cx="3080325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400" dirty="0"/>
              <a:t>Compatibility Algorithm</a:t>
            </a:r>
          </a:p>
        </p:txBody>
      </p:sp>
      <p:sp>
        <p:nvSpPr>
          <p:cNvPr id="638" name="Google Shape;638;p36"/>
          <p:cNvSpPr txBox="1">
            <a:spLocks noGrp="1"/>
          </p:cNvSpPr>
          <p:nvPr>
            <p:ph type="subTitle" idx="5"/>
          </p:nvPr>
        </p:nvSpPr>
        <p:spPr>
          <a:xfrm>
            <a:off x="1568550" y="2847675"/>
            <a:ext cx="3524101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400" dirty="0"/>
              <a:t>Optimized Database Structure</a:t>
            </a:r>
          </a:p>
        </p:txBody>
      </p:sp>
      <p:sp>
        <p:nvSpPr>
          <p:cNvPr id="641" name="Google Shape;641;p36"/>
          <p:cNvSpPr txBox="1">
            <a:spLocks noGrp="1"/>
          </p:cNvSpPr>
          <p:nvPr>
            <p:ph type="subTitle" idx="8"/>
          </p:nvPr>
        </p:nvSpPr>
        <p:spPr>
          <a:xfrm>
            <a:off x="5799557" y="2886651"/>
            <a:ext cx="309945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400" dirty="0"/>
              <a:t>Dynamic Survey System</a:t>
            </a:r>
          </a:p>
        </p:txBody>
      </p:sp>
      <p:sp>
        <p:nvSpPr>
          <p:cNvPr id="644" name="Google Shape;644;p36"/>
          <p:cNvSpPr txBox="1">
            <a:spLocks noGrp="1"/>
          </p:cNvSpPr>
          <p:nvPr>
            <p:ph type="subTitle" idx="14"/>
          </p:nvPr>
        </p:nvSpPr>
        <p:spPr>
          <a:xfrm>
            <a:off x="5799557" y="1723725"/>
            <a:ext cx="314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400"/>
              <a:t>Easy Future Scalability</a:t>
            </a:r>
          </a:p>
        </p:txBody>
      </p:sp>
      <p:cxnSp>
        <p:nvCxnSpPr>
          <p:cNvPr id="652" name="Google Shape;652;p36"/>
          <p:cNvCxnSpPr/>
          <p:nvPr/>
        </p:nvCxnSpPr>
        <p:spPr>
          <a:xfrm>
            <a:off x="2809950" y="1048500"/>
            <a:ext cx="35241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82EF67D-0EF7-A404-7437-9F5162A87168}"/>
                  </a:ext>
                </a:extLst>
              </p14:cNvPr>
              <p14:cNvContentPartPr/>
              <p14:nvPr/>
            </p14:nvContentPartPr>
            <p14:xfrm>
              <a:off x="4596752" y="4224694"/>
              <a:ext cx="1164600" cy="346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82EF67D-0EF7-A404-7437-9F5162A871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87752" y="4215694"/>
                <a:ext cx="118224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D76B55C-8F1E-A5C6-1581-7BCE6E925E7F}"/>
                  </a:ext>
                </a:extLst>
              </p14:cNvPr>
              <p14:cNvContentPartPr/>
              <p14:nvPr/>
            </p14:nvContentPartPr>
            <p14:xfrm>
              <a:off x="4967912" y="4170506"/>
              <a:ext cx="1137600" cy="394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D76B55C-8F1E-A5C6-1581-7BCE6E925E7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04912" y="4107448"/>
                <a:ext cx="1263240" cy="520315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oogle Shape;9573;p77">
            <a:extLst>
              <a:ext uri="{FF2B5EF4-FFF2-40B4-BE49-F238E27FC236}">
                <a16:creationId xmlns:a16="http://schemas.microsoft.com/office/drawing/2014/main" id="{AAD7EB57-B828-0419-B9C9-54B84873BF47}"/>
              </a:ext>
            </a:extLst>
          </p:cNvPr>
          <p:cNvGrpSpPr/>
          <p:nvPr/>
        </p:nvGrpSpPr>
        <p:grpSpPr>
          <a:xfrm>
            <a:off x="813512" y="1681711"/>
            <a:ext cx="755037" cy="480955"/>
            <a:chOff x="4991425" y="3617150"/>
            <a:chExt cx="296175" cy="260725"/>
          </a:xfrm>
        </p:grpSpPr>
        <p:sp>
          <p:nvSpPr>
            <p:cNvPr id="26" name="Google Shape;9574;p77">
              <a:extLst>
                <a:ext uri="{FF2B5EF4-FFF2-40B4-BE49-F238E27FC236}">
                  <a16:creationId xmlns:a16="http://schemas.microsoft.com/office/drawing/2014/main" id="{FD489C77-05F9-8959-2444-65A73E79C9CC}"/>
                </a:ext>
              </a:extLst>
            </p:cNvPr>
            <p:cNvSpPr/>
            <p:nvPr/>
          </p:nvSpPr>
          <p:spPr>
            <a:xfrm>
              <a:off x="5069400" y="3738450"/>
              <a:ext cx="139425" cy="139425"/>
            </a:xfrm>
            <a:custGeom>
              <a:avLst/>
              <a:gdLst/>
              <a:ahLst/>
              <a:cxnLst/>
              <a:rect l="l" t="t" r="r" b="b"/>
              <a:pathLst>
                <a:path w="5577" h="5577" extrusionOk="0">
                  <a:moveTo>
                    <a:pt x="2804" y="0"/>
                  </a:moveTo>
                  <a:cubicBezTo>
                    <a:pt x="1607" y="0"/>
                    <a:pt x="1450" y="725"/>
                    <a:pt x="1009" y="3308"/>
                  </a:cubicBezTo>
                  <a:cubicBezTo>
                    <a:pt x="946" y="3749"/>
                    <a:pt x="851" y="4285"/>
                    <a:pt x="757" y="4883"/>
                  </a:cubicBezTo>
                  <a:lnTo>
                    <a:pt x="347" y="4883"/>
                  </a:lnTo>
                  <a:cubicBezTo>
                    <a:pt x="158" y="4883"/>
                    <a:pt x="0" y="5041"/>
                    <a:pt x="0" y="5230"/>
                  </a:cubicBezTo>
                  <a:cubicBezTo>
                    <a:pt x="0" y="5419"/>
                    <a:pt x="158" y="5576"/>
                    <a:pt x="347" y="5576"/>
                  </a:cubicBezTo>
                  <a:lnTo>
                    <a:pt x="5230" y="5576"/>
                  </a:lnTo>
                  <a:cubicBezTo>
                    <a:pt x="5419" y="5545"/>
                    <a:pt x="5577" y="5387"/>
                    <a:pt x="5577" y="5198"/>
                  </a:cubicBezTo>
                  <a:cubicBezTo>
                    <a:pt x="5577" y="5009"/>
                    <a:pt x="5419" y="4852"/>
                    <a:pt x="5230" y="4852"/>
                  </a:cubicBezTo>
                  <a:lnTo>
                    <a:pt x="4852" y="4852"/>
                  </a:lnTo>
                  <a:cubicBezTo>
                    <a:pt x="4726" y="4253"/>
                    <a:pt x="4632" y="3749"/>
                    <a:pt x="4569" y="3277"/>
                  </a:cubicBezTo>
                  <a:cubicBezTo>
                    <a:pt x="4128" y="756"/>
                    <a:pt x="3970" y="0"/>
                    <a:pt x="280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7" name="Google Shape;9575;p77">
              <a:extLst>
                <a:ext uri="{FF2B5EF4-FFF2-40B4-BE49-F238E27FC236}">
                  <a16:creationId xmlns:a16="http://schemas.microsoft.com/office/drawing/2014/main" id="{68EA8069-2CB9-F7B0-D094-A1BE4933E476}"/>
                </a:ext>
              </a:extLst>
            </p:cNvPr>
            <p:cNvSpPr/>
            <p:nvPr/>
          </p:nvSpPr>
          <p:spPr>
            <a:xfrm>
              <a:off x="5200150" y="3617150"/>
              <a:ext cx="69325" cy="69325"/>
            </a:xfrm>
            <a:custGeom>
              <a:avLst/>
              <a:gdLst/>
              <a:ahLst/>
              <a:cxnLst/>
              <a:rect l="l" t="t" r="r" b="b"/>
              <a:pathLst>
                <a:path w="2773" h="2773" extrusionOk="0">
                  <a:moveTo>
                    <a:pt x="1386" y="0"/>
                  </a:moveTo>
                  <a:cubicBezTo>
                    <a:pt x="630" y="0"/>
                    <a:pt x="0" y="630"/>
                    <a:pt x="0" y="1387"/>
                  </a:cubicBezTo>
                  <a:cubicBezTo>
                    <a:pt x="0" y="2111"/>
                    <a:pt x="630" y="2773"/>
                    <a:pt x="1386" y="2773"/>
                  </a:cubicBezTo>
                  <a:cubicBezTo>
                    <a:pt x="2143" y="2773"/>
                    <a:pt x="2773" y="2111"/>
                    <a:pt x="2773" y="1387"/>
                  </a:cubicBezTo>
                  <a:cubicBezTo>
                    <a:pt x="2773" y="630"/>
                    <a:pt x="2143" y="0"/>
                    <a:pt x="138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8" name="Google Shape;9576;p77">
              <a:extLst>
                <a:ext uri="{FF2B5EF4-FFF2-40B4-BE49-F238E27FC236}">
                  <a16:creationId xmlns:a16="http://schemas.microsoft.com/office/drawing/2014/main" id="{163CFDD1-A61D-7E92-88B0-04D0B9F69C2C}"/>
                </a:ext>
              </a:extLst>
            </p:cNvPr>
            <p:cNvSpPr/>
            <p:nvPr/>
          </p:nvSpPr>
          <p:spPr>
            <a:xfrm>
              <a:off x="5009550" y="3617150"/>
              <a:ext cx="68525" cy="69325"/>
            </a:xfrm>
            <a:custGeom>
              <a:avLst/>
              <a:gdLst/>
              <a:ahLst/>
              <a:cxnLst/>
              <a:rect l="l" t="t" r="r" b="b"/>
              <a:pathLst>
                <a:path w="2741" h="2773" extrusionOk="0">
                  <a:moveTo>
                    <a:pt x="1355" y="0"/>
                  </a:moveTo>
                  <a:cubicBezTo>
                    <a:pt x="599" y="0"/>
                    <a:pt x="0" y="630"/>
                    <a:pt x="0" y="1387"/>
                  </a:cubicBezTo>
                  <a:cubicBezTo>
                    <a:pt x="0" y="2143"/>
                    <a:pt x="599" y="2773"/>
                    <a:pt x="1355" y="2773"/>
                  </a:cubicBezTo>
                  <a:cubicBezTo>
                    <a:pt x="2111" y="2773"/>
                    <a:pt x="2741" y="2143"/>
                    <a:pt x="2741" y="1387"/>
                  </a:cubicBezTo>
                  <a:cubicBezTo>
                    <a:pt x="2741" y="630"/>
                    <a:pt x="2111" y="0"/>
                    <a:pt x="1355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9" name="Google Shape;9577;p77">
              <a:extLst>
                <a:ext uri="{FF2B5EF4-FFF2-40B4-BE49-F238E27FC236}">
                  <a16:creationId xmlns:a16="http://schemas.microsoft.com/office/drawing/2014/main" id="{B3FC0804-C3BC-1ECD-B5BC-2C8CCB3F1D14}"/>
                </a:ext>
              </a:extLst>
            </p:cNvPr>
            <p:cNvSpPr/>
            <p:nvPr/>
          </p:nvSpPr>
          <p:spPr>
            <a:xfrm>
              <a:off x="4991425" y="3686450"/>
              <a:ext cx="104775" cy="52025"/>
            </a:xfrm>
            <a:custGeom>
              <a:avLst/>
              <a:gdLst/>
              <a:ahLst/>
              <a:cxnLst/>
              <a:rect l="l" t="t" r="r" b="b"/>
              <a:pathLst>
                <a:path w="4191" h="2081" extrusionOk="0">
                  <a:moveTo>
                    <a:pt x="568" y="1"/>
                  </a:moveTo>
                  <a:cubicBezTo>
                    <a:pt x="252" y="347"/>
                    <a:pt x="0" y="851"/>
                    <a:pt x="0" y="1356"/>
                  </a:cubicBezTo>
                  <a:lnTo>
                    <a:pt x="0" y="1734"/>
                  </a:lnTo>
                  <a:cubicBezTo>
                    <a:pt x="0" y="1923"/>
                    <a:pt x="158" y="2080"/>
                    <a:pt x="347" y="2080"/>
                  </a:cubicBezTo>
                  <a:lnTo>
                    <a:pt x="3813" y="2080"/>
                  </a:lnTo>
                  <a:cubicBezTo>
                    <a:pt x="4033" y="2080"/>
                    <a:pt x="4191" y="1923"/>
                    <a:pt x="4191" y="1734"/>
                  </a:cubicBezTo>
                  <a:lnTo>
                    <a:pt x="4191" y="1356"/>
                  </a:lnTo>
                  <a:cubicBezTo>
                    <a:pt x="4191" y="820"/>
                    <a:pt x="3970" y="347"/>
                    <a:pt x="3624" y="1"/>
                  </a:cubicBezTo>
                  <a:cubicBezTo>
                    <a:pt x="3245" y="410"/>
                    <a:pt x="2678" y="694"/>
                    <a:pt x="2080" y="694"/>
                  </a:cubicBezTo>
                  <a:cubicBezTo>
                    <a:pt x="1513" y="694"/>
                    <a:pt x="946" y="410"/>
                    <a:pt x="568" y="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0" name="Google Shape;9578;p77">
              <a:extLst>
                <a:ext uri="{FF2B5EF4-FFF2-40B4-BE49-F238E27FC236}">
                  <a16:creationId xmlns:a16="http://schemas.microsoft.com/office/drawing/2014/main" id="{4198059D-724A-1A39-3EB3-19860D7FCAF9}"/>
                </a:ext>
              </a:extLst>
            </p:cNvPr>
            <p:cNvSpPr/>
            <p:nvPr/>
          </p:nvSpPr>
          <p:spPr>
            <a:xfrm>
              <a:off x="5183600" y="3686450"/>
              <a:ext cx="104000" cy="52025"/>
            </a:xfrm>
            <a:custGeom>
              <a:avLst/>
              <a:gdLst/>
              <a:ahLst/>
              <a:cxnLst/>
              <a:rect l="l" t="t" r="r" b="b"/>
              <a:pathLst>
                <a:path w="4160" h="2081" extrusionOk="0">
                  <a:moveTo>
                    <a:pt x="536" y="1"/>
                  </a:moveTo>
                  <a:cubicBezTo>
                    <a:pt x="221" y="347"/>
                    <a:pt x="1" y="851"/>
                    <a:pt x="1" y="1356"/>
                  </a:cubicBezTo>
                  <a:lnTo>
                    <a:pt x="1" y="1702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3813" y="2080"/>
                  </a:lnTo>
                  <a:cubicBezTo>
                    <a:pt x="4002" y="2080"/>
                    <a:pt x="4159" y="1923"/>
                    <a:pt x="4159" y="1702"/>
                  </a:cubicBezTo>
                  <a:lnTo>
                    <a:pt x="4159" y="1356"/>
                  </a:lnTo>
                  <a:cubicBezTo>
                    <a:pt x="4159" y="820"/>
                    <a:pt x="3970" y="347"/>
                    <a:pt x="3624" y="1"/>
                  </a:cubicBezTo>
                  <a:cubicBezTo>
                    <a:pt x="3214" y="410"/>
                    <a:pt x="2679" y="694"/>
                    <a:pt x="2080" y="694"/>
                  </a:cubicBezTo>
                  <a:cubicBezTo>
                    <a:pt x="1450" y="694"/>
                    <a:pt x="946" y="410"/>
                    <a:pt x="536" y="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1" name="Google Shape;9579;p77">
              <a:extLst>
                <a:ext uri="{FF2B5EF4-FFF2-40B4-BE49-F238E27FC236}">
                  <a16:creationId xmlns:a16="http://schemas.microsoft.com/office/drawing/2014/main" id="{0B05B92E-CC8B-26BA-46CA-12FCD2A39CF5}"/>
                </a:ext>
              </a:extLst>
            </p:cNvPr>
            <p:cNvSpPr/>
            <p:nvPr/>
          </p:nvSpPr>
          <p:spPr>
            <a:xfrm>
              <a:off x="5187550" y="3755775"/>
              <a:ext cx="100050" cy="52800"/>
            </a:xfrm>
            <a:custGeom>
              <a:avLst/>
              <a:gdLst/>
              <a:ahLst/>
              <a:cxnLst/>
              <a:rect l="l" t="t" r="r" b="b"/>
              <a:pathLst>
                <a:path w="4002" h="2112" extrusionOk="0">
                  <a:moveTo>
                    <a:pt x="0" y="0"/>
                  </a:moveTo>
                  <a:cubicBezTo>
                    <a:pt x="189" y="567"/>
                    <a:pt x="315" y="1229"/>
                    <a:pt x="473" y="2111"/>
                  </a:cubicBezTo>
                  <a:lnTo>
                    <a:pt x="3655" y="2111"/>
                  </a:lnTo>
                  <a:cubicBezTo>
                    <a:pt x="3844" y="2111"/>
                    <a:pt x="4001" y="1954"/>
                    <a:pt x="4001" y="1733"/>
                  </a:cubicBezTo>
                  <a:lnTo>
                    <a:pt x="4001" y="378"/>
                  </a:lnTo>
                  <a:cubicBezTo>
                    <a:pt x="3970" y="158"/>
                    <a:pt x="3844" y="0"/>
                    <a:pt x="3655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2" name="Google Shape;9580;p77">
              <a:extLst>
                <a:ext uri="{FF2B5EF4-FFF2-40B4-BE49-F238E27FC236}">
                  <a16:creationId xmlns:a16="http://schemas.microsoft.com/office/drawing/2014/main" id="{A535FBBB-7E52-D07A-5E38-A4C7B9BA04C9}"/>
                </a:ext>
              </a:extLst>
            </p:cNvPr>
            <p:cNvSpPr/>
            <p:nvPr/>
          </p:nvSpPr>
          <p:spPr>
            <a:xfrm>
              <a:off x="4991425" y="3755775"/>
              <a:ext cx="100850" cy="52000"/>
            </a:xfrm>
            <a:custGeom>
              <a:avLst/>
              <a:gdLst/>
              <a:ahLst/>
              <a:cxnLst/>
              <a:rect l="l" t="t" r="r" b="b"/>
              <a:pathLst>
                <a:path w="4034" h="2080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0" y="1954"/>
                    <a:pt x="158" y="2080"/>
                    <a:pt x="347" y="2080"/>
                  </a:cubicBezTo>
                  <a:lnTo>
                    <a:pt x="3561" y="2080"/>
                  </a:lnTo>
                  <a:cubicBezTo>
                    <a:pt x="3718" y="1229"/>
                    <a:pt x="3813" y="567"/>
                    <a:pt x="4033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2" name="Google Shape;11428;p81">
            <a:extLst>
              <a:ext uri="{FF2B5EF4-FFF2-40B4-BE49-F238E27FC236}">
                <a16:creationId xmlns:a16="http://schemas.microsoft.com/office/drawing/2014/main" id="{A8E45F5A-4A95-BCB7-EC0A-2E80F7B9D0D2}"/>
              </a:ext>
            </a:extLst>
          </p:cNvPr>
          <p:cNvGrpSpPr/>
          <p:nvPr/>
        </p:nvGrpSpPr>
        <p:grpSpPr>
          <a:xfrm>
            <a:off x="969615" y="2775415"/>
            <a:ext cx="542056" cy="549799"/>
            <a:chOff x="-3771675" y="3971775"/>
            <a:chExt cx="291300" cy="292025"/>
          </a:xfrm>
        </p:grpSpPr>
        <p:sp>
          <p:nvSpPr>
            <p:cNvPr id="3" name="Google Shape;11429;p81">
              <a:extLst>
                <a:ext uri="{FF2B5EF4-FFF2-40B4-BE49-F238E27FC236}">
                  <a16:creationId xmlns:a16="http://schemas.microsoft.com/office/drawing/2014/main" id="{35C267DB-9C5C-C52F-D1DA-9139860E106C}"/>
                </a:ext>
              </a:extLst>
            </p:cNvPr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430;p81">
              <a:extLst>
                <a:ext uri="{FF2B5EF4-FFF2-40B4-BE49-F238E27FC236}">
                  <a16:creationId xmlns:a16="http://schemas.microsoft.com/office/drawing/2014/main" id="{8DE3891E-55C3-D08E-6DE3-A87C603574C1}"/>
                </a:ext>
              </a:extLst>
            </p:cNvPr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431;p81">
              <a:extLst>
                <a:ext uri="{FF2B5EF4-FFF2-40B4-BE49-F238E27FC236}">
                  <a16:creationId xmlns:a16="http://schemas.microsoft.com/office/drawing/2014/main" id="{ADB777A0-840E-4EA1-922C-D1FC29682F4E}"/>
                </a:ext>
              </a:extLst>
            </p:cNvPr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432;p81">
              <a:extLst>
                <a:ext uri="{FF2B5EF4-FFF2-40B4-BE49-F238E27FC236}">
                  <a16:creationId xmlns:a16="http://schemas.microsoft.com/office/drawing/2014/main" id="{4CF8A7DF-D1AE-8DCF-173E-2FC7632BCC04}"/>
                </a:ext>
              </a:extLst>
            </p:cNvPr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433;p81">
              <a:extLst>
                <a:ext uri="{FF2B5EF4-FFF2-40B4-BE49-F238E27FC236}">
                  <a16:creationId xmlns:a16="http://schemas.microsoft.com/office/drawing/2014/main" id="{635F41B9-1139-97A0-64BA-474169E164BE}"/>
                </a:ext>
              </a:extLst>
            </p:cNvPr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9263;p77">
            <a:extLst>
              <a:ext uri="{FF2B5EF4-FFF2-40B4-BE49-F238E27FC236}">
                <a16:creationId xmlns:a16="http://schemas.microsoft.com/office/drawing/2014/main" id="{6A8218FE-6DA8-3F8F-DD1F-D207E9167F41}"/>
              </a:ext>
            </a:extLst>
          </p:cNvPr>
          <p:cNvSpPr/>
          <p:nvPr/>
        </p:nvSpPr>
        <p:spPr>
          <a:xfrm>
            <a:off x="5092651" y="1550860"/>
            <a:ext cx="584716" cy="708890"/>
          </a:xfrm>
          <a:custGeom>
            <a:avLst/>
            <a:gdLst/>
            <a:ahLst/>
            <a:cxnLst/>
            <a:rect l="l" t="t" r="r" b="b"/>
            <a:pathLst>
              <a:path w="12697" h="12634" extrusionOk="0">
                <a:moveTo>
                  <a:pt x="11437" y="819"/>
                </a:moveTo>
                <a:cubicBezTo>
                  <a:pt x="11657" y="819"/>
                  <a:pt x="11815" y="1040"/>
                  <a:pt x="11815" y="1260"/>
                </a:cubicBezTo>
                <a:cubicBezTo>
                  <a:pt x="11815" y="1512"/>
                  <a:pt x="11657" y="1670"/>
                  <a:pt x="11437" y="1670"/>
                </a:cubicBezTo>
                <a:lnTo>
                  <a:pt x="1229" y="1670"/>
                </a:lnTo>
                <a:cubicBezTo>
                  <a:pt x="1009" y="1670"/>
                  <a:pt x="788" y="1449"/>
                  <a:pt x="788" y="1260"/>
                </a:cubicBezTo>
                <a:cubicBezTo>
                  <a:pt x="788" y="1071"/>
                  <a:pt x="1009" y="819"/>
                  <a:pt x="1229" y="819"/>
                </a:cubicBezTo>
                <a:close/>
                <a:moveTo>
                  <a:pt x="8790" y="3277"/>
                </a:moveTo>
                <a:cubicBezTo>
                  <a:pt x="9042" y="3277"/>
                  <a:pt x="9200" y="3466"/>
                  <a:pt x="9200" y="3655"/>
                </a:cubicBezTo>
                <a:lnTo>
                  <a:pt x="9200" y="5356"/>
                </a:lnTo>
                <a:lnTo>
                  <a:pt x="9232" y="5356"/>
                </a:lnTo>
                <a:cubicBezTo>
                  <a:pt x="9232" y="5608"/>
                  <a:pt x="9042" y="5765"/>
                  <a:pt x="8822" y="5765"/>
                </a:cubicBezTo>
                <a:cubicBezTo>
                  <a:pt x="8633" y="5765"/>
                  <a:pt x="8412" y="5545"/>
                  <a:pt x="8412" y="5356"/>
                </a:cubicBezTo>
                <a:lnTo>
                  <a:pt x="8412" y="4694"/>
                </a:lnTo>
                <a:lnTo>
                  <a:pt x="6617" y="6459"/>
                </a:lnTo>
                <a:cubicBezTo>
                  <a:pt x="6538" y="6537"/>
                  <a:pt x="6435" y="6577"/>
                  <a:pt x="6333" y="6577"/>
                </a:cubicBezTo>
                <a:cubicBezTo>
                  <a:pt x="6231" y="6577"/>
                  <a:pt x="6128" y="6537"/>
                  <a:pt x="6050" y="6459"/>
                </a:cubicBezTo>
                <a:lnTo>
                  <a:pt x="5482" y="5923"/>
                </a:lnTo>
                <a:lnTo>
                  <a:pt x="4096" y="7278"/>
                </a:lnTo>
                <a:cubicBezTo>
                  <a:pt x="4033" y="7356"/>
                  <a:pt x="3931" y="7396"/>
                  <a:pt x="3824" y="7396"/>
                </a:cubicBezTo>
                <a:cubicBezTo>
                  <a:pt x="3718" y="7396"/>
                  <a:pt x="3608" y="7356"/>
                  <a:pt x="3529" y="7278"/>
                </a:cubicBezTo>
                <a:cubicBezTo>
                  <a:pt x="3372" y="7120"/>
                  <a:pt x="3372" y="6868"/>
                  <a:pt x="3529" y="6711"/>
                </a:cubicBezTo>
                <a:lnTo>
                  <a:pt x="5167" y="5041"/>
                </a:lnTo>
                <a:cubicBezTo>
                  <a:pt x="5246" y="4962"/>
                  <a:pt x="5356" y="4923"/>
                  <a:pt x="5467" y="4923"/>
                </a:cubicBezTo>
                <a:cubicBezTo>
                  <a:pt x="5577" y="4923"/>
                  <a:pt x="5687" y="4962"/>
                  <a:pt x="5766" y="5041"/>
                </a:cubicBezTo>
                <a:lnTo>
                  <a:pt x="6302" y="5608"/>
                </a:lnTo>
                <a:lnTo>
                  <a:pt x="7814" y="4096"/>
                </a:lnTo>
                <a:lnTo>
                  <a:pt x="7152" y="4096"/>
                </a:lnTo>
                <a:cubicBezTo>
                  <a:pt x="6900" y="4096"/>
                  <a:pt x="6743" y="3907"/>
                  <a:pt x="6743" y="3655"/>
                </a:cubicBezTo>
                <a:cubicBezTo>
                  <a:pt x="6743" y="3434"/>
                  <a:pt x="6932" y="3277"/>
                  <a:pt x="7152" y="3277"/>
                </a:cubicBezTo>
                <a:close/>
                <a:moveTo>
                  <a:pt x="6302" y="11058"/>
                </a:moveTo>
                <a:cubicBezTo>
                  <a:pt x="6554" y="11058"/>
                  <a:pt x="6743" y="11279"/>
                  <a:pt x="6743" y="11468"/>
                </a:cubicBezTo>
                <a:cubicBezTo>
                  <a:pt x="6743" y="11657"/>
                  <a:pt x="6554" y="11846"/>
                  <a:pt x="6302" y="11846"/>
                </a:cubicBezTo>
                <a:cubicBezTo>
                  <a:pt x="6081" y="11846"/>
                  <a:pt x="5924" y="11657"/>
                  <a:pt x="5924" y="11468"/>
                </a:cubicBezTo>
                <a:cubicBezTo>
                  <a:pt x="5924" y="11279"/>
                  <a:pt x="6113" y="11058"/>
                  <a:pt x="6302" y="11058"/>
                </a:cubicBezTo>
                <a:close/>
                <a:moveTo>
                  <a:pt x="1229" y="0"/>
                </a:moveTo>
                <a:cubicBezTo>
                  <a:pt x="568" y="0"/>
                  <a:pt x="1" y="536"/>
                  <a:pt x="1" y="1229"/>
                </a:cubicBezTo>
                <a:cubicBezTo>
                  <a:pt x="1" y="1764"/>
                  <a:pt x="379" y="2205"/>
                  <a:pt x="851" y="2394"/>
                </a:cubicBezTo>
                <a:lnTo>
                  <a:pt x="851" y="8254"/>
                </a:lnTo>
                <a:lnTo>
                  <a:pt x="442" y="8254"/>
                </a:lnTo>
                <a:cubicBezTo>
                  <a:pt x="221" y="8254"/>
                  <a:pt x="64" y="8475"/>
                  <a:pt x="64" y="8664"/>
                </a:cubicBezTo>
                <a:cubicBezTo>
                  <a:pt x="64" y="8916"/>
                  <a:pt x="253" y="9042"/>
                  <a:pt x="442" y="9042"/>
                </a:cubicBezTo>
                <a:lnTo>
                  <a:pt x="5955" y="9042"/>
                </a:lnTo>
                <a:lnTo>
                  <a:pt x="5955" y="10239"/>
                </a:lnTo>
                <a:cubicBezTo>
                  <a:pt x="5482" y="10397"/>
                  <a:pt x="5136" y="10869"/>
                  <a:pt x="5136" y="11405"/>
                </a:cubicBezTo>
                <a:cubicBezTo>
                  <a:pt x="5136" y="12098"/>
                  <a:pt x="5671" y="12633"/>
                  <a:pt x="6365" y="12633"/>
                </a:cubicBezTo>
                <a:cubicBezTo>
                  <a:pt x="7026" y="12633"/>
                  <a:pt x="7625" y="12098"/>
                  <a:pt x="7625" y="11405"/>
                </a:cubicBezTo>
                <a:cubicBezTo>
                  <a:pt x="7625" y="10869"/>
                  <a:pt x="7247" y="10428"/>
                  <a:pt x="6774" y="10239"/>
                </a:cubicBezTo>
                <a:lnTo>
                  <a:pt x="6774" y="9042"/>
                </a:lnTo>
                <a:lnTo>
                  <a:pt x="12288" y="9042"/>
                </a:lnTo>
                <a:cubicBezTo>
                  <a:pt x="12540" y="9042"/>
                  <a:pt x="12697" y="8853"/>
                  <a:pt x="12697" y="8664"/>
                </a:cubicBezTo>
                <a:cubicBezTo>
                  <a:pt x="12666" y="8443"/>
                  <a:pt x="12508" y="8254"/>
                  <a:pt x="12256" y="8254"/>
                </a:cubicBezTo>
                <a:lnTo>
                  <a:pt x="11815" y="8254"/>
                </a:lnTo>
                <a:lnTo>
                  <a:pt x="11815" y="2394"/>
                </a:lnTo>
                <a:cubicBezTo>
                  <a:pt x="12288" y="2237"/>
                  <a:pt x="12666" y="1764"/>
                  <a:pt x="12666" y="1229"/>
                </a:cubicBezTo>
                <a:cubicBezTo>
                  <a:pt x="12666" y="567"/>
                  <a:pt x="12098" y="0"/>
                  <a:pt x="1143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9921;p78">
            <a:extLst>
              <a:ext uri="{FF2B5EF4-FFF2-40B4-BE49-F238E27FC236}">
                <a16:creationId xmlns:a16="http://schemas.microsoft.com/office/drawing/2014/main" id="{A1D4D903-0C06-55A3-1914-8C63FA66454D}"/>
              </a:ext>
            </a:extLst>
          </p:cNvPr>
          <p:cNvGrpSpPr/>
          <p:nvPr/>
        </p:nvGrpSpPr>
        <p:grpSpPr>
          <a:xfrm>
            <a:off x="5179158" y="2803487"/>
            <a:ext cx="543455" cy="498240"/>
            <a:chOff x="-31094350" y="3194000"/>
            <a:chExt cx="292225" cy="291650"/>
          </a:xfrm>
          <a:solidFill>
            <a:schemeClr val="accent1"/>
          </a:solidFill>
        </p:grpSpPr>
        <p:sp>
          <p:nvSpPr>
            <p:cNvPr id="12" name="Google Shape;9922;p78">
              <a:extLst>
                <a:ext uri="{FF2B5EF4-FFF2-40B4-BE49-F238E27FC236}">
                  <a16:creationId xmlns:a16="http://schemas.microsoft.com/office/drawing/2014/main" id="{1775F89C-1465-9F1F-5068-E15B895A53F2}"/>
                </a:ext>
              </a:extLst>
            </p:cNvPr>
            <p:cNvSpPr/>
            <p:nvPr/>
          </p:nvSpPr>
          <p:spPr>
            <a:xfrm>
              <a:off x="-31033700" y="3194000"/>
              <a:ext cx="103200" cy="34100"/>
            </a:xfrm>
            <a:custGeom>
              <a:avLst/>
              <a:gdLst/>
              <a:ahLst/>
              <a:cxnLst/>
              <a:rect l="l" t="t" r="r" b="b"/>
              <a:pathLst>
                <a:path w="4128" h="1364" extrusionOk="0">
                  <a:moveTo>
                    <a:pt x="645" y="0"/>
                  </a:moveTo>
                  <a:cubicBezTo>
                    <a:pt x="263" y="0"/>
                    <a:pt x="0" y="296"/>
                    <a:pt x="0" y="670"/>
                  </a:cubicBezTo>
                  <a:lnTo>
                    <a:pt x="0" y="1016"/>
                  </a:lnTo>
                  <a:cubicBezTo>
                    <a:pt x="0" y="1205"/>
                    <a:pt x="158" y="1363"/>
                    <a:pt x="347" y="1363"/>
                  </a:cubicBezTo>
                  <a:lnTo>
                    <a:pt x="3781" y="1363"/>
                  </a:lnTo>
                  <a:cubicBezTo>
                    <a:pt x="3970" y="1363"/>
                    <a:pt x="4127" y="1205"/>
                    <a:pt x="4127" y="1016"/>
                  </a:cubicBezTo>
                  <a:lnTo>
                    <a:pt x="4127" y="670"/>
                  </a:lnTo>
                  <a:cubicBezTo>
                    <a:pt x="4127" y="260"/>
                    <a:pt x="3812" y="8"/>
                    <a:pt x="3466" y="8"/>
                  </a:cubicBezTo>
                  <a:lnTo>
                    <a:pt x="756" y="8"/>
                  </a:lnTo>
                  <a:cubicBezTo>
                    <a:pt x="718" y="3"/>
                    <a:pt x="681" y="0"/>
                    <a:pt x="64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" name="Google Shape;9923;p78">
              <a:extLst>
                <a:ext uri="{FF2B5EF4-FFF2-40B4-BE49-F238E27FC236}">
                  <a16:creationId xmlns:a16="http://schemas.microsoft.com/office/drawing/2014/main" id="{423C469A-0C01-0317-79BC-8D5558B4ED57}"/>
                </a:ext>
              </a:extLst>
            </p:cNvPr>
            <p:cNvSpPr/>
            <p:nvPr/>
          </p:nvSpPr>
          <p:spPr>
            <a:xfrm>
              <a:off x="-31042375" y="3346200"/>
              <a:ext cx="16550" cy="18150"/>
            </a:xfrm>
            <a:custGeom>
              <a:avLst/>
              <a:gdLst/>
              <a:ahLst/>
              <a:cxnLst/>
              <a:rect l="l" t="t" r="r" b="b"/>
              <a:pathLst>
                <a:path w="662" h="726" extrusionOk="0">
                  <a:moveTo>
                    <a:pt x="1" y="1"/>
                  </a:moveTo>
                  <a:lnTo>
                    <a:pt x="1" y="725"/>
                  </a:lnTo>
                  <a:lnTo>
                    <a:pt x="662" y="725"/>
                  </a:lnTo>
                  <a:lnTo>
                    <a:pt x="662" y="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4" name="Google Shape;9924;p78">
              <a:extLst>
                <a:ext uri="{FF2B5EF4-FFF2-40B4-BE49-F238E27FC236}">
                  <a16:creationId xmlns:a16="http://schemas.microsoft.com/office/drawing/2014/main" id="{A2750091-8BFC-4FEE-A983-4D11FB0FDC55}"/>
                </a:ext>
              </a:extLst>
            </p:cNvPr>
            <p:cNvSpPr/>
            <p:nvPr/>
          </p:nvSpPr>
          <p:spPr>
            <a:xfrm>
              <a:off x="-31042375" y="3278475"/>
              <a:ext cx="16550" cy="1655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1" y="0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5" name="Google Shape;9925;p78">
              <a:extLst>
                <a:ext uri="{FF2B5EF4-FFF2-40B4-BE49-F238E27FC236}">
                  <a16:creationId xmlns:a16="http://schemas.microsoft.com/office/drawing/2014/main" id="{E86AADED-272C-CFF1-922D-76D988A9B0BD}"/>
                </a:ext>
              </a:extLst>
            </p:cNvPr>
            <p:cNvSpPr/>
            <p:nvPr/>
          </p:nvSpPr>
          <p:spPr>
            <a:xfrm>
              <a:off x="-31042375" y="3416300"/>
              <a:ext cx="16550" cy="16575"/>
            </a:xfrm>
            <a:custGeom>
              <a:avLst/>
              <a:gdLst/>
              <a:ahLst/>
              <a:cxnLst/>
              <a:rect l="l" t="t" r="r" b="b"/>
              <a:pathLst>
                <a:path w="662" h="663" extrusionOk="0">
                  <a:moveTo>
                    <a:pt x="1" y="1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1" name="Google Shape;9926;p78">
              <a:extLst>
                <a:ext uri="{FF2B5EF4-FFF2-40B4-BE49-F238E27FC236}">
                  <a16:creationId xmlns:a16="http://schemas.microsoft.com/office/drawing/2014/main" id="{BABB8D66-9B57-C1F9-B0F1-C41BE64DD50D}"/>
                </a:ext>
              </a:extLst>
            </p:cNvPr>
            <p:cNvSpPr/>
            <p:nvPr/>
          </p:nvSpPr>
          <p:spPr>
            <a:xfrm>
              <a:off x="-31094350" y="3210725"/>
              <a:ext cx="222900" cy="274925"/>
            </a:xfrm>
            <a:custGeom>
              <a:avLst/>
              <a:gdLst/>
              <a:ahLst/>
              <a:cxnLst/>
              <a:rect l="l" t="t" r="r" b="b"/>
              <a:pathLst>
                <a:path w="8916" h="10997" extrusionOk="0">
                  <a:moveTo>
                    <a:pt x="7183" y="2049"/>
                  </a:moveTo>
                  <a:cubicBezTo>
                    <a:pt x="7404" y="2049"/>
                    <a:pt x="7561" y="2206"/>
                    <a:pt x="7561" y="2395"/>
                  </a:cubicBezTo>
                  <a:cubicBezTo>
                    <a:pt x="7561" y="2584"/>
                    <a:pt x="7404" y="2742"/>
                    <a:pt x="7183" y="2742"/>
                  </a:cubicBezTo>
                  <a:lnTo>
                    <a:pt x="4474" y="2742"/>
                  </a:lnTo>
                  <a:cubicBezTo>
                    <a:pt x="4285" y="2742"/>
                    <a:pt x="4127" y="2584"/>
                    <a:pt x="4127" y="2395"/>
                  </a:cubicBezTo>
                  <a:cubicBezTo>
                    <a:pt x="4127" y="2206"/>
                    <a:pt x="4285" y="2049"/>
                    <a:pt x="4474" y="2049"/>
                  </a:cubicBezTo>
                  <a:close/>
                  <a:moveTo>
                    <a:pt x="3151" y="2017"/>
                  </a:moveTo>
                  <a:cubicBezTo>
                    <a:pt x="3340" y="2017"/>
                    <a:pt x="3497" y="2175"/>
                    <a:pt x="3497" y="2364"/>
                  </a:cubicBezTo>
                  <a:lnTo>
                    <a:pt x="3497" y="3750"/>
                  </a:lnTo>
                  <a:cubicBezTo>
                    <a:pt x="3497" y="3939"/>
                    <a:pt x="3340" y="4097"/>
                    <a:pt x="3151" y="4097"/>
                  </a:cubicBezTo>
                  <a:lnTo>
                    <a:pt x="1764" y="4097"/>
                  </a:lnTo>
                  <a:cubicBezTo>
                    <a:pt x="1575" y="4097"/>
                    <a:pt x="1418" y="3939"/>
                    <a:pt x="1418" y="3750"/>
                  </a:cubicBezTo>
                  <a:lnTo>
                    <a:pt x="1418" y="2364"/>
                  </a:lnTo>
                  <a:cubicBezTo>
                    <a:pt x="1418" y="2175"/>
                    <a:pt x="1575" y="2017"/>
                    <a:pt x="1764" y="2017"/>
                  </a:cubicBezTo>
                  <a:close/>
                  <a:moveTo>
                    <a:pt x="5860" y="3372"/>
                  </a:moveTo>
                  <a:cubicBezTo>
                    <a:pt x="6049" y="3372"/>
                    <a:pt x="6207" y="3529"/>
                    <a:pt x="6207" y="3750"/>
                  </a:cubicBezTo>
                  <a:cubicBezTo>
                    <a:pt x="6207" y="3939"/>
                    <a:pt x="6049" y="4097"/>
                    <a:pt x="5860" y="4097"/>
                  </a:cubicBezTo>
                  <a:lnTo>
                    <a:pt x="4474" y="4097"/>
                  </a:lnTo>
                  <a:cubicBezTo>
                    <a:pt x="4285" y="4097"/>
                    <a:pt x="4127" y="3939"/>
                    <a:pt x="4127" y="3750"/>
                  </a:cubicBezTo>
                  <a:cubicBezTo>
                    <a:pt x="4127" y="3529"/>
                    <a:pt x="4285" y="3372"/>
                    <a:pt x="4474" y="3372"/>
                  </a:cubicBezTo>
                  <a:close/>
                  <a:moveTo>
                    <a:pt x="7183" y="4758"/>
                  </a:moveTo>
                  <a:cubicBezTo>
                    <a:pt x="7404" y="4758"/>
                    <a:pt x="7561" y="4916"/>
                    <a:pt x="7561" y="5105"/>
                  </a:cubicBezTo>
                  <a:cubicBezTo>
                    <a:pt x="7561" y="5325"/>
                    <a:pt x="7404" y="5483"/>
                    <a:pt x="7183" y="5483"/>
                  </a:cubicBezTo>
                  <a:lnTo>
                    <a:pt x="4474" y="5483"/>
                  </a:lnTo>
                  <a:cubicBezTo>
                    <a:pt x="4285" y="5483"/>
                    <a:pt x="4127" y="5325"/>
                    <a:pt x="4127" y="5105"/>
                  </a:cubicBezTo>
                  <a:cubicBezTo>
                    <a:pt x="4127" y="4916"/>
                    <a:pt x="4285" y="4758"/>
                    <a:pt x="4474" y="4758"/>
                  </a:cubicBezTo>
                  <a:close/>
                  <a:moveTo>
                    <a:pt x="3151" y="4758"/>
                  </a:moveTo>
                  <a:cubicBezTo>
                    <a:pt x="3340" y="4758"/>
                    <a:pt x="3497" y="4916"/>
                    <a:pt x="3497" y="5105"/>
                  </a:cubicBezTo>
                  <a:lnTo>
                    <a:pt x="3497" y="6491"/>
                  </a:lnTo>
                  <a:cubicBezTo>
                    <a:pt x="3497" y="6680"/>
                    <a:pt x="3340" y="6837"/>
                    <a:pt x="3151" y="6837"/>
                  </a:cubicBezTo>
                  <a:lnTo>
                    <a:pt x="1764" y="6837"/>
                  </a:lnTo>
                  <a:cubicBezTo>
                    <a:pt x="1575" y="6837"/>
                    <a:pt x="1418" y="6680"/>
                    <a:pt x="1418" y="6491"/>
                  </a:cubicBezTo>
                  <a:lnTo>
                    <a:pt x="1418" y="5105"/>
                  </a:lnTo>
                  <a:cubicBezTo>
                    <a:pt x="1418" y="4916"/>
                    <a:pt x="1575" y="4758"/>
                    <a:pt x="1764" y="4758"/>
                  </a:cubicBezTo>
                  <a:close/>
                  <a:moveTo>
                    <a:pt x="5860" y="6144"/>
                  </a:moveTo>
                  <a:cubicBezTo>
                    <a:pt x="6049" y="6144"/>
                    <a:pt x="6207" y="6302"/>
                    <a:pt x="6207" y="6491"/>
                  </a:cubicBezTo>
                  <a:cubicBezTo>
                    <a:pt x="6207" y="6680"/>
                    <a:pt x="6049" y="6837"/>
                    <a:pt x="5860" y="6837"/>
                  </a:cubicBezTo>
                  <a:lnTo>
                    <a:pt x="4474" y="6837"/>
                  </a:lnTo>
                  <a:cubicBezTo>
                    <a:pt x="4285" y="6837"/>
                    <a:pt x="4127" y="6680"/>
                    <a:pt x="4127" y="6491"/>
                  </a:cubicBezTo>
                  <a:cubicBezTo>
                    <a:pt x="4127" y="6302"/>
                    <a:pt x="4285" y="6144"/>
                    <a:pt x="4474" y="6144"/>
                  </a:cubicBezTo>
                  <a:close/>
                  <a:moveTo>
                    <a:pt x="7183" y="7562"/>
                  </a:moveTo>
                  <a:cubicBezTo>
                    <a:pt x="7404" y="7562"/>
                    <a:pt x="7561" y="7720"/>
                    <a:pt x="7561" y="7909"/>
                  </a:cubicBezTo>
                  <a:cubicBezTo>
                    <a:pt x="7561" y="8098"/>
                    <a:pt x="7404" y="8255"/>
                    <a:pt x="7183" y="8255"/>
                  </a:cubicBezTo>
                  <a:lnTo>
                    <a:pt x="4474" y="8255"/>
                  </a:lnTo>
                  <a:cubicBezTo>
                    <a:pt x="4285" y="8255"/>
                    <a:pt x="4127" y="8098"/>
                    <a:pt x="4127" y="7909"/>
                  </a:cubicBezTo>
                  <a:cubicBezTo>
                    <a:pt x="4127" y="7720"/>
                    <a:pt x="4285" y="7562"/>
                    <a:pt x="4474" y="7562"/>
                  </a:cubicBezTo>
                  <a:close/>
                  <a:moveTo>
                    <a:pt x="3151" y="7531"/>
                  </a:moveTo>
                  <a:cubicBezTo>
                    <a:pt x="3340" y="7531"/>
                    <a:pt x="3497" y="7657"/>
                    <a:pt x="3497" y="7877"/>
                  </a:cubicBezTo>
                  <a:lnTo>
                    <a:pt x="3497" y="9232"/>
                  </a:lnTo>
                  <a:cubicBezTo>
                    <a:pt x="3497" y="9452"/>
                    <a:pt x="3340" y="9610"/>
                    <a:pt x="3151" y="9610"/>
                  </a:cubicBezTo>
                  <a:lnTo>
                    <a:pt x="1764" y="9610"/>
                  </a:lnTo>
                  <a:cubicBezTo>
                    <a:pt x="1575" y="9610"/>
                    <a:pt x="1418" y="9452"/>
                    <a:pt x="1418" y="9232"/>
                  </a:cubicBezTo>
                  <a:lnTo>
                    <a:pt x="1418" y="7877"/>
                  </a:lnTo>
                  <a:cubicBezTo>
                    <a:pt x="1418" y="7657"/>
                    <a:pt x="1575" y="7531"/>
                    <a:pt x="1764" y="7531"/>
                  </a:cubicBezTo>
                  <a:close/>
                  <a:moveTo>
                    <a:pt x="5860" y="8885"/>
                  </a:moveTo>
                  <a:cubicBezTo>
                    <a:pt x="6049" y="8885"/>
                    <a:pt x="6207" y="9043"/>
                    <a:pt x="6207" y="9232"/>
                  </a:cubicBezTo>
                  <a:cubicBezTo>
                    <a:pt x="6207" y="9452"/>
                    <a:pt x="6049" y="9610"/>
                    <a:pt x="5860" y="9610"/>
                  </a:cubicBezTo>
                  <a:lnTo>
                    <a:pt x="4474" y="9610"/>
                  </a:lnTo>
                  <a:cubicBezTo>
                    <a:pt x="4285" y="9610"/>
                    <a:pt x="4127" y="9452"/>
                    <a:pt x="4127" y="9232"/>
                  </a:cubicBezTo>
                  <a:cubicBezTo>
                    <a:pt x="4127" y="9043"/>
                    <a:pt x="4285" y="8885"/>
                    <a:pt x="4474" y="8885"/>
                  </a:cubicBezTo>
                  <a:close/>
                  <a:moveTo>
                    <a:pt x="1040" y="1"/>
                  </a:moveTo>
                  <a:cubicBezTo>
                    <a:pt x="504" y="1"/>
                    <a:pt x="0" y="473"/>
                    <a:pt x="0" y="1009"/>
                  </a:cubicBezTo>
                  <a:lnTo>
                    <a:pt x="0" y="9956"/>
                  </a:lnTo>
                  <a:cubicBezTo>
                    <a:pt x="32" y="10524"/>
                    <a:pt x="504" y="10996"/>
                    <a:pt x="1040" y="10996"/>
                  </a:cubicBezTo>
                  <a:lnTo>
                    <a:pt x="7908" y="10996"/>
                  </a:lnTo>
                  <a:cubicBezTo>
                    <a:pt x="8444" y="10996"/>
                    <a:pt x="8916" y="10524"/>
                    <a:pt x="8916" y="9956"/>
                  </a:cubicBezTo>
                  <a:lnTo>
                    <a:pt x="8916" y="1009"/>
                  </a:lnTo>
                  <a:cubicBezTo>
                    <a:pt x="8916" y="473"/>
                    <a:pt x="8444" y="1"/>
                    <a:pt x="7908" y="1"/>
                  </a:cubicBezTo>
                  <a:lnTo>
                    <a:pt x="7183" y="1"/>
                  </a:lnTo>
                  <a:lnTo>
                    <a:pt x="7183" y="347"/>
                  </a:lnTo>
                  <a:cubicBezTo>
                    <a:pt x="7183" y="915"/>
                    <a:pt x="6711" y="1387"/>
                    <a:pt x="6175" y="1387"/>
                  </a:cubicBezTo>
                  <a:lnTo>
                    <a:pt x="2741" y="1387"/>
                  </a:lnTo>
                  <a:cubicBezTo>
                    <a:pt x="2206" y="1387"/>
                    <a:pt x="1733" y="915"/>
                    <a:pt x="1733" y="347"/>
                  </a:cubicBezTo>
                  <a:lnTo>
                    <a:pt x="1733" y="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2" name="Google Shape;9927;p78">
              <a:extLst>
                <a:ext uri="{FF2B5EF4-FFF2-40B4-BE49-F238E27FC236}">
                  <a16:creationId xmlns:a16="http://schemas.microsoft.com/office/drawing/2014/main" id="{0C042E4E-2056-0D2A-AE89-1FC5673C433E}"/>
                </a:ext>
              </a:extLst>
            </p:cNvPr>
            <p:cNvSpPr/>
            <p:nvPr/>
          </p:nvSpPr>
          <p:spPr>
            <a:xfrm>
              <a:off x="-30853350" y="3295000"/>
              <a:ext cx="51225" cy="104000"/>
            </a:xfrm>
            <a:custGeom>
              <a:avLst/>
              <a:gdLst/>
              <a:ahLst/>
              <a:cxnLst/>
              <a:rect l="l" t="t" r="r" b="b"/>
              <a:pathLst>
                <a:path w="2049" h="4160" extrusionOk="0">
                  <a:moveTo>
                    <a:pt x="1" y="1"/>
                  </a:moveTo>
                  <a:lnTo>
                    <a:pt x="1" y="4160"/>
                  </a:lnTo>
                  <a:lnTo>
                    <a:pt x="2049" y="4160"/>
                  </a:lnTo>
                  <a:lnTo>
                    <a:pt x="2049" y="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3" name="Google Shape;9928;p78">
              <a:extLst>
                <a:ext uri="{FF2B5EF4-FFF2-40B4-BE49-F238E27FC236}">
                  <a16:creationId xmlns:a16="http://schemas.microsoft.com/office/drawing/2014/main" id="{9F80BCE9-9908-7FBB-0D8E-9A022A13C79C}"/>
                </a:ext>
              </a:extLst>
            </p:cNvPr>
            <p:cNvSpPr/>
            <p:nvPr/>
          </p:nvSpPr>
          <p:spPr>
            <a:xfrm>
              <a:off x="-30853350" y="322727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048"/>
                  </a:lnTo>
                  <a:lnTo>
                    <a:pt x="2049" y="2048"/>
                  </a:lnTo>
                  <a:lnTo>
                    <a:pt x="2049" y="1040"/>
                  </a:ln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4" name="Google Shape;9929;p78">
              <a:extLst>
                <a:ext uri="{FF2B5EF4-FFF2-40B4-BE49-F238E27FC236}">
                  <a16:creationId xmlns:a16="http://schemas.microsoft.com/office/drawing/2014/main" id="{1CE72D83-6DC8-D142-C01E-7594C343C85B}"/>
                </a:ext>
              </a:extLst>
            </p:cNvPr>
            <p:cNvSpPr/>
            <p:nvPr/>
          </p:nvSpPr>
          <p:spPr>
            <a:xfrm>
              <a:off x="-30851775" y="3416300"/>
              <a:ext cx="46500" cy="51225"/>
            </a:xfrm>
            <a:custGeom>
              <a:avLst/>
              <a:gdLst/>
              <a:ahLst/>
              <a:cxnLst/>
              <a:rect l="l" t="t" r="r" b="b"/>
              <a:pathLst>
                <a:path w="1860" h="2049" extrusionOk="0">
                  <a:moveTo>
                    <a:pt x="1" y="1"/>
                  </a:moveTo>
                  <a:lnTo>
                    <a:pt x="599" y="1796"/>
                  </a:lnTo>
                  <a:cubicBezTo>
                    <a:pt x="694" y="1985"/>
                    <a:pt x="788" y="2048"/>
                    <a:pt x="946" y="2048"/>
                  </a:cubicBezTo>
                  <a:cubicBezTo>
                    <a:pt x="1103" y="2048"/>
                    <a:pt x="1229" y="1985"/>
                    <a:pt x="1261" y="1796"/>
                  </a:cubicBezTo>
                  <a:lnTo>
                    <a:pt x="1860" y="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60B36E2D-47E4-6586-3B2B-21D4B4545F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2450" y="4239331"/>
            <a:ext cx="1362265" cy="685896"/>
          </a:xfrm>
          <a:prstGeom prst="rect">
            <a:avLst/>
          </a:prstGeom>
        </p:spPr>
      </p:pic>
      <p:grpSp>
        <p:nvGrpSpPr>
          <p:cNvPr id="35" name="Google Shape;3948;p69">
            <a:extLst>
              <a:ext uri="{FF2B5EF4-FFF2-40B4-BE49-F238E27FC236}">
                <a16:creationId xmlns:a16="http://schemas.microsoft.com/office/drawing/2014/main" id="{44E6F7D4-A397-1450-B173-55260D85E0B8}"/>
              </a:ext>
            </a:extLst>
          </p:cNvPr>
          <p:cNvGrpSpPr/>
          <p:nvPr/>
        </p:nvGrpSpPr>
        <p:grpSpPr>
          <a:xfrm>
            <a:off x="868597" y="3884544"/>
            <a:ext cx="653746" cy="607086"/>
            <a:chOff x="4903200" y="1331525"/>
            <a:chExt cx="73575" cy="67425"/>
          </a:xfrm>
          <a:solidFill>
            <a:schemeClr val="accent1"/>
          </a:solidFill>
        </p:grpSpPr>
        <p:sp>
          <p:nvSpPr>
            <p:cNvPr id="36" name="Google Shape;3949;p69">
              <a:extLst>
                <a:ext uri="{FF2B5EF4-FFF2-40B4-BE49-F238E27FC236}">
                  <a16:creationId xmlns:a16="http://schemas.microsoft.com/office/drawing/2014/main" id="{E7FFF616-A774-A64B-62EB-8C336C93C381}"/>
                </a:ext>
              </a:extLst>
            </p:cNvPr>
            <p:cNvSpPr/>
            <p:nvPr/>
          </p:nvSpPr>
          <p:spPr>
            <a:xfrm>
              <a:off x="4903200" y="1331525"/>
              <a:ext cx="73575" cy="67425"/>
            </a:xfrm>
            <a:custGeom>
              <a:avLst/>
              <a:gdLst/>
              <a:ahLst/>
              <a:cxnLst/>
              <a:rect l="l" t="t" r="r" b="b"/>
              <a:pathLst>
                <a:path w="2943" h="2697" extrusionOk="0">
                  <a:moveTo>
                    <a:pt x="1652" y="0"/>
                  </a:moveTo>
                  <a:lnTo>
                    <a:pt x="1652" y="173"/>
                  </a:lnTo>
                  <a:cubicBezTo>
                    <a:pt x="534" y="195"/>
                    <a:pt x="0" y="1551"/>
                    <a:pt x="794" y="2330"/>
                  </a:cubicBezTo>
                  <a:cubicBezTo>
                    <a:pt x="1051" y="2583"/>
                    <a:pt x="1366" y="2696"/>
                    <a:pt x="1674" y="2696"/>
                  </a:cubicBezTo>
                  <a:cubicBezTo>
                    <a:pt x="2323" y="2696"/>
                    <a:pt x="2943" y="2194"/>
                    <a:pt x="2943" y="1435"/>
                  </a:cubicBezTo>
                  <a:lnTo>
                    <a:pt x="2503" y="1435"/>
                  </a:lnTo>
                  <a:cubicBezTo>
                    <a:pt x="2503" y="1928"/>
                    <a:pt x="2093" y="2259"/>
                    <a:pt x="1668" y="2259"/>
                  </a:cubicBezTo>
                  <a:cubicBezTo>
                    <a:pt x="1470" y="2259"/>
                    <a:pt x="1269" y="2187"/>
                    <a:pt x="1104" y="2027"/>
                  </a:cubicBezTo>
                  <a:cubicBezTo>
                    <a:pt x="577" y="1515"/>
                    <a:pt x="923" y="628"/>
                    <a:pt x="1652" y="613"/>
                  </a:cubicBezTo>
                  <a:lnTo>
                    <a:pt x="1652" y="765"/>
                  </a:lnTo>
                  <a:lnTo>
                    <a:pt x="2020" y="390"/>
                  </a:lnTo>
                  <a:lnTo>
                    <a:pt x="1652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Google Shape;3950;p69">
              <a:extLst>
                <a:ext uri="{FF2B5EF4-FFF2-40B4-BE49-F238E27FC236}">
                  <a16:creationId xmlns:a16="http://schemas.microsoft.com/office/drawing/2014/main" id="{6E473B90-B348-1B48-BE23-942422CC1E08}"/>
                </a:ext>
              </a:extLst>
            </p:cNvPr>
            <p:cNvSpPr/>
            <p:nvPr/>
          </p:nvSpPr>
          <p:spPr>
            <a:xfrm>
              <a:off x="4930250" y="1353150"/>
              <a:ext cx="29775" cy="32475"/>
            </a:xfrm>
            <a:custGeom>
              <a:avLst/>
              <a:gdLst/>
              <a:ahLst/>
              <a:cxnLst/>
              <a:rect l="l" t="t" r="r" b="b"/>
              <a:pathLst>
                <a:path w="1191" h="1299" extrusionOk="0">
                  <a:moveTo>
                    <a:pt x="592" y="1"/>
                  </a:moveTo>
                  <a:cubicBezTo>
                    <a:pt x="274" y="1"/>
                    <a:pt x="15" y="246"/>
                    <a:pt x="0" y="570"/>
                  </a:cubicBezTo>
                  <a:lnTo>
                    <a:pt x="447" y="570"/>
                  </a:lnTo>
                  <a:cubicBezTo>
                    <a:pt x="447" y="479"/>
                    <a:pt x="519" y="416"/>
                    <a:pt x="597" y="416"/>
                  </a:cubicBezTo>
                  <a:cubicBezTo>
                    <a:pt x="624" y="416"/>
                    <a:pt x="652" y="424"/>
                    <a:pt x="678" y="441"/>
                  </a:cubicBezTo>
                  <a:cubicBezTo>
                    <a:pt x="779" y="506"/>
                    <a:pt x="765" y="657"/>
                    <a:pt x="656" y="707"/>
                  </a:cubicBezTo>
                  <a:lnTo>
                    <a:pt x="656" y="534"/>
                  </a:lnTo>
                  <a:lnTo>
                    <a:pt x="289" y="902"/>
                  </a:lnTo>
                  <a:lnTo>
                    <a:pt x="656" y="1299"/>
                  </a:lnTo>
                  <a:lnTo>
                    <a:pt x="656" y="1155"/>
                  </a:lnTo>
                  <a:cubicBezTo>
                    <a:pt x="959" y="1126"/>
                    <a:pt x="1190" y="873"/>
                    <a:pt x="1190" y="570"/>
                  </a:cubicBezTo>
                  <a:cubicBezTo>
                    <a:pt x="1176" y="246"/>
                    <a:pt x="916" y="1"/>
                    <a:pt x="592" y="1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8" name="Google Shape;638;p36">
            <a:extLst>
              <a:ext uri="{FF2B5EF4-FFF2-40B4-BE49-F238E27FC236}">
                <a16:creationId xmlns:a16="http://schemas.microsoft.com/office/drawing/2014/main" id="{F06835B5-D1B7-82BB-1156-7856D0DB9E43}"/>
              </a:ext>
            </a:extLst>
          </p:cNvPr>
          <p:cNvSpPr txBox="1">
            <a:spLocks/>
          </p:cNvSpPr>
          <p:nvPr/>
        </p:nvSpPr>
        <p:spPr>
          <a:xfrm>
            <a:off x="1568549" y="4165166"/>
            <a:ext cx="3524101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chivo Black"/>
              <a:buNone/>
              <a:defRPr sz="1600" b="0" i="0" u="none" strike="noStrike" cap="none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sz="1400" dirty="0"/>
              <a:t>CI/CD Implemented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" name="Google Shape;3123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Relevance to MadData ‘25</a:t>
            </a:r>
            <a:endParaRPr/>
          </a:p>
        </p:txBody>
      </p:sp>
      <p:cxnSp>
        <p:nvCxnSpPr>
          <p:cNvPr id="3150" name="Google Shape;3150;p59"/>
          <p:cNvCxnSpPr/>
          <p:nvPr/>
        </p:nvCxnSpPr>
        <p:spPr>
          <a:xfrm>
            <a:off x="3293100" y="1048500"/>
            <a:ext cx="25578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C2D9D110-8A84-BB67-0954-B82284A17E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801585"/>
              </p:ext>
            </p:extLst>
          </p:nvPr>
        </p:nvGraphicFramePr>
        <p:xfrm>
          <a:off x="653443" y="1017725"/>
          <a:ext cx="7837114" cy="3350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F6E00BB-29E5-082A-5EBF-EEA60954E6A7}"/>
              </a:ext>
            </a:extLst>
          </p:cNvPr>
          <p:cNvSpPr txBox="1"/>
          <p:nvPr/>
        </p:nvSpPr>
        <p:spPr>
          <a:xfrm>
            <a:off x="3365925" y="3175907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Archivo Black" pitchFamily="2" charset="0"/>
                <a:cs typeface="Archivo Black" pitchFamily="2" charset="0"/>
              </a:rPr>
              <a:t>Feature </a:t>
            </a:r>
            <a:r>
              <a:rPr lang="en-US" sz="1800">
                <a:latin typeface="Archivo Black" pitchFamily="2" charset="0"/>
                <a:cs typeface="Archivo Black" pitchFamily="2" charset="0"/>
              </a:rPr>
              <a:t>Engineering</a:t>
            </a:r>
            <a:endParaRPr lang="en-US" sz="1800" dirty="0">
              <a:latin typeface="Archivo Black" pitchFamily="2" charset="0"/>
              <a:cs typeface="Archivo Black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9F1F68-25B8-A90D-7EAF-442BCAB43607}"/>
              </a:ext>
            </a:extLst>
          </p:cNvPr>
          <p:cNvSpPr txBox="1"/>
          <p:nvPr/>
        </p:nvSpPr>
        <p:spPr>
          <a:xfrm>
            <a:off x="598130" y="3175907"/>
            <a:ext cx="2694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latin typeface="Archivo Black" pitchFamily="2" charset="0"/>
                <a:cs typeface="Archivo Black" pitchFamily="2" charset="0"/>
              </a:rPr>
              <a:t>Data Collection and 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70E3A-13CA-A7DA-2292-42FBFC24977E}"/>
              </a:ext>
            </a:extLst>
          </p:cNvPr>
          <p:cNvSpPr txBox="1"/>
          <p:nvPr/>
        </p:nvSpPr>
        <p:spPr>
          <a:xfrm>
            <a:off x="6302829" y="3175906"/>
            <a:ext cx="2457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latin typeface="Archivo Black" pitchFamily="2" charset="0"/>
                <a:cs typeface="Archivo Black" pitchFamily="2" charset="0"/>
              </a:rPr>
              <a:t>Machine Learning Potential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92C6-7247-0FBB-0CBE-9D4837083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of BadgerMate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5620C-7A33-402B-89F5-19F720075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Incorporate Apartments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910B80-EFBC-DBEC-FF21-69E8815BAE65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/>
              <a:t>Chatting feature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8ECDF36-FD43-6E4D-052D-CC60A2F10BE2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US"/>
              <a:t>ML-based Matching</a:t>
            </a:r>
          </a:p>
        </p:txBody>
      </p:sp>
      <p:grpSp>
        <p:nvGrpSpPr>
          <p:cNvPr id="9" name="Google Shape;9842;p78">
            <a:extLst>
              <a:ext uri="{FF2B5EF4-FFF2-40B4-BE49-F238E27FC236}">
                <a16:creationId xmlns:a16="http://schemas.microsoft.com/office/drawing/2014/main" id="{C8BB370C-3DE4-9834-2512-55444358C473}"/>
              </a:ext>
            </a:extLst>
          </p:cNvPr>
          <p:cNvGrpSpPr/>
          <p:nvPr/>
        </p:nvGrpSpPr>
        <p:grpSpPr>
          <a:xfrm>
            <a:off x="4243279" y="2084274"/>
            <a:ext cx="657681" cy="597551"/>
            <a:chOff x="-35123050" y="3561225"/>
            <a:chExt cx="292225" cy="291100"/>
          </a:xfrm>
          <a:solidFill>
            <a:schemeClr val="accent1"/>
          </a:solidFill>
        </p:grpSpPr>
        <p:sp>
          <p:nvSpPr>
            <p:cNvPr id="10" name="Google Shape;9843;p78">
              <a:extLst>
                <a:ext uri="{FF2B5EF4-FFF2-40B4-BE49-F238E27FC236}">
                  <a16:creationId xmlns:a16="http://schemas.microsoft.com/office/drawing/2014/main" id="{8887D4B3-AB85-31BA-208A-1A3246D3458F}"/>
                </a:ext>
              </a:extLst>
            </p:cNvPr>
            <p:cNvSpPr/>
            <p:nvPr/>
          </p:nvSpPr>
          <p:spPr>
            <a:xfrm>
              <a:off x="-35123050" y="3629750"/>
              <a:ext cx="205575" cy="222575"/>
            </a:xfrm>
            <a:custGeom>
              <a:avLst/>
              <a:gdLst/>
              <a:ahLst/>
              <a:cxnLst/>
              <a:rect l="l" t="t" r="r" b="b"/>
              <a:pathLst>
                <a:path w="8223" h="8903" extrusionOk="0">
                  <a:moveTo>
                    <a:pt x="2080" y="2710"/>
                  </a:moveTo>
                  <a:cubicBezTo>
                    <a:pt x="2458" y="2710"/>
                    <a:pt x="2741" y="3056"/>
                    <a:pt x="2741" y="3403"/>
                  </a:cubicBezTo>
                  <a:cubicBezTo>
                    <a:pt x="2741" y="3781"/>
                    <a:pt x="2426" y="4065"/>
                    <a:pt x="2080" y="4065"/>
                  </a:cubicBezTo>
                  <a:cubicBezTo>
                    <a:pt x="1733" y="4065"/>
                    <a:pt x="1418" y="3750"/>
                    <a:pt x="1418" y="3403"/>
                  </a:cubicBezTo>
                  <a:cubicBezTo>
                    <a:pt x="1418" y="3056"/>
                    <a:pt x="1670" y="2710"/>
                    <a:pt x="2080" y="2710"/>
                  </a:cubicBezTo>
                  <a:close/>
                  <a:moveTo>
                    <a:pt x="4127" y="2710"/>
                  </a:moveTo>
                  <a:cubicBezTo>
                    <a:pt x="4506" y="2710"/>
                    <a:pt x="4789" y="3056"/>
                    <a:pt x="4789" y="3403"/>
                  </a:cubicBezTo>
                  <a:cubicBezTo>
                    <a:pt x="4789" y="3781"/>
                    <a:pt x="4474" y="4065"/>
                    <a:pt x="4127" y="4065"/>
                  </a:cubicBezTo>
                  <a:cubicBezTo>
                    <a:pt x="3718" y="4065"/>
                    <a:pt x="3466" y="3750"/>
                    <a:pt x="3466" y="3403"/>
                  </a:cubicBezTo>
                  <a:cubicBezTo>
                    <a:pt x="3466" y="3056"/>
                    <a:pt x="3718" y="2710"/>
                    <a:pt x="4127" y="2710"/>
                  </a:cubicBezTo>
                  <a:close/>
                  <a:moveTo>
                    <a:pt x="6207" y="2710"/>
                  </a:moveTo>
                  <a:cubicBezTo>
                    <a:pt x="6616" y="2710"/>
                    <a:pt x="6868" y="3056"/>
                    <a:pt x="6868" y="3403"/>
                  </a:cubicBezTo>
                  <a:cubicBezTo>
                    <a:pt x="6868" y="3781"/>
                    <a:pt x="6553" y="4065"/>
                    <a:pt x="6207" y="4065"/>
                  </a:cubicBezTo>
                  <a:cubicBezTo>
                    <a:pt x="5829" y="4065"/>
                    <a:pt x="5545" y="3750"/>
                    <a:pt x="5545" y="3403"/>
                  </a:cubicBezTo>
                  <a:cubicBezTo>
                    <a:pt x="5514" y="3056"/>
                    <a:pt x="5829" y="2710"/>
                    <a:pt x="6207" y="2710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57"/>
                    <a:pt x="0" y="1702"/>
                  </a:cubicBezTo>
                  <a:lnTo>
                    <a:pt x="0" y="5136"/>
                  </a:lnTo>
                  <a:cubicBezTo>
                    <a:pt x="0" y="5955"/>
                    <a:pt x="630" y="6616"/>
                    <a:pt x="1418" y="6774"/>
                  </a:cubicBezTo>
                  <a:lnTo>
                    <a:pt x="1418" y="8570"/>
                  </a:lnTo>
                  <a:cubicBezTo>
                    <a:pt x="1418" y="8696"/>
                    <a:pt x="1481" y="8822"/>
                    <a:pt x="1607" y="8885"/>
                  </a:cubicBezTo>
                  <a:cubicBezTo>
                    <a:pt x="1649" y="8895"/>
                    <a:pt x="1695" y="8902"/>
                    <a:pt x="1739" y="8902"/>
                  </a:cubicBezTo>
                  <a:cubicBezTo>
                    <a:pt x="1828" y="8902"/>
                    <a:pt x="1912" y="8874"/>
                    <a:pt x="1954" y="8790"/>
                  </a:cubicBezTo>
                  <a:lnTo>
                    <a:pt x="3938" y="6837"/>
                  </a:lnTo>
                  <a:lnTo>
                    <a:pt x="6522" y="6837"/>
                  </a:lnTo>
                  <a:cubicBezTo>
                    <a:pt x="7467" y="6837"/>
                    <a:pt x="8223" y="6081"/>
                    <a:pt x="8223" y="5136"/>
                  </a:cubicBezTo>
                  <a:lnTo>
                    <a:pt x="8223" y="1702"/>
                  </a:lnTo>
                  <a:cubicBezTo>
                    <a:pt x="8223" y="757"/>
                    <a:pt x="7467" y="0"/>
                    <a:pt x="65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" name="Google Shape;9844;p78">
              <a:extLst>
                <a:ext uri="{FF2B5EF4-FFF2-40B4-BE49-F238E27FC236}">
                  <a16:creationId xmlns:a16="http://schemas.microsoft.com/office/drawing/2014/main" id="{9CE6CE27-F38C-A9D7-89DB-F8FC7109D77B}"/>
                </a:ext>
              </a:extLst>
            </p:cNvPr>
            <p:cNvSpPr/>
            <p:nvPr/>
          </p:nvSpPr>
          <p:spPr>
            <a:xfrm>
              <a:off x="-35053750" y="3561225"/>
              <a:ext cx="222925" cy="221825"/>
            </a:xfrm>
            <a:custGeom>
              <a:avLst/>
              <a:gdLst/>
              <a:ahLst/>
              <a:cxnLst/>
              <a:rect l="l" t="t" r="r" b="b"/>
              <a:pathLst>
                <a:path w="8917" h="8873" extrusionOk="0">
                  <a:moveTo>
                    <a:pt x="1702" y="1"/>
                  </a:moveTo>
                  <a:cubicBezTo>
                    <a:pt x="757" y="1"/>
                    <a:pt x="1" y="725"/>
                    <a:pt x="1" y="1702"/>
                  </a:cubicBezTo>
                  <a:lnTo>
                    <a:pt x="1" y="2048"/>
                  </a:lnTo>
                  <a:lnTo>
                    <a:pt x="3781" y="2048"/>
                  </a:lnTo>
                  <a:cubicBezTo>
                    <a:pt x="5136" y="2048"/>
                    <a:pt x="6207" y="3088"/>
                    <a:pt x="6207" y="4443"/>
                  </a:cubicBezTo>
                  <a:lnTo>
                    <a:pt x="6207" y="7877"/>
                  </a:lnTo>
                  <a:lnTo>
                    <a:pt x="6207" y="8003"/>
                  </a:lnTo>
                  <a:lnTo>
                    <a:pt x="6995" y="8790"/>
                  </a:lnTo>
                  <a:cubicBezTo>
                    <a:pt x="7055" y="8850"/>
                    <a:pt x="7127" y="8872"/>
                    <a:pt x="7205" y="8872"/>
                  </a:cubicBezTo>
                  <a:cubicBezTo>
                    <a:pt x="7249" y="8872"/>
                    <a:pt x="7295" y="8865"/>
                    <a:pt x="7341" y="8853"/>
                  </a:cubicBezTo>
                  <a:cubicBezTo>
                    <a:pt x="7467" y="8822"/>
                    <a:pt x="7530" y="8664"/>
                    <a:pt x="7530" y="8538"/>
                  </a:cubicBezTo>
                  <a:lnTo>
                    <a:pt x="7530" y="6806"/>
                  </a:lnTo>
                  <a:cubicBezTo>
                    <a:pt x="8318" y="6648"/>
                    <a:pt x="8917" y="5955"/>
                    <a:pt x="8917" y="5104"/>
                  </a:cubicBezTo>
                  <a:lnTo>
                    <a:pt x="8917" y="1702"/>
                  </a:lnTo>
                  <a:cubicBezTo>
                    <a:pt x="8917" y="725"/>
                    <a:pt x="8129" y="1"/>
                    <a:pt x="71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2" name="Google Shape;9379;p77">
            <a:extLst>
              <a:ext uri="{FF2B5EF4-FFF2-40B4-BE49-F238E27FC236}">
                <a16:creationId xmlns:a16="http://schemas.microsoft.com/office/drawing/2014/main" id="{85B7292E-DF74-D773-54EA-3CF40EEBE57F}"/>
              </a:ext>
            </a:extLst>
          </p:cNvPr>
          <p:cNvSpPr/>
          <p:nvPr/>
        </p:nvSpPr>
        <p:spPr>
          <a:xfrm>
            <a:off x="1766204" y="2084274"/>
            <a:ext cx="501715" cy="597551"/>
          </a:xfrm>
          <a:custGeom>
            <a:avLst/>
            <a:gdLst/>
            <a:ahLst/>
            <a:cxnLst/>
            <a:rect l="l" t="t" r="r" b="b"/>
            <a:pathLst>
              <a:path w="12665" h="12698" extrusionOk="0">
                <a:moveTo>
                  <a:pt x="9200" y="883"/>
                </a:moveTo>
                <a:lnTo>
                  <a:pt x="9200" y="1702"/>
                </a:lnTo>
                <a:lnTo>
                  <a:pt x="3403" y="1702"/>
                </a:lnTo>
                <a:lnTo>
                  <a:pt x="3403" y="883"/>
                </a:lnTo>
                <a:close/>
                <a:moveTo>
                  <a:pt x="4222" y="3340"/>
                </a:moveTo>
                <a:lnTo>
                  <a:pt x="4222" y="4191"/>
                </a:lnTo>
                <a:lnTo>
                  <a:pt x="3403" y="4191"/>
                </a:lnTo>
                <a:lnTo>
                  <a:pt x="3403" y="3340"/>
                </a:lnTo>
                <a:close/>
                <a:moveTo>
                  <a:pt x="6711" y="3340"/>
                </a:moveTo>
                <a:lnTo>
                  <a:pt x="6711" y="4191"/>
                </a:lnTo>
                <a:lnTo>
                  <a:pt x="5892" y="4191"/>
                </a:lnTo>
                <a:lnTo>
                  <a:pt x="5892" y="3340"/>
                </a:lnTo>
                <a:close/>
                <a:moveTo>
                  <a:pt x="9200" y="3340"/>
                </a:moveTo>
                <a:lnTo>
                  <a:pt x="9200" y="4191"/>
                </a:lnTo>
                <a:lnTo>
                  <a:pt x="8349" y="4191"/>
                </a:lnTo>
                <a:lnTo>
                  <a:pt x="8349" y="3340"/>
                </a:lnTo>
                <a:close/>
                <a:moveTo>
                  <a:pt x="4222" y="5010"/>
                </a:moveTo>
                <a:lnTo>
                  <a:pt x="4222" y="5829"/>
                </a:lnTo>
                <a:lnTo>
                  <a:pt x="3403" y="5829"/>
                </a:lnTo>
                <a:lnTo>
                  <a:pt x="3403" y="5010"/>
                </a:lnTo>
                <a:close/>
                <a:moveTo>
                  <a:pt x="6711" y="5010"/>
                </a:moveTo>
                <a:lnTo>
                  <a:pt x="6711" y="5829"/>
                </a:lnTo>
                <a:lnTo>
                  <a:pt x="5892" y="5829"/>
                </a:lnTo>
                <a:lnTo>
                  <a:pt x="5892" y="5010"/>
                </a:lnTo>
                <a:close/>
                <a:moveTo>
                  <a:pt x="9200" y="5010"/>
                </a:moveTo>
                <a:lnTo>
                  <a:pt x="9200" y="5829"/>
                </a:lnTo>
                <a:lnTo>
                  <a:pt x="8349" y="5829"/>
                </a:lnTo>
                <a:lnTo>
                  <a:pt x="8349" y="5010"/>
                </a:lnTo>
                <a:close/>
                <a:moveTo>
                  <a:pt x="4222" y="6648"/>
                </a:moveTo>
                <a:lnTo>
                  <a:pt x="4222" y="7499"/>
                </a:lnTo>
                <a:lnTo>
                  <a:pt x="3403" y="7499"/>
                </a:lnTo>
                <a:lnTo>
                  <a:pt x="3403" y="6648"/>
                </a:lnTo>
                <a:close/>
                <a:moveTo>
                  <a:pt x="6711" y="6648"/>
                </a:moveTo>
                <a:lnTo>
                  <a:pt x="6711" y="7499"/>
                </a:lnTo>
                <a:lnTo>
                  <a:pt x="5892" y="7499"/>
                </a:lnTo>
                <a:lnTo>
                  <a:pt x="5892" y="6648"/>
                </a:lnTo>
                <a:close/>
                <a:moveTo>
                  <a:pt x="9200" y="6648"/>
                </a:moveTo>
                <a:lnTo>
                  <a:pt x="9200" y="7499"/>
                </a:lnTo>
                <a:lnTo>
                  <a:pt x="8349" y="7499"/>
                </a:lnTo>
                <a:lnTo>
                  <a:pt x="8349" y="6648"/>
                </a:lnTo>
                <a:close/>
                <a:moveTo>
                  <a:pt x="1733" y="9137"/>
                </a:moveTo>
                <a:lnTo>
                  <a:pt x="1733" y="11909"/>
                </a:lnTo>
                <a:lnTo>
                  <a:pt x="819" y="11909"/>
                </a:lnTo>
                <a:lnTo>
                  <a:pt x="819" y="9137"/>
                </a:lnTo>
                <a:close/>
                <a:moveTo>
                  <a:pt x="5892" y="9137"/>
                </a:moveTo>
                <a:lnTo>
                  <a:pt x="5892" y="11909"/>
                </a:lnTo>
                <a:lnTo>
                  <a:pt x="4222" y="11909"/>
                </a:lnTo>
                <a:lnTo>
                  <a:pt x="4222" y="9137"/>
                </a:lnTo>
                <a:close/>
                <a:moveTo>
                  <a:pt x="8349" y="9137"/>
                </a:moveTo>
                <a:lnTo>
                  <a:pt x="8349" y="11909"/>
                </a:lnTo>
                <a:lnTo>
                  <a:pt x="6711" y="11909"/>
                </a:lnTo>
                <a:lnTo>
                  <a:pt x="6711" y="9137"/>
                </a:lnTo>
                <a:close/>
                <a:moveTo>
                  <a:pt x="11783" y="9137"/>
                </a:moveTo>
                <a:lnTo>
                  <a:pt x="11783" y="11909"/>
                </a:lnTo>
                <a:lnTo>
                  <a:pt x="10806" y="11909"/>
                </a:lnTo>
                <a:lnTo>
                  <a:pt x="10806" y="9137"/>
                </a:lnTo>
                <a:close/>
                <a:moveTo>
                  <a:pt x="2993" y="1"/>
                </a:moveTo>
                <a:cubicBezTo>
                  <a:pt x="2773" y="1"/>
                  <a:pt x="2615" y="190"/>
                  <a:pt x="2615" y="410"/>
                </a:cubicBezTo>
                <a:lnTo>
                  <a:pt x="2615" y="1670"/>
                </a:lnTo>
                <a:lnTo>
                  <a:pt x="2206" y="1670"/>
                </a:lnTo>
                <a:cubicBezTo>
                  <a:pt x="1985" y="1670"/>
                  <a:pt x="1796" y="1859"/>
                  <a:pt x="1796" y="2080"/>
                </a:cubicBezTo>
                <a:lnTo>
                  <a:pt x="1796" y="8318"/>
                </a:lnTo>
                <a:lnTo>
                  <a:pt x="410" y="8318"/>
                </a:lnTo>
                <a:cubicBezTo>
                  <a:pt x="158" y="8318"/>
                  <a:pt x="0" y="8507"/>
                  <a:pt x="0" y="8696"/>
                </a:cubicBezTo>
                <a:lnTo>
                  <a:pt x="0" y="12287"/>
                </a:lnTo>
                <a:cubicBezTo>
                  <a:pt x="0" y="12540"/>
                  <a:pt x="221" y="12697"/>
                  <a:pt x="410" y="12697"/>
                </a:cubicBezTo>
                <a:lnTo>
                  <a:pt x="12256" y="12697"/>
                </a:lnTo>
                <a:cubicBezTo>
                  <a:pt x="12508" y="12697"/>
                  <a:pt x="12665" y="12477"/>
                  <a:pt x="12665" y="12287"/>
                </a:cubicBezTo>
                <a:lnTo>
                  <a:pt x="12665" y="8696"/>
                </a:lnTo>
                <a:cubicBezTo>
                  <a:pt x="12602" y="8475"/>
                  <a:pt x="12445" y="8318"/>
                  <a:pt x="12224" y="8318"/>
                </a:cubicBezTo>
                <a:lnTo>
                  <a:pt x="10838" y="8318"/>
                </a:lnTo>
                <a:lnTo>
                  <a:pt x="10838" y="2080"/>
                </a:lnTo>
                <a:cubicBezTo>
                  <a:pt x="10838" y="1859"/>
                  <a:pt x="10649" y="1670"/>
                  <a:pt x="10460" y="1670"/>
                </a:cubicBezTo>
                <a:lnTo>
                  <a:pt x="10019" y="1670"/>
                </a:lnTo>
                <a:lnTo>
                  <a:pt x="10019" y="410"/>
                </a:lnTo>
                <a:cubicBezTo>
                  <a:pt x="10019" y="158"/>
                  <a:pt x="9830" y="1"/>
                  <a:pt x="96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Rectangle 13" descr="Gears">
            <a:extLst>
              <a:ext uri="{FF2B5EF4-FFF2-40B4-BE49-F238E27FC236}">
                <a16:creationId xmlns:a16="http://schemas.microsoft.com/office/drawing/2014/main" id="{AF3BCC6C-03DF-D720-C9D4-3AAB9867DA11}"/>
              </a:ext>
            </a:extLst>
          </p:cNvPr>
          <p:cNvSpPr/>
          <p:nvPr/>
        </p:nvSpPr>
        <p:spPr>
          <a:xfrm>
            <a:off x="7032286" y="1979455"/>
            <a:ext cx="807187" cy="80718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61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6107-A426-C12C-48C9-BCD6BD981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661504"/>
            <a:ext cx="7704000" cy="572700"/>
          </a:xfrm>
        </p:spPr>
        <p:txBody>
          <a:bodyPr/>
          <a:lstStyle/>
          <a:p>
            <a:r>
              <a:rPr lang="en-US" sz="4800"/>
              <a:t>Demonstration!</a:t>
            </a:r>
            <a:br>
              <a:rPr lang="en-US" sz="4800" dirty="0"/>
            </a:br>
            <a:r>
              <a:rPr lang="en-US" sz="2400" dirty="0"/>
              <a:t>Live Demo</a:t>
            </a:r>
            <a:endParaRPr lang="en-US" sz="480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61F58AA-07AE-5A43-5740-8B65E11F20F0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2793300" y="2909297"/>
            <a:ext cx="3557400" cy="5208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Https://BadgerMate.com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391086"/>
      </p:ext>
    </p:extLst>
  </p:cSld>
  <p:clrMapOvr>
    <a:masterClrMapping/>
  </p:clrMapOvr>
</p:sld>
</file>

<file path=ppt/theme/theme1.xml><?xml version="1.0" encoding="utf-8"?>
<a:theme xmlns:a="http://schemas.openxmlformats.org/drawingml/2006/main" name="Social Inclusion Project Proposal by Slidesgo">
  <a:themeElements>
    <a:clrScheme name="Simple Light">
      <a:dk1>
        <a:srgbClr val="263238"/>
      </a:dk1>
      <a:lt1>
        <a:srgbClr val="FFFFFF"/>
      </a:lt1>
      <a:dk2>
        <a:srgbClr val="455A64"/>
      </a:dk2>
      <a:lt2>
        <a:srgbClr val="EBEBEB"/>
      </a:lt2>
      <a:accent1>
        <a:srgbClr val="FFC727"/>
      </a:accent1>
      <a:accent2>
        <a:srgbClr val="37474F"/>
      </a:accent2>
      <a:accent3>
        <a:srgbClr val="DBDBDB"/>
      </a:accent3>
      <a:accent4>
        <a:srgbClr val="F7A9A0"/>
      </a:accent4>
      <a:accent5>
        <a:srgbClr val="DD6A57"/>
      </a:accent5>
      <a:accent6>
        <a:srgbClr val="AD6359"/>
      </a:accent6>
      <a:hlink>
        <a:srgbClr val="3C78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48DFD04C538B4D88F654B8BC0B42F8" ma:contentTypeVersion="6" ma:contentTypeDescription="Create a new document." ma:contentTypeScope="" ma:versionID="1d67ce536f01a79274fafa326e9e66c0">
  <xsd:schema xmlns:xsd="http://www.w3.org/2001/XMLSchema" xmlns:xs="http://www.w3.org/2001/XMLSchema" xmlns:p="http://schemas.microsoft.com/office/2006/metadata/properties" xmlns:ns3="9088d755-8e88-4c55-addd-bd30bd82cd8e" targetNamespace="http://schemas.microsoft.com/office/2006/metadata/properties" ma:root="true" ma:fieldsID="6088fe74fd267e40d38461bfa6fb13cd" ns3:_="">
    <xsd:import namespace="9088d755-8e88-4c55-addd-bd30bd82cd8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88d755-8e88-4c55-addd-bd30bd82cd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088d755-8e88-4c55-addd-bd30bd82cd8e" xsi:nil="true"/>
  </documentManagement>
</p:properties>
</file>

<file path=customXml/itemProps1.xml><?xml version="1.0" encoding="utf-8"?>
<ds:datastoreItem xmlns:ds="http://schemas.openxmlformats.org/officeDocument/2006/customXml" ds:itemID="{844C9BFE-8817-4DBF-9AC0-7809F37A94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88d755-8e88-4c55-addd-bd30bd82cd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C96F51-5D4E-429D-9217-00887CC6A5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A90089-0F64-421D-9131-8BA8C8CFBBD6}">
  <ds:schemaRefs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9088d755-8e88-4c55-addd-bd30bd82cd8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198</Words>
  <Application>Microsoft Office PowerPoint</Application>
  <PresentationFormat>On-screen Show (16:9)</PresentationFormat>
  <Paragraphs>50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Archivo Black</vt:lpstr>
      <vt:lpstr>Alatsi</vt:lpstr>
      <vt:lpstr>Source Sans Pro</vt:lpstr>
      <vt:lpstr>Arial</vt:lpstr>
      <vt:lpstr>Social Inclusion Project Proposal by Slidesgo</vt:lpstr>
      <vt:lpstr>BadgerMate​</vt:lpstr>
      <vt:lpstr>PowerPoint Presentation</vt:lpstr>
      <vt:lpstr>About the Project</vt:lpstr>
      <vt:lpstr>Why a Roommate?</vt:lpstr>
      <vt:lpstr>86% of Respondents Either had Trouble or Know Someone Who had Trouble Finding a Roommate</vt:lpstr>
      <vt:lpstr>BadgerMate Features</vt:lpstr>
      <vt:lpstr>Relevance to MadData ‘25</vt:lpstr>
      <vt:lpstr>Future of BadgerMate</vt:lpstr>
      <vt:lpstr>Demonstration! Live Demo</vt:lpstr>
      <vt:lpstr>Try BadgerMate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Ibraheem Aldosery</dc:creator>
  <cp:lastModifiedBy>IBRAHEEM ANWAR ALDOSERY</cp:lastModifiedBy>
  <cp:revision>4</cp:revision>
  <dcterms:modified xsi:type="dcterms:W3CDTF">2025-02-23T19:13:38Z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0x010100B248DFD04C538B4D88F654B8BC0B42F8</vt:lpwstr>
  </property>
</Properties>
</file>