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1BE8C-8348-4C1E-93D9-66C5D91246E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40E5D-BB5E-4A00-8725-FBB948A04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4FB469C-0EBC-409D-9E90-672B1E57B13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D4DDB24-187B-4BDD-80EB-FFFB3ED2465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CD530D2-5FC2-4DB5-861D-9E63F6BB7CC1}" type="slidenum">
              <a:rPr lang="en-US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D98640-418A-4453-914D-61094770B3DE}" type="slidenum">
              <a:rPr lang="en-US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F1BF568-0853-4E5F-A9CF-2CC91F563A3E}" type="slidenum">
              <a:rPr lang="en-US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A52CB5E-96CF-4295-843B-8D3D589280F7}" type="slidenum">
              <a:rPr lang="en-US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E1F2E8C-8D20-46A4-B0FE-A1A6991CFB89}" type="slidenum">
              <a:rPr lang="en-US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70EE96B-37E0-47C5-B480-A24BA9EEF8DE}" type="slidenum">
              <a:rPr lang="en-US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B1F1794-8990-428C-809E-DC10143B893E}" type="slidenum">
              <a:rPr lang="en-US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F44ED0-F462-4D5B-B011-B09DC5A1D9A5}" type="slidenum">
              <a:rPr lang="en-US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02F2D11-18C7-4F66-A9E7-F977529D908F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885C578-CE28-4E60-A5CD-04F3BB8C0AA9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07D4E08-86CD-4DE8-A842-4B39BAC7A6A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4D44EFE-1CAB-414E-8214-08890F1E4C99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CCC9682-FAA9-4AB9-B63F-671E316468A0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B2A57EB-3681-4934-A9A5-4C440668607D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449C271-3014-4EA2-80EE-4A7CD069EF14}" type="slidenum">
              <a:rPr lang="en-US"/>
              <a:pPr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6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9E2F456-9092-4073-9B6D-46150BE05CE0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9946743-CC26-4088-8161-1B9950F90810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8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8996D31-20F5-41D6-9C1D-3E43F843D619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CBD090E-FD6F-467A-AADE-95A3118B342E}" type="slidenum">
              <a:rPr lang="en-US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1982102-B22A-49A2-9542-593659913AB3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1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8A47C49-2461-49B7-B930-0641D275B1C3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FBE2AAD-BEBA-4E5B-9DF0-DF7AA3626B3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2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965F036-64A0-47EB-A370-8332DEC7ADDB}" type="slidenum">
              <a:rPr lang="en-US"/>
              <a:pPr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A1D21FC-DB04-467A-89A9-CB25FC3F3267}" type="slidenum">
              <a:rPr lang="en-US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8ADC243-3CC9-420C-B2AC-C2BFC1753BE2}" type="slidenum">
              <a:rPr lang="en-US"/>
              <a:pPr/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0443695-FF9E-4F24-BFBE-D6E32EBB218A}" type="slidenum">
              <a:rPr lang="en-US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5B5EC49-8CF9-4A63-A5F1-0EB0BBF9B8EF}" type="slidenum">
              <a:rPr lang="en-US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9F0BF6F-24AE-4CE3-886C-DEDAC5A5EE40}" type="slidenum">
              <a:rPr lang="en-US"/>
              <a:pPr/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EA60ADA-B37E-4910-98CB-958F2FD3B3C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7D10443-D6A4-4A2E-95B4-B7CDEF6F498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090E290-1394-4E26-8A94-D188348D6B9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970EED8-5C26-4CF3-936F-7586A2CF584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3DCF172-DA5B-43AE-81DC-AF6039E53DE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B07F3A8-41A2-4BD7-A3BA-8747D0F20C0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D0481B3-4CFF-4803-A9BA-3241A25A22C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B725FF1-36A5-4840-A3B7-4D7CC9D4C78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C3A95EE-269D-4624-9658-5BDDB07B58C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82AFF7-A233-4558-9830-E5798194FB3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D41EE9F-95DF-4240-93E7-945E7D11C05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82BCDF7-6E1D-4D5E-ADBB-EFFCB2AD2010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B95D228-BCE9-4BB1-BC67-993BE4FF3D8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93213B4-F3C7-4213-A9B9-9718ACBCC67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208AFB9-0479-4FEB-947A-EB3F727DC28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64E935-CE71-4D63-827B-7A4E79F89B0F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048B3A8-AA5D-41DF-94ED-A5CEA9E493AC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27F633D-288F-469E-86D7-BFB699309AB2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026312-7470-4D71-A0A2-558E10FEE85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6E5BC2B-96D4-45EC-A9F8-821B569A43E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2FCF23B-DBF5-420D-9229-E6EFEC68D6F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B21CFF-160B-4B5F-AFDD-D378B43D89B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159139-203D-45AD-B3D2-F839D55E177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4B68DA2-397A-48B2-9EBA-560A346588C5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5420348-2C79-4DE8-A254-C15AA91D441D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CBF795E-672E-4CBB-BA92-CEB6476EA665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B6D5950-DDE0-4C62-A86F-4044761A918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A96D579-5EE0-4294-B1BE-49F741BEBA3D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EA15C6B-AF24-4667-8D57-E8266B30C0C5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B44EEB2-1B47-470F-85CA-B47D9E19DF3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B0B4E94-F88F-4503-B261-209ECBD5F3C4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A513C18-2371-4378-850D-C3510E0DD878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E50D4A3-8D4D-48CF-A550-9CA2ED45E885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6FB0399-77F7-486B-9A4D-E06F4ED46C6D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5FFB25B-76D1-41B4-9300-426B5B456352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D6EB0E6-B50A-4867-9620-40E28A96BFF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C1E7132-EF72-4CC6-B518-1F5595A0D013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9004012-FAA6-4871-842E-4E46F1115D25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6D9BC0A-A7BF-4513-95D7-D391FEF592E7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FFB18C7-77FA-40E8-A1EA-43BF8C601418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D9E0E1B-E7D0-4D27-AFE2-2E8D1612C98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C1D6CE8-B9F6-46CE-AEB8-9F3588BCF0D4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E665FD0-1ED2-4469-85DA-C16CD5067F53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9E407E9-214E-43E1-B94B-94269B2DBB62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0E98A33-F51D-463C-B5C6-F782C0B29854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E03E0E7-C245-40C8-A0DF-6F43782405B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BF57E93-16FC-484C-BC85-7CC8BD6180EE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0D0004D-9B71-4C61-910C-78CC7FF2CDB9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913C1E-1DE6-4CB5-BBB7-FCA6EAC6571F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5C4B5E7-C8FC-4469-BDAA-038F3BDF5133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8E88576-3585-451C-97A6-BF68C1E62C57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F67AE48-7F43-46C7-BD89-073E0C95D6E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D416307-C6FD-4FF9-B39E-D9F371306E9C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6EC2C04-2DAD-467C-9268-D8B82A1D793E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A0F4DEC-3B4E-4C7B-9FBE-F24EA0794A4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892F51B-A92A-4BE5-9108-64E1B03CF609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82CED14-C5A3-490F-A962-9B7E2677CF6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170F1BC-E020-41A1-A12A-F1822CAB928C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CAACE8-8AFA-43A9-BC4B-300CE91900A4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B78150E-ABBC-4DDE-8C7D-5364FAFB671A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8D85BE7-C0FE-4D50-99E1-E6C44C549A15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705DAE6-3770-4177-9A49-0314E3AC4432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AC23F6-9206-4DB8-8D99-F03CE602BE4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D938DDC-12B2-4986-B42A-141C75512058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C908619-0332-41EB-8278-8AB2139C8F0A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C548205-3CA1-4307-A941-95EA5553FB65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B17CBBB-B256-43EA-9A64-14F13537ADBF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E6A5E10-350B-4961-A300-6ACE33008E77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7AB065C-0BBD-4010-A73E-CB5CD0709915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3597D0-125D-4D73-AF02-3F7298E265C1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9C9C8F4-BF0C-406B-866D-566FFF0C706A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4EA6A84-17D6-4FCF-9487-0216AA108275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8E00142-88F1-43DC-AF11-2E93181DB9C1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C8FC382-FA73-4056-BFB5-ECD44629D14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208A810-6D18-47D6-AD24-64EDEE2EDCA4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4B21218-A654-4752-84EE-0D1E7A731FB0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6926179-10B2-411D-A32E-52DAA686239C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77560B4-CCC2-4F97-B1A2-0BC7440E113B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59BA4E1-B7AF-4C71-AD2C-0330BF7ED975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081DE08-8993-4A95-928A-067982E5E7C0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5F469DD-B941-4FA5-9987-A3B834C1D989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1C57679-9E4F-4167-B390-55E376621942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121B21E-63C4-4A95-8683-6B2C2706FE48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4D2CD33-6559-4E02-BE01-12254DF135CD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5D5D153-EA48-4DA1-A58E-5F312EC36B3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9695F14-D6AB-4F03-BFC3-477C8E66DB4C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998959-0749-497E-B313-DB60C984DB8C}" type="slidenum">
              <a:rPr lang="en-US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21C553-A88E-4FDE-A4CE-99A69F3535EE}" type="slidenum">
              <a:rPr lang="en-US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0A8E038-DCB6-409C-9D51-0FE0DDE89F45}" type="slidenum">
              <a:rPr lang="en-US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FB26523-D0CB-4F5A-81F8-7B7A7F438255}" type="slidenum">
              <a:rPr lang="en-US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A3CFC0C-C071-4C48-8CFC-EFC64397813A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3FE7F94-9267-464F-9E40-21AFC69811AB}" type="slidenum">
              <a:rPr lang="en-US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E8AE471-D589-49C9-BCEB-42338BB5AE38}" type="slidenum">
              <a:rPr lang="en-US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D25C349-E015-4F24-818A-349EB43C2F0D}" type="slidenum">
              <a:rPr lang="en-US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8908001-94EF-4AF8-B0A2-7C84C0F0DE6A}" type="slidenum">
              <a:rPr lang="en-US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B5C9-034D-4543-917C-EBF69FA0095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CEB4-B007-4D29-9C4F-39D45B6D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1219200" y="0"/>
            <a:ext cx="96774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057400" lvl="4" indent="-228600" algn="just" eaLnBrk="1" hangingPunct="1">
              <a:defRPr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2057400" lvl="4" indent="-228600" algn="just" eaLnBrk="1" hangingPunct="1">
              <a:defRPr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Passage 1:</a:t>
            </a:r>
          </a:p>
          <a:p>
            <a:pPr marL="2057400" lvl="4" indent="-228600" algn="just" eaLnBrk="1" hangingPunct="1">
              <a:defRPr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2057400" lvl="4" indent="-228600" algn="just" eaLnBrk="1" hangingPunct="1">
              <a:defRPr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"I will never forgive her," Anne muttered as she walked away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the class. Panting and running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her,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Lilian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came up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her and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apologised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profusely ___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accidentally spilling chocolate milk all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Anne's new bag. Anne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to listen to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Lilian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She cupped her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over her ears, glared at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Lilian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screamed. "I'll never talk to you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!" Then she ran away. Anne was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___ angry when she reached home. </a:t>
            </a:r>
          </a:p>
          <a:p>
            <a:pPr marL="2057400" lvl="4" indent="-228600" algn="just"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86000" lvl="4" indent="-457200" algn="just" eaLnBrk="1" hangingPunct="1"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from </a:t>
            </a:r>
          </a:p>
          <a:p>
            <a:pPr marL="2286000" lvl="4" indent="-457200" algn="just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b) with </a:t>
            </a:r>
          </a:p>
          <a:p>
            <a:pPr marL="2286000" lvl="4" indent="-457200" algn="just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c) to</a:t>
            </a:r>
          </a:p>
          <a:p>
            <a:pPr marL="2286000" lvl="4" indent="-457200" algn="just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 d) of</a:t>
            </a:r>
          </a:p>
          <a:p>
            <a:pPr marL="2057400" lvl="4" indent="-228600" algn="just"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81000" y="457200"/>
            <a:ext cx="8458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Weight       weighed        weighing     wry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One           ones                one’s          owning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Seeming     shade          same           similar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Wife           wide            friend        colleague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About         above          of                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On                in              not               nor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Believes       believe       believing     believed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In                over                 on         above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Found           find           founded        funding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Insert       inserts           inserted            inserting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Rich		Richness		riches		richly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True		truth			truthful	            truthfulness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Minding	mind			minded	            mend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Boat		boats			flee		float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Weigh	weight		            weighing	weights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To		also			together	too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Onto	on			into		to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Continue	continued		continuing	continuous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Sink		sank			sinking	sunk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With	awhile			for		along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rich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true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mind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boat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weight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too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into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continued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9. sank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With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33: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Charles Schulz, the world-famous cartoonist, came from a humble background.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young boy, Schulz used to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as a delivery boy. When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first salary, he took the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a department store and bought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book on cartoons. As he sat reading his book during lunch,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his colleagues came over. He asked Schulz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he was reading. When Schulz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him the book, his colleague was extremely surprised. He could not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how Schulz would spend two dollars and fifty cents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book of cartoons.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1. On the point		at		As	         During                                                	 2. Job                          work	             perform        attempt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3. gathered		collected	save	          receive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4. money		funds		property         finances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5. him			full		himself	           his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6. any			one		less	           little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7. which		where		what	           why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8. presented		displayed	showed           exposed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9. figure		believe		follow	           understand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10. in			on		at	            to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work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collected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money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himself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one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what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showed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 understand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34: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I found my high school photographs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good old days of accidentally breaking windows with baseballs. I found my son's first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shoes. Then there was the painting of me that my daughter had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in kindergarten. My wife's knitting, which she aborted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trying to knit me a sweater, lies among the junk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So, it was this incessant reminiscing of times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by which hindered my progress. I suspect that a the end of it all, I have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as much junk as before, for I could not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throw most of the things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 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1. memoried		overlooking		remembered	forgot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2. pair			combination		couple		match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diagrammed		drawn			engraved	depicted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thereafter		back			after		below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too			there			more		besides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lost			gone			dead		disappeared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equitable		just			due		pure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carry		move			bear		take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apart			over			side		away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99160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remembered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pair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drawn 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4. after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too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gone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just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bear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away</a:t>
            </a:r>
          </a:p>
        </p:txBody>
      </p:sp>
    </p:spTree>
    <p:extLst>
      <p:ext uri="{BB962C8B-B14F-4D97-AF65-F5344CB8AC3E}">
        <p14:creationId xmlns:p14="http://schemas.microsoft.com/office/powerpoint/2010/main" val="3843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35: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On Sports Day, the field 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with banners. Little coloured triangular flags are stuck in the ground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length of the track. The pavilion is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decorated area, especially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its lavish display of rosettes and banners. In front of the pavilion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three long wooden tables displaying the cups, trophies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other medals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would be given to the winners at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the meet. A three-levelled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stand opposite the pavilion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figures 1,2 and 3 clearly marked on the ___11___ different levels.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dressed up		fixed up	decorated	            trimmed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onward		along		 on		            by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more		most		much			high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for			with		at			by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is			are		have			be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also			as well		and			along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who			when		which			then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final			end		last			latest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platform		staging		board			foot path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10.of			with		and			by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11. trio			three		couple			two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0772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weighing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one   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same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wife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not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believe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find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inserted 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Answers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decorated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along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most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with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are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and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which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end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platform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with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11. three   </a:t>
            </a:r>
          </a:p>
        </p:txBody>
      </p:sp>
    </p:spTree>
    <p:extLst>
      <p:ext uri="{BB962C8B-B14F-4D97-AF65-F5344CB8AC3E}">
        <p14:creationId xmlns:p14="http://schemas.microsoft.com/office/powerpoint/2010/main" val="40350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36: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All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feel very nervous as they warm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for their events. Bang ! As the gun goes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for each race, the contestants would run with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strength. As the runners come near the finishing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crowd would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runners on. At the end of the day, the prize-winning ceremony would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place. All the winners are called to step onto the platform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medals. Usually, a well-known person is asked to present the medals to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gamers		participants		crowd		people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off			on			up		down	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on			off			by		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full			each			all		complete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5.ribbon		line			mark		level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6.delight		merry			cheer		optimism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taking		have			take		took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catch		hold			acquire		receive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9.heroes		winners		conquerors       medalists</a:t>
            </a:r>
          </a:p>
        </p:txBody>
      </p:sp>
    </p:spTree>
    <p:extLst>
      <p:ext uri="{BB962C8B-B14F-4D97-AF65-F5344CB8AC3E}">
        <p14:creationId xmlns:p14="http://schemas.microsoft.com/office/powerpoint/2010/main" val="671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participants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up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off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all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line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cheer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take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receive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Winners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2"/>
          <p:cNvSpPr txBox="1">
            <a:spLocks noChangeArrowheads="1"/>
          </p:cNvSpPr>
          <p:nvPr/>
        </p:nvSpPr>
        <p:spPr bwMode="auto">
          <a:xfrm>
            <a:off x="0" y="381000"/>
            <a:ext cx="9144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37: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James threw his hands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 frustration.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"Mum ! I thought I told you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 didn't want anybody to touch my things. Now I can't even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socks."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Mother,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was hanging up the laundry in the garden, replied, "They're in the second drawer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your cupboard. Your jeans are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too."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James was horrified. "You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jeans ! Mum, the signatures Michael, Kelvin and Eugene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on it ... do you know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they are still there ?"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Mother shrugged her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She looked genuinely puzzle. "Why, I didn't notice. The water did look very blue ..."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off			down			up			aside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2.previous		before			since			ago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3.look			observe		get			find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whom		who			which			that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at			in			of			by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6.ready			there			their		         theyare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scrubbed		washed		soiled		         bathed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was			is			are		        hasbeen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that			if			where			when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eyes		feet			brows		      shoulders		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before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find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who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there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washed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8. are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 if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shoulders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38: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James went into his room, pulled ___1___ the second drawer and took out a pair of jeans. They were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! All the precious things his best friends had scribbled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jeans were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just patches of colour. Oh, why didn't she just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things alone ? She hated his Bon Jovi and Madonna posters and always told him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disgusting they looked. She also always 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opportunity, whenever he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___, to go into his room and 'put every in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___', as she puts it. To James, it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like messing it up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disclose		open			about			aside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disappeared		went			gone		       invisible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off			on			by			upon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lastly		finally			now			lately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left			assemble		leave		      removed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why			how			which			when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take			took			taken		        released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off			inside			out			about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arrange		order			assemble		line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most		always		             more			many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612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gone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now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leave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how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took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out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order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More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0772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4: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There was a soft buzzing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from the machine. A few seconds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, a slip of paper emerged. Mrs. Kerugesu took the slip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 out to her husband : "Your fortune : You are a clever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person. If you are working, you will become an employee that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boss would be proud of. You will become a good leader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men. Everyone will listen to you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you speak.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you lead, everyone will follow."Mrs. Kerugesu paused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breath."It's got your weight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too," she added.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1"/>
          <p:cNvSpPr txBox="1">
            <a:spLocks noChangeArrowheads="1"/>
          </p:cNvSpPr>
          <p:nvPr/>
        </p:nvSpPr>
        <p:spPr bwMode="auto">
          <a:xfrm>
            <a:off x="0" y="2286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39: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Not long ago, a kitten was tied in a plastic bag and then flung into a canal. It would have died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it had not been rescued by a kind soul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brought it to the Society for the Prevention of cruelty to Animals ( SPCA ). The throwing of this kitten into the canal is just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instance of an act of cruelty towards animals.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Every month, the SPCA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with animals that have been ill-treated by their owners. A common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animal abuse occurs when these pets are badly neglected by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owners. Some pet owners do not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look after their pets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poor animals are ill. By the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these animals are brought to the SPCA, they are usually infected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diseases.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If else		 if 		only if  		whether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Whom 		whose 		which 			who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More 		many 		one 			obvious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deals		dealt 		includes		dealing	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typing 		types 		typed 			type	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they		            those 		their			them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bothering 	            bothering 	bothers			bothered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when 		where 		how			what 	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times 		timed 		time			timing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with 		along with 	together with 		only with</a:t>
            </a:r>
          </a:p>
        </p:txBody>
      </p:sp>
    </p:spTree>
    <p:extLst>
      <p:ext uri="{BB962C8B-B14F-4D97-AF65-F5344CB8AC3E}">
        <p14:creationId xmlns:p14="http://schemas.microsoft.com/office/powerpoint/2010/main" val="33607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1.if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who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one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deals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type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their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bother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when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time  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with   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40: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Some of ___1___ diseases are so severe that it would be more humane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these animals to sleep just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suffering. Then there are other pet owners who abandon their pets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 These pets often suffer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hunger and diseases.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The SPCA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educate pet owners to be more responsible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pets. Cruelty towards animals is a serious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Prevention of Cruelty to Animals act, anyone found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an animal can either be jailed up to six months, fined up to five hundred dollars, or both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them 		those 		these 		           their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putting 		had put 	will put 	           put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Ended 		had ended 	end		   had been ended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Together	          altogether	together with     together from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Since 		for 		to 		           from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Hopes 		hoping 	hoped 	           will hope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From		towards 	to 		            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Issue 		quarrel	Matter/offence	  deal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Above 		below 	beneath	            under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Abusing/ill-treating hurting	    scolding 	          harassment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put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end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altogether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from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hopes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towards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8. matter/offence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Under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10.abusing/ill-treating.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7620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1.Sounds       sound       sounded       was sounded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2.Later          latter         late              lately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3.Read            reads        reed             rode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4.Talent           talents    talented         tolerant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5.Each             every        even              some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6.In                    on              of                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7.When               which         whose           that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8.Whenever        whoever      whose so ever   however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9.In                    of               	around	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10.Wrongly        wrong	error		erroneous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5438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Answers: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sound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later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read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talented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every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of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when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Wherever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for  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Wrong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33400" y="533400"/>
            <a:ext cx="82296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5: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Sandwiches make a delicious snack any time. They are a common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at picnics and teas. Interestingly enough, the sandwich is the invention of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eighteen century English Earl called John Montagu. Montagu was addicted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card games. he would play these games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his friends for long stretches of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. Often, he even found it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bothersome to stop his games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meals. One day,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middle of a game, Montagu was served a meal of sliced meat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bread. At that time, Montagu was playing the game that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its players to cover cards one on top ___11___ another.</a:t>
            </a:r>
          </a:p>
          <a:p>
            <a:pPr algn="just" eaLnBrk="1" hangingPunct="1"/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Seen	sight		observation		noticed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2.A		  the		an		none of the above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By		        for		 with			to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Among	        with		 by			of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Duration	         time		 phase			period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So		         very		too			much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Because of	for 		between		by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At		          in		by			on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And		with		of			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Had		consists	required		has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11. Of		           on		as			to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05800" cy="612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1. Sight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2. an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3. to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4. with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5. time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6. too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7. for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8. in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9. with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10. required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11. Of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381000" y="533400"/>
            <a:ext cx="84582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6: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As Montagu ___1___ 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game and his food, an idea came to his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 "I can do the same with my food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well," he thought.He took a slice of bread,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piece of meat on it and covered that with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slice of bread. Montagu was very pleased with his invention 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 allowed him to play cards with one hand and eat his meal with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___.Montagu's friends quickly caught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his idea and they named the new invention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him. As Montagu's full title was 'the Earl of Sandwich', the new invention became known as a 'sandwich'.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Stared		looked		observed	played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Two			both		admiration	middle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Friend		mind		brain		thought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Also			as		too		besides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Added		placed		joined		attached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Further		 spare		another		different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Due to/ for		because/for	because	as/due to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More		extra		further		other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Onto		on		off	             with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Because of		after		by		 in	</a:t>
            </a:r>
          </a:p>
        </p:txBody>
      </p:sp>
    </p:spTree>
    <p:extLst>
      <p:ext uri="{BB962C8B-B14F-4D97-AF65-F5344CB8AC3E}">
        <p14:creationId xmlns:p14="http://schemas.microsoft.com/office/powerpoint/2010/main" val="30520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8382000" cy="914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2. a) towards 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b) behind 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c)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after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d) For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3. a) 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    b) to  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c) on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d) in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4.a)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b) as    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c) to 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d) since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077200" cy="554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looked  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both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mind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placed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another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because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other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After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4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305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7: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I will always remember the trip I made to the zoo in 1988. It was then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 caught measles from one of my friends, Peter, who had gone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too.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he met us at the zoo, he had gone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his cousin who was recovering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measles. The next day, Peter was complaining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sore throat, a bad cold and high fever. When he was diagnosed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doctor as having measles, his parents rang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up to warn me that I had been exposed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measles too. By the next day,  I was also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same symptoms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77962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Thus		since		that		whence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With		along		apart		ahead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Before		Previously	Back		sooner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Talk		visit		drop in	check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With		against	from		by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About		of		for		that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At		           by		in		with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A phone		a bell		me		us	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By		           with		to		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Having		feeling	affected	effected</a:t>
            </a:r>
          </a:p>
        </p:txBody>
      </p:sp>
    </p:spTree>
    <p:extLst>
      <p:ext uri="{BB962C8B-B14F-4D97-AF65-F5344CB8AC3E}">
        <p14:creationId xmlns:p14="http://schemas.microsoft.com/office/powerpoint/2010/main" val="1962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2296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that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along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Before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visit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from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by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me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9. 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having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381000" y="457200"/>
            <a:ext cx="8458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8: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My doctor advised me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at home for the next two weeks. I was quite pleased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doctor's instruction. I spent the time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storybooks, listening to music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watching television. When I get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, I would call up Peter, who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had to spend two weeks at home, for a chat. Unfortunately, the two weeks passed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quickly. When we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school, we had to work twice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hard to catch up with our classmates. It was definitely not ___1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'holiday'.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Stay			live		sustain		            rest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By			with		at	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3.Glancing		reading	           studying		observing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Also			as well as 	and			including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5.Tired			restless	            bored			sick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Along with		plus		also			still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by			on		off			away	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returned		returned back	turned back		gone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as			so		on account of	            well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worth		equivalance      worthiness	             worthful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2270125" cy="600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1. stay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3. reading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4. and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5. bored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6. also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7. by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8. returned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9. as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10. Worth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38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9: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Once upon a time, there was a man called Rip Van Winkle. He was a likeable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lazy man who never did an ounce of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 his life. His wife was always nagging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him for being so lazy. One day, to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wife's nagging, Rip Van Winkle took a stroll in the woods. In these mysterious woods, he encountered a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old men with long beards.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they saw Rip Van Winkle, they offered him a drink from a flask. Rip Van Winkle took a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and found the drink delicious. As he was very thirsty, he drank to his heart's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Immediately after the drink, he felt his eyelids becoming heavy. Before he knew it, he had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into a deep sleep.When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up, the sun was shining brightly.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Rather		yet	           but		also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Works		worked	work		working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In		           at		on		around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Escapist	          Escape	Escaping	escapes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Group		mass		crowd            flock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Where		when		which		whose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Sips		sipped	sipping	sip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Contented	         content	contends	contended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Fall		         fell		fallen		falling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Wake		woke		woken           awaken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7848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>
                <a:latin typeface="Times New Roman" pitchFamily="18" charset="0"/>
                <a:cs typeface="Times New Roman" pitchFamily="18" charset="0"/>
              </a:rPr>
            </a:br>
            <a:r>
              <a:rPr lang="en-US" sz="2800">
                <a:latin typeface="Times New Roman" pitchFamily="18" charset="0"/>
                <a:cs typeface="Times New Roman" pitchFamily="18" charset="0"/>
              </a:rPr>
              <a:t>1. but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work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at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escape/avoid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group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When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sip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content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fallen  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woke 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228600"/>
            <a:ext cx="7848600" cy="871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5.a) above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b) on   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c) about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d) over 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6.a) rejected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   b) refused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c) did not 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d) confronted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7.a) hands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  b) head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c) legs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d) fingers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10: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"I must have slept the whole night," he thought to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___. As Rip Van Winkle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way home, he discovered, to his astonishment, that the landscape around him had changed. As he approached his village, he was even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dumbfounded. He found that he could not recognise 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 the village ! Not only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people look different, they were also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 a different fashion. Everyone was staring at his chin. As Rip Van Winkle looked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at his own chin, he realised, to his surprise, that he had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very long beard.After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some enquiries, Rip Van Winkle realised that one hundred years had passed from the time he drank the liquid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time he woke up. This meant that he had been asleep for one hundred years !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Him		himself	oneself	herself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Makes		made		making	mend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More		most		much		lest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Someone	          no one	anyone	everyone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Do 		          did		done		does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Dress		dreaded	dressed	dressing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Up		          above		down		dawn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Grow 		growing	grown		grew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Making	           made		makes		make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To                      into 		for 		towards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1889125" cy="56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himself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 made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more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anyone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did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dressed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down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grown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making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To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04800" y="457200"/>
            <a:ext cx="8610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11: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The sky was getting darker by the minute and strong wind was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across the field. Soon,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water were falling down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overcast sky. Peter did not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rain at all. It was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than playing under the hot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 He liked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rain on his face and the cold sensation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 soaked through his football jersey.His team had been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hard for the tournament. It had been two years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they last won the Inter-Constituency Football Cup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Blow		blowing		blew		blown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Dropped		drops			dropping	drop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For			from			to		since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Minding		mind			minded	mend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Good 		better			best		much good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Son  		Sun			Solar		Saturn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Felt			feeling		filling		felling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When		where			which		then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Practicing		practising		practice	practice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When		then			since		for	</a:t>
            </a:r>
          </a:p>
        </p:txBody>
      </p:sp>
    </p:spTree>
    <p:extLst>
      <p:ext uri="{BB962C8B-B14F-4D97-AF65-F5344CB8AC3E}">
        <p14:creationId xmlns:p14="http://schemas.microsoft.com/office/powerpoint/2010/main" val="1909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4582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blowing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drops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from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mind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better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sun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feeling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when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practising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since 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5344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12: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Last year, in the game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Rockingham, their team had lost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just one goal. They were determined to win the Cup back this year. "Goal !“ His team had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again. Peter wanted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next goal. If only he could get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two defenders, he would be able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ball into the goal easily. He did not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score his goal because the rain was pouring too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and the field was getting too wet. As the boys ended their game and walked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field, Peter sneezed. he felt and unpleasant tingle of coldness running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his body.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For		from		against	away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For		since		by		before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Scores	scored	score		scoring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Scored	scores		score		scoring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Present	past		passing	across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Kicking	kick		kicks		kicked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Got		get		getting	gotten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Heavy	heavily	hustle 	hurdle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Along	across		above		adjoint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Through	  above 	over		across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86868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against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by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scored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score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past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kick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get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heavily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across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through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Passage13: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Squirrels are the most resourceful animal in the world. They have the knack of saving up for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days.Autumn can be very entertaining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them. That is the time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they begin the great harvest collection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winter store. You can see them scampering here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, collecting nuts of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sorts. Walnuts, beechnuts, chestnuts, dried berries ... They are not fussy. Relentlessly, they run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their storage point, usually a tree hollow,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vast amount of wild nuts to be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__10___ the forest</a:t>
            </a:r>
          </a:p>
        </p:txBody>
      </p:sp>
    </p:spTree>
    <p:extLst>
      <p:ext uri="{BB962C8B-B14F-4D97-AF65-F5344CB8AC3E}">
        <p14:creationId xmlns:p14="http://schemas.microsoft.com/office/powerpoint/2010/main" val="7286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0" y="0"/>
            <a:ext cx="6705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8.a) to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   b) 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c) then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d) and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9.a) ever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    b) again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c) never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d) always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a) always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 b) over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 c) still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    d) of course</a:t>
            </a:r>
          </a:p>
        </p:txBody>
      </p:sp>
    </p:spTree>
    <p:extLst>
      <p:ext uri="{BB962C8B-B14F-4D97-AF65-F5344CB8AC3E}">
        <p14:creationId xmlns:p14="http://schemas.microsoft.com/office/powerpoint/2010/main" val="33298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Rainy		Raining	 Rain		Rained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To		           for		with		on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Where		when		What		that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Since		for		above		across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There		here		somewhere	where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All		          some		many		most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From		for		since		with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To		           too		with		towards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Find		found		founded	finds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In		           on		at		to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1590675" cy="56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rainy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for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when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for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there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all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from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found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6868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13: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These beautiful animals are house-proud. They take great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ensure that their nest is secure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enough to tide them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harsh winter. You will see them busily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soft pieces of bark, wood and leaves to line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nests. After all their scavenging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done, and when the first, cold hard frost arrives, they will seal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inside their nests for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the cold spell. There, they will hibernate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 is warm enough to bring out their stored food. Ah, but then again, they are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forgetful little animals, and it is not ______ to see squirrels searching desperately for their hoards.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Pains		sorrows	 pain		paining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Worm		warms		warm		warming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For		             since		above		over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Collecting	           gathering	garnering      cozying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There		their		here		whose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Was			is		were		are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Themselves		oneself		herself		himself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During		 duration          timing		diurnal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Still			 till		awhile		unless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More unusual	most unusual 	much unusual	much usual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85800"/>
            <a:ext cx="8763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pains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warm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over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collecting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Their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is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themselves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Duration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9. till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most Unusual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304800" y="457200"/>
            <a:ext cx="88392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14: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The Red Indians were waiting for the arrival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bison. The beasts,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come only once a year, are a good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meat and hide. The Red Indians needed these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cold, bitter winter.Tikki, the young boy, was chosen to look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for the herd's arrival. Every day, he would run to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the hill to see if he could spot them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vast horizon.One night,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he was sleeping, the ground shook violently and his bag of arrows fell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from its hook on the wall. Tikki rushed out of his wigwam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strong gust of wind and dust gush ___11___ him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For		           of		with		with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Which		that		when		whose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Source	         protect	          imbibe	imbue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Survived	         survive	succumb	inhibit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In		         on		out		up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Below	         bottom	           top  		atop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In		          on		at		behind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While		when		which		awhile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Of		           off		for		since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Feel		felt		feels		feeling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11. Past		before		past of 	before to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which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source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survive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out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top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while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off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felt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11. Past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0" y="381000"/>
            <a:ext cx="8991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15: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"Help ! Help ! It's a gang fight !"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Shoppers at Marina Centre in Singapore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cries coming from the field nearby. A girl screamed, loudly and very shrilly. The fright in her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turned Daryl's blood cold.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split second, time seemed to be frozen as the horror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situation penetrated every shopper's brain. Then, all of a sudden, everybody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running towards the field. It seemed as if everyone had gone mad! Daryl ran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with them, eager to see part of the action.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When 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field, the fight was over. All he could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was a huge crowd huddled in the middle of the field. Daryl pushed his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through the crowd and stared.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on the ground was a teenager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Hear		heard		hears		hearing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Voice		voicing	voices		voiced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Since		for		since		away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For		of		ahead		off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Start		Started	starts		starting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Along		ahead		amidst	across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Reach		reached	reaching	reaches	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See		sees		saw		seeing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Away		way		ways		wry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Lay		laying		lying		lied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49530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from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c. After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To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For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 Over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Refused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Hands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 And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Again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c. still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1677988" cy="4894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heard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voice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For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started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along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reached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see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way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Lying 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16: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His face was very pale and he was covered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blood. The handle of a switch blade could be seen sticking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his stomach. Daryl began to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very sick.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Suddenly, a man pushed his way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crowd and called for a little space. Obediently, the people moved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Daryl was very relieved.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that the ambulance had arrived. However, the man whipped out a 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and started taking photographs of the boy, not__8___ that the teenager was injured. He even tried to interview the boy. Finally, help came, but it was too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The paramedics fought to ___1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injured teenager, but failed. Daryl looked on as the corpse was loaded into the ambulance.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0" y="6096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1. With		above		ahead		before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From		out		behind	             on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Feels		felt		feel		feeling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After		into		through	ahead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Back		backed	            backing	aback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Think		is thinking	thought	was thinking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Camera	            cameras	snap		scoop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Affected	            bothered	bothering	bothers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Lately		late		let		letting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Saves		saved		saving		saviour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2068513" cy="56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out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feel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through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back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thought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camera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bothered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late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Save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152400" y="533400"/>
            <a:ext cx="8991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17: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"You paid forty dollars for this miserable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stamps ?" Susan asked in disbelief. Michael put the stamps carefully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his album. It was no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telling Susan about his precious stamp collection. She,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all girls, is only interested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glossy fashion magazines with pouting women in designer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and articles like 'How to lose weight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eating less'.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This was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ordinary set of stamps. Michael had bought them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Daniel as Daniel needed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buy a new Walkman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0" y="6858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Sets		setting	set		philately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In		           on		at		into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Uses		used		use		using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Alike		like		unlike		likely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On		           in		at		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Cloth		clothes	clothing	clothing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Without	           with		along it	along with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Some		on		no		many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From		for		far		with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Moneys	           money	currency	notes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3429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into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use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like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5. in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clothes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7. without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8. no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from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money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304800" y="6096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18: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Daniel said that it was a gift from his grandmother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last birthday. The stamps dated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the early part of the century. There were only a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sets left in circulation today."She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it's a priceless antique," Daniel had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him. "My mum would be very angry with me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she knew I'm selling it to you."Susan interrupted his reveries."Mother should cut 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on your pocket money, the way you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it on these silly stamps," she muttered.Michael felt irritated. Susan was always finding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with him about the way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money."What do you know ?" Michael snapped back.</a:t>
            </a:r>
          </a:p>
        </p:txBody>
      </p:sp>
    </p:spTree>
    <p:extLst>
      <p:ext uri="{BB962C8B-B14F-4D97-AF65-F5344CB8AC3E}">
        <p14:creationId xmlns:p14="http://schemas.microsoft.com/office/powerpoint/2010/main" val="18952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In		on		with		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Back	front		after		behind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Few		a few		many		some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Says		said		saying		adage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Tells		told		telling		tell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If		because	for		since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Up		Down		after		Behind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Wastes	wasted	            wasting	waste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Fault	faults		faulting	fall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Spend		Spent		Spending	Spends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back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few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said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told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if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down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waste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faults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Spent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8693150" cy="741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Passage 2: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his horror, the man I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that she had no eyes, no nose and no mouth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her face !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a while the man stood frozen. Then he turned and ran away as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___as he could until he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to the nearest inn. Once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___, he began to stammer out what he had seen, for he was trembling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fear. The proprietor of the inn, who had been bending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to clean the tables, straightened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and asked him, "Did she look ___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___ this ?" His face, too, was egg-like. The man fainted !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>
                <a:latin typeface="+mn-lt"/>
              </a:rPr>
              <a:t>Saw         </a:t>
            </a:r>
          </a:p>
          <a:p>
            <a:pPr marL="514350" indent="-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      b. seen       </a:t>
            </a:r>
          </a:p>
          <a:p>
            <a:pPr marL="514350" indent="-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      c.  see         </a:t>
            </a:r>
          </a:p>
          <a:p>
            <a:pPr marL="514350" indent="-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      d. seeing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381000" y="457200"/>
            <a:ext cx="8763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19 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Last evening, I decided to go for a jog. As I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warm-up exercises, I heard a familiar voice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name.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"Hi, Mabel ! I didn't expect to see you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," the voice said. I turned around.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was my classmate, Judy. When she heard I was going jogging, she asked me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she could come along. I declined at once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Judy was an excellent runner and had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school in many competitions. I told her she would probably run circles around me. However, she still insisted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joining me.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We started running round the track.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running for about four hundred meters, I was already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breath.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/>
          <p:cNvSpPr txBox="1">
            <a:spLocks noChangeArrowheads="1"/>
          </p:cNvSpPr>
          <p:nvPr/>
        </p:nvSpPr>
        <p:spPr bwMode="auto">
          <a:xfrm>
            <a:off x="0" y="3048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Doing		did		does		done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Calls		calling	            called		call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Here		             here		this		that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That		             it		these		those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If		             what if	weather	wither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Because	             since		some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Represents	             represented	representing	representative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In 		             on		at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Ahead		above		after		before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In		             on		at		out</a:t>
            </a:r>
          </a:p>
        </p:txBody>
      </p:sp>
    </p:spTree>
    <p:extLst>
      <p:ext uri="{BB962C8B-B14F-4D97-AF65-F5344CB8AC3E}">
        <p14:creationId xmlns:p14="http://schemas.microsoft.com/office/powerpoint/2010/main" val="42306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9154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calling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It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if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because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7. represented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After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10.out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20: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 had not been exercising for many weeks and my stamina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Judy, in contrast, ran effortlessly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side. She ___3___ a pitying glance at me and said :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"We could go at a slower pace if you like."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"Hah ! You think I cannot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p with you ?" I said contemptuously.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 then spent the next few minutes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prove myself right. After two laps around the track, I could not stand it any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I came to 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abrupt halt. Panting heavily, I asked Judy to continue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me.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She ran six more laps. I was amazed by the sheer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energy she had. Looking at her, I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go jogging more often to improve my stamina.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"/>
          <p:cNvSpPr txBox="1">
            <a:spLocks noChangeArrowheads="1"/>
          </p:cNvSpPr>
          <p:nvPr/>
        </p:nvSpPr>
        <p:spPr bwMode="auto">
          <a:xfrm>
            <a:off x="228600" y="457200"/>
            <a:ext cx="838041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Poor		rich		poverty	miserable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On		           in		at		by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Cast		casted		casting	casts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Keep		keeping	keeps		kept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Try		           trying		tries		tried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Long		longer		longs		longing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A		           an		the		no article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With		without	along with	for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Amount	           amounts	amounting	amounted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Determine	determined	determines 	determining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9154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by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cast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keep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trying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longer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an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without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 amount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Determined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21: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You probably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that French fries is a legacy of France. This is not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In fact, this delicious snack originates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Belgium.One day, a cook in Belgium was preparing a stew___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employer's guests. He chopped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several potatoes into small slices to be thrown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stew. However,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he was transferring the potato slices to the pot, he accidentally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them into the frying pan. The cook stared at the potatoes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dismay. He had no more potatoes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 his kitchen and he did not know what to ___11___ his guests.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Think		thought	thinking	thinks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True		            truth		truthful	            truce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From		for		since		with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For		            amidst		with 		because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Up		            down		upward	downward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In		            into		above		before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While		whilst		awhile		whist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Drops		dropped	was dropping	drop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In		            on		at		ahead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Leave		left		leaving		has left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11. Serves		serve		serving		served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8392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think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2. true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3. from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4. for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5. up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6. into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7. while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8. dropped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9. in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10. left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11. serve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0" y="381000"/>
            <a:ext cx="8991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22: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While the cook stood wondering what to do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, the aroma of fried potatoes enveloped the kitchen. The cook eyed the sizzling potatoes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curiosity. He took a slice and tasted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He realized it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His guests also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this dish delicious. When his guests 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for the name of the dish, he told them it was 'Pommes frites' which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'fried potatoes' in French. From then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, people began ordering potatoes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French way. These potatoes eventually _10__ to be known as 'French fries'.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0"/>
            <a:ext cx="76517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2. On              in             above      over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3. For             since        before      above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4. Fast            first           firm         firmed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5. Came          come        coming      comes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6. Inside         out             outside     in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7. With             at               inside         above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8. Down         up               dawned        in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9.Up              above          over           on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10. Like           likely           likewise     unlike</a:t>
            </a:r>
          </a:p>
          <a:p>
            <a:pPr eaLnBrk="1" hangingPunct="1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0" y="457200"/>
            <a:ext cx="8915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Next		before	            ahead	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With		awhile	            accompanied by	together with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It		they		them			their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Delicious	deliciously	delicacy		Palatable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Find		found		finds			founded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Asks		asking		asked			ask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Means	meaning	meant			mean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Onward	onwards	inward		            outward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The		a		an			no article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Comes	come		came			coming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763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next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with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it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delicious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5. found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asked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means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onwards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The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came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686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23: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Laura nudged me with her elbow.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"Look over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," she whispered. I was surprised that she was talking to me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test, but I followed the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her eyes. Audrey was copying her___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from a piece of paper she held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her desk. At the other end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classroom, Miss Brown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marking some books.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"Wait till Miss Brown catches Audrey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it. She's bound to be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out of class," Laura whispered.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Just at this moment, Miss Brown looked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0" y="6858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Here		there		            somewhere		their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During	at the time of		Meanwhile		sometime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Direction	directional		directive		diurnal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Answered	answers		answering		answer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Under	above			over			ahead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Of		for			with			off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Busy            bustle			busily			 briskly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In 		on			at	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Sends	sent			sending		send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Down	of			up			downward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915400" cy="612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during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direction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answers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under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busy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sent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Up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763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24: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Laura was bending slightly forward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my side of the table.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"Laura Dean,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what you are doing immediately and come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!" Miss Brown shouted. Laura's face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red. Desperately trying to defend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, Laura cried out :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"Miss Brown, Audrey is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!" All eyes were directed 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Audrey. Suddenly, there was a rustling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paper from her desk. Audrey had crumpled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her test paper. Then she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into tears.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To		with		by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Stopped	Stop		Stoppage	Stops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Here		There		Where		Somewhere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Turns	turned		turning	            turn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Herself	themselves	 himself	oneself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Cheats	Cheating	Cheated	Cheat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To		towards	into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Sound	sounds	            sounding	sounded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Up		down		Ahead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Burst	bursts		busted		was bursting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05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stop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turned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herself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6. cheating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towards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sound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up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burst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25: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Ali rubbed his eyes as the clock slowly chimed the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. He groaned as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of his mother. She would die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something was done. He wished he could meet Death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face. He would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Death so that Death could not take her.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Suddenly, Death appeared.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 big black cloak that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him totally. When Death walked nearer, the cloak fell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head and little blue lights shone from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the eyes should have been A skeleton-like face grinned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Ali. Horrified Ali stood staring at him.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Hours		hourly		hours of  		hour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Think		thought	was thinking		werethinking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Until		unless		upside			down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Fade		            face		faced			was face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Kill		            kills		killed			was kill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Were		wear		wore			wearing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Covers	            covered	was covered		were covered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On		             off		of	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When		where		whose			which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In		            on		at			about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14400"/>
            <a:ext cx="1862138" cy="5262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Saw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fast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came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inside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down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up  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Like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hour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 thought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unless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face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 kill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wore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covered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8. off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where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at 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/>
              <a:t>Passage 26:</a:t>
            </a:r>
          </a:p>
          <a:p>
            <a:pPr algn="just" eaLnBrk="1" hangingPunct="1"/>
            <a:endParaRPr lang="en-US" sz="2800"/>
          </a:p>
          <a:p>
            <a:pPr algn="just" eaLnBrk="1" hangingPunct="1"/>
            <a:r>
              <a:rPr lang="en-US" sz="2800"/>
              <a:t> "I am Death," he said. "Do you have ___</a:t>
            </a:r>
            <a:r>
              <a:rPr lang="en-US" sz="2800" b="1"/>
              <a:t>1</a:t>
            </a:r>
            <a:r>
              <a:rPr lang="en-US" sz="2800"/>
              <a:t>___ to say to me ?" His bony ___</a:t>
            </a:r>
            <a:r>
              <a:rPr lang="en-US" sz="2800" b="1"/>
              <a:t>2</a:t>
            </a:r>
            <a:r>
              <a:rPr lang="en-US" sz="2800"/>
              <a:t>___ grabbed Ali as he tried to ___</a:t>
            </a:r>
            <a:r>
              <a:rPr lang="en-US" sz="2800" b="1"/>
              <a:t>3</a:t>
            </a:r>
            <a:r>
              <a:rPr lang="en-US" sz="2800"/>
              <a:t>___ out of the room.</a:t>
            </a:r>
          </a:p>
          <a:p>
            <a:pPr algn="just" eaLnBrk="1" hangingPunct="1"/>
            <a:r>
              <a:rPr lang="en-US" sz="2800"/>
              <a:t>Ali swallowed hard. He had __</a:t>
            </a:r>
            <a:r>
              <a:rPr lang="en-US" sz="2800" b="1"/>
              <a:t>4</a:t>
            </a:r>
            <a:r>
              <a:rPr lang="en-US" sz="2800"/>
              <a:t>___ his mind about killing Death. In fact, all he wanted to ___</a:t>
            </a:r>
            <a:r>
              <a:rPr lang="en-US" sz="2800" b="1"/>
              <a:t>5</a:t>
            </a:r>
            <a:r>
              <a:rPr lang="en-US" sz="2800"/>
              <a:t>___ was to get out ___</a:t>
            </a:r>
            <a:r>
              <a:rPr lang="en-US" sz="2800" b="1"/>
              <a:t>6</a:t>
            </a:r>
            <a:r>
              <a:rPr lang="en-US" sz="2800"/>
              <a:t>___ Death kills him !</a:t>
            </a:r>
          </a:p>
          <a:p>
            <a:pPr algn="just" eaLnBrk="1" hangingPunct="1"/>
            <a:r>
              <a:rPr lang="en-US" sz="2800"/>
              <a:t>"Um ... I ... " Ali's  ___</a:t>
            </a:r>
            <a:r>
              <a:rPr lang="en-US" sz="2800" b="1"/>
              <a:t>7</a:t>
            </a:r>
            <a:r>
              <a:rPr lang="en-US" sz="2800"/>
              <a:t>___ went dry and no sound came out. Death ___</a:t>
            </a:r>
            <a:r>
              <a:rPr lang="en-US" sz="2800" b="1"/>
              <a:t>8</a:t>
            </a:r>
            <a:r>
              <a:rPr lang="en-US" sz="2800"/>
              <a:t>___ menacingly. His laughter made Ali's hair stand on ___</a:t>
            </a:r>
            <a:r>
              <a:rPr lang="en-US" sz="2800" b="1"/>
              <a:t>9</a:t>
            </a:r>
            <a:r>
              <a:rPr lang="en-US" sz="2800"/>
              <a:t>___ . It did not sound like anything he had ___</a:t>
            </a:r>
            <a:r>
              <a:rPr lang="en-US" sz="2800" b="1"/>
              <a:t>10</a:t>
            </a:r>
            <a:r>
              <a:rPr lang="en-US" sz="2800"/>
              <a:t>___ before !</a:t>
            </a:r>
          </a:p>
          <a:p>
            <a:pPr algn="just"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73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Anything	           Anyone		anybody		someone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Hand	           hands	             handed		handy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Run			runs	             running		ran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Change		Changing	changed	            change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Did			do		does			done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Before		after		for			about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Throated		throat		neck			Thwart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Laugh		laughed	laughing		laughingly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9.End			ended		ending		             ends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Heard		hear		hears			was hearing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1836738" cy="4894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anything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hands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run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changed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do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6. before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7. throat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laughed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 end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Heard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152400" y="304800"/>
            <a:ext cx="8991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27: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 The next time you come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the shower, be careful to dry thoroughly the areas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your toes before you put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your socks or shoes. Otherwise, fungi might grow on your feet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itchy blisters to appear. This 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fungi grow best in warm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moist surroundings. This disease is known as Athlete's Foot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 often affects people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exercise regularly and do not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care of their personal hygiene. The fungi can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the soles of your ___11___ if you are not careful.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In		on		at		out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Among	amongst	for		between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For		above		over		on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Caused	 cause		result		lead to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For		because	as a result	accordingly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And		but		since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Because	since		for		with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Whose	who		when		where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Takes	taken		took		taking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Spreads	spreading	spread	            spreaded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11. Foot	leg		feet		fit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86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between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cause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because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and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because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8. who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take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 spread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11. Feet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28: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They can even spread to the other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your body if you scratch the blisters.___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Athlete's Foot is rarely painful and serious, it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be quite a nuisance. The treatment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Athlete's Foot is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skin dry, especially in hot weather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skin sweats more. Dust your feet with powder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precaution before you go out of your house. In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serious cases, fungicides and antibiotics are used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growth of fungi.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1"/>
          <p:cNvSpPr txBox="1">
            <a:spLocks noChangeArrowheads="1"/>
          </p:cNvSpPr>
          <p:nvPr/>
        </p:nvSpPr>
        <p:spPr bwMode="auto">
          <a:xfrm>
            <a:off x="0" y="53340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Part		portion	amount	parts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Though	          although	in spite	despite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Can		could		some		may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For		           since		from		while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Keeps		kept		keeping	keep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When		while		which		where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Some		as		for		because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More 		most		much		many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Stops		stopped	stop		stopping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9916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parts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Although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3.can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for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keep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when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as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more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Stop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533400" y="381000"/>
            <a:ext cx="81534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3: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It was a Saturday afternoon. Mr. and Mrs Kerugesu were window shopping at a shopping centre. As they stood outside a boutique, Mr. Kerugesu spotted a shiny new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machine. "Look ! It's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those modern computerized machines that tells your weight and gives you your fortune at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time. I think I shall try it," he told his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___.Mrs Kerugesu, however, was not too keen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idea."Let's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bother. I don't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in fortune telling," she said.Mr. Kerugesu, however, insisted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trying the machine. He was very curious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out his 'fortune'. He stepped on the machine and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 fifty cent coin. 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29: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When I was young, I used to enjoy watching Mother cook, especially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she was preparing my favoriteomelet. When the eggs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golden and Mother flipped them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, I would jump and clap my hands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glee.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Once, when Mother was not in, I decided to fry an egg by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.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watched Mother do it so many times before, I thought I could not go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. First, I washed the pan. Then I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some oil into the pan. However, as the oil heated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, it splattered all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stove.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Box 1"/>
          <p:cNvSpPr txBox="1">
            <a:spLocks noChangeArrowheads="1"/>
          </p:cNvSpPr>
          <p:nvPr/>
        </p:nvSpPr>
        <p:spPr bwMode="auto">
          <a:xfrm>
            <a:off x="0" y="381000"/>
            <a:ext cx="8991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1. When		for		While		some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2. Turns		turned		turning	turn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3. Over		for		above		before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4. With		for		while		together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5. Me		          my		myself	oneself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6. Have		having	has		had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7. Wrongs	           mistake	wrong		wrongly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8. Pour		pouring	poured	pours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9. Down		for		up		above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10. For		over		above		beyond</a:t>
            </a:r>
          </a:p>
          <a:p>
            <a:pPr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turned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over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with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myself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Having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7.wrong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poured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up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over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30: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Some of it got on my face and arms, and I cried out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pain. I was terrified and did not even try to go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pan ! After what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like eternity, the sizzling oil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hissing. I then turned off the stove and spent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hour cleaning up the mess.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After that incident, I never wanted to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cooking. Up till now, I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have not learnt the art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frying anything. I would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help Mother wash the cooking utensils after she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cooking !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1"/>
          <p:cNvSpPr txBox="1">
            <a:spLocks noChangeArrowheads="1"/>
          </p:cNvSpPr>
          <p:nvPr/>
        </p:nvSpPr>
        <p:spPr bwMode="auto">
          <a:xfrm>
            <a:off x="0" y="3048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In		on		at		via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Nearing	nearness	nearly		near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Seem	seems		seemed	            seeming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Stop		stopped	stop		stopping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Next		for		next to	            ahead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Learn	learns		learnt		is learning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Still		ahead		until		till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Of		off		for		to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Rather	yet		till		though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Finish	finished	finishes	is finish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near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seemed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stopped 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next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learn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still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of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rather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Finishes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Passage 31: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An Indonesian folktale tells the story of a fisherman who always wanted more than what 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had.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"If only I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rich !" was the thought constantly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mind. He would never have to fish again. He would build a large house for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and have hordes of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to wait on him.</a:t>
            </a:r>
          </a:p>
          <a:p>
            <a:pPr algn="just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One day, when the fisherman was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sea, something heavy got entangled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his fishing net. Cursing his bad luck, he hauled the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in. Something shiny caught his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- it was a gold chain ___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___ was 'caught' in the net !</a:t>
            </a:r>
          </a:p>
          <a:p>
            <a:pPr algn="just"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Box 1"/>
          <p:cNvSpPr txBox="1">
            <a:spLocks noChangeArrowheads="1"/>
          </p:cNvSpPr>
          <p:nvPr/>
        </p:nvSpPr>
        <p:spPr bwMode="auto">
          <a:xfrm>
            <a:off x="0" y="4572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1. Already	eventually		incidentally		however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2. Was		were			is			are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3. In		on			at			for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4. Himself	itself			oneself		           herself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5. Servants	servent		            maid servant		man servant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6. At 		in			for			above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7. In		on			ahead			over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8. Net		total			sum			fulsome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9. Eyes		ears			sensory organs	             eye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10. That	this		             those			these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Answers: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already  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 were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on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himself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servants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at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 in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net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 eyes  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 that 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1"/>
          <p:cNvSpPr txBox="1">
            <a:spLocks noChangeArrowheads="1"/>
          </p:cNvSpPr>
          <p:nvPr/>
        </p:nvSpPr>
        <p:spPr bwMode="auto">
          <a:xfrm>
            <a:off x="0" y="457200"/>
            <a:ext cx="8991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Passage 32: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"Gold ! I'll be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!" Visions of his day dreams coming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raced through his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as he began to pull in the gold chain. His small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began to sink due to the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of the gold, but the man was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greedy to stop. Soon, water was rushing 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the boat.</a:t>
            </a:r>
          </a:p>
          <a:p>
            <a:pPr algn="just"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Still, the man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pulling in the never ending gold chain. The boat eventually capsized and the gold chain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to the bottom of the sea, taking the greedy fisherman ___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___ it.</a:t>
            </a:r>
          </a:p>
          <a:p>
            <a:pPr algn="just" eaLnBrk="1" hangingPunct="1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5346</Words>
  <Application>Microsoft Office PowerPoint</Application>
  <PresentationFormat>On-screen Show (4:3)</PresentationFormat>
  <Paragraphs>1241</Paragraphs>
  <Slides>125</Slides>
  <Notes>125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</cp:lastModifiedBy>
  <cp:revision>1</cp:revision>
  <dcterms:created xsi:type="dcterms:W3CDTF">2019-07-08T04:10:23Z</dcterms:created>
  <dcterms:modified xsi:type="dcterms:W3CDTF">2019-07-08T04:13:33Z</dcterms:modified>
</cp:coreProperties>
</file>