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6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7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9497-D668-2842-BCB3-A1CA0025EAC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8961-AF18-414D-A8F1-1822A994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434"/>
              </p:ext>
            </p:extLst>
          </p:nvPr>
        </p:nvGraphicFramePr>
        <p:xfrm>
          <a:off x="294282" y="3197764"/>
          <a:ext cx="8611584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934"/>
                <a:gridCol w="1112330"/>
                <a:gridCol w="1272892"/>
                <a:gridCol w="2292292"/>
                <a:gridCol w="1347537"/>
                <a:gridCol w="18275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Fairness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Bounded</a:t>
                      </a:r>
                      <a:r>
                        <a:rPr lang="en-US" baseline="0" dirty="0" smtClean="0"/>
                        <a:t> delay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Commodity hardware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DCQCN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7875" y="1218280"/>
            <a:ext cx="22173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Scalable</a:t>
            </a:r>
          </a:p>
          <a:p>
            <a:pPr algn="ctr"/>
            <a:r>
              <a:rPr lang="en-US" sz="2000" dirty="0" smtClean="0"/>
              <a:t>(stable with large number of flows)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42856" y="1218280"/>
            <a:ext cx="22173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Fixed queue length</a:t>
            </a:r>
          </a:p>
          <a:p>
            <a:pPr algn="ctr"/>
            <a:r>
              <a:rPr lang="en-US" sz="2000" dirty="0" smtClean="0"/>
              <a:t>(fixed point does</a:t>
            </a:r>
            <a:r>
              <a:rPr lang="en-US" sz="2000" baseline="0" dirty="0" smtClean="0"/>
              <a:t> not move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1624" y="1218280"/>
            <a:ext cx="22173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Fairness</a:t>
            </a:r>
          </a:p>
          <a:p>
            <a:pPr algn="ctr"/>
            <a:r>
              <a:rPr lang="en-US" sz="2000" dirty="0" smtClean="0"/>
              <a:t>(unique fixed point + convergence)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762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20608" y="2721196"/>
            <a:ext cx="6453931" cy="2629203"/>
            <a:chOff x="1720608" y="2721196"/>
            <a:chExt cx="6453931" cy="262920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778231" y="2721196"/>
              <a:ext cx="173470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78231" y="3291813"/>
              <a:ext cx="173470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12939" y="2721196"/>
              <a:ext cx="0" cy="57061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233635" y="2721196"/>
              <a:ext cx="279304" cy="570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4686" y="2721196"/>
              <a:ext cx="279304" cy="570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60178" y="2721196"/>
              <a:ext cx="279304" cy="570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80874" y="2721196"/>
              <a:ext cx="279304" cy="570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20608" y="2721196"/>
              <a:ext cx="1067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Sender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2588" y="3012309"/>
              <a:ext cx="1251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Receiver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818957" y="4133048"/>
              <a:ext cx="173470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18957" y="4703665"/>
              <a:ext cx="173470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3665" y="4133048"/>
              <a:ext cx="0" cy="57061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421600" y="4133965"/>
              <a:ext cx="279304" cy="570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85412" y="4133048"/>
              <a:ext cx="279304" cy="570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0904" y="4133048"/>
              <a:ext cx="279304" cy="570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74361" y="4133048"/>
              <a:ext cx="279304" cy="570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1334" y="4133048"/>
              <a:ext cx="1067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Sender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90339" y="4413200"/>
              <a:ext cx="118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Receiver</a:t>
              </a:r>
              <a:endParaRPr lang="en-US" sz="2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66493" y="3012309"/>
              <a:ext cx="4756096" cy="472849"/>
            </a:xfrm>
            <a:custGeom>
              <a:avLst/>
              <a:gdLst>
                <a:gd name="connsiteX0" fmla="*/ 3364398 w 4756096"/>
                <a:gd name="connsiteY0" fmla="*/ 0 h 472849"/>
                <a:gd name="connsiteX1" fmla="*/ 3364398 w 4756096"/>
                <a:gd name="connsiteY1" fmla="*/ 0 h 472849"/>
                <a:gd name="connsiteX2" fmla="*/ 3661654 w 4756096"/>
                <a:gd name="connsiteY2" fmla="*/ 0 h 472849"/>
                <a:gd name="connsiteX3" fmla="*/ 4742585 w 4756096"/>
                <a:gd name="connsiteY3" fmla="*/ 0 h 472849"/>
                <a:gd name="connsiteX4" fmla="*/ 4756096 w 4756096"/>
                <a:gd name="connsiteY4" fmla="*/ 472849 h 472849"/>
                <a:gd name="connsiteX5" fmla="*/ 0 w 4756096"/>
                <a:gd name="connsiteY5" fmla="*/ 472849 h 472849"/>
                <a:gd name="connsiteX6" fmla="*/ 0 w 4756096"/>
                <a:gd name="connsiteY6" fmla="*/ 94570 h 4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096" h="472849">
                  <a:moveTo>
                    <a:pt x="3364398" y="0"/>
                  </a:moveTo>
                  <a:lnTo>
                    <a:pt x="3364398" y="0"/>
                  </a:lnTo>
                  <a:lnTo>
                    <a:pt x="3661654" y="0"/>
                  </a:lnTo>
                  <a:lnTo>
                    <a:pt x="4742585" y="0"/>
                  </a:lnTo>
                  <a:lnTo>
                    <a:pt x="4756096" y="472849"/>
                  </a:lnTo>
                  <a:lnTo>
                    <a:pt x="0" y="472849"/>
                  </a:lnTo>
                  <a:lnTo>
                    <a:pt x="0" y="9457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207219" y="4412900"/>
              <a:ext cx="4810143" cy="526889"/>
            </a:xfrm>
            <a:custGeom>
              <a:avLst/>
              <a:gdLst>
                <a:gd name="connsiteX0" fmla="*/ 2499653 w 4810143"/>
                <a:gd name="connsiteY0" fmla="*/ 13510 h 526889"/>
                <a:gd name="connsiteX1" fmla="*/ 4796631 w 4810143"/>
                <a:gd name="connsiteY1" fmla="*/ 0 h 526889"/>
                <a:gd name="connsiteX2" fmla="*/ 4810143 w 4810143"/>
                <a:gd name="connsiteY2" fmla="*/ 526889 h 526889"/>
                <a:gd name="connsiteX3" fmla="*/ 0 w 4810143"/>
                <a:gd name="connsiteY3" fmla="*/ 526889 h 526889"/>
                <a:gd name="connsiteX4" fmla="*/ 0 w 4810143"/>
                <a:gd name="connsiteY4" fmla="*/ 94570 h 52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143" h="526889">
                  <a:moveTo>
                    <a:pt x="2499653" y="13510"/>
                  </a:moveTo>
                  <a:lnTo>
                    <a:pt x="4796631" y="0"/>
                  </a:lnTo>
                  <a:lnTo>
                    <a:pt x="4810143" y="526889"/>
                  </a:lnTo>
                  <a:lnTo>
                    <a:pt x="0" y="526889"/>
                  </a:lnTo>
                  <a:lnTo>
                    <a:pt x="0" y="9457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45503" y="4950289"/>
              <a:ext cx="6329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RTT</a:t>
              </a:r>
              <a:r>
                <a:rPr lang="en-US" sz="2000" dirty="0" smtClean="0"/>
                <a:t> measures the queue length ahead of the packet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92529" y="3500003"/>
              <a:ext cx="6382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ECN</a:t>
              </a:r>
              <a:r>
                <a:rPr lang="en-US" sz="2000" dirty="0" smtClean="0"/>
                <a:t> measures the queue length behind the packet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0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82</Words>
  <Application>Microsoft Macintosh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Yibo Zhu</cp:lastModifiedBy>
  <cp:revision>12</cp:revision>
  <dcterms:created xsi:type="dcterms:W3CDTF">2016-01-26T19:32:57Z</dcterms:created>
  <dcterms:modified xsi:type="dcterms:W3CDTF">2016-01-27T01:06:59Z</dcterms:modified>
</cp:coreProperties>
</file>