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5101-8465-44A2-BECA-B90DFFB78DB4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17-6593-4DC3-9EB9-3FC593E7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5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5101-8465-44A2-BECA-B90DFFB78DB4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17-6593-4DC3-9EB9-3FC593E7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7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5101-8465-44A2-BECA-B90DFFB78DB4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17-6593-4DC3-9EB9-3FC593E7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7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5101-8465-44A2-BECA-B90DFFB78DB4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17-6593-4DC3-9EB9-3FC593E7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1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5101-8465-44A2-BECA-B90DFFB78DB4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17-6593-4DC3-9EB9-3FC593E7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7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5101-8465-44A2-BECA-B90DFFB78DB4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17-6593-4DC3-9EB9-3FC593E7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3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5101-8465-44A2-BECA-B90DFFB78DB4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17-6593-4DC3-9EB9-3FC593E7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5101-8465-44A2-BECA-B90DFFB78DB4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17-6593-4DC3-9EB9-3FC593E7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5101-8465-44A2-BECA-B90DFFB78DB4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17-6593-4DC3-9EB9-3FC593E7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8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5101-8465-44A2-BECA-B90DFFB78DB4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17-6593-4DC3-9EB9-3FC593E7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2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5101-8465-44A2-BECA-B90DFFB78DB4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3917-6593-4DC3-9EB9-3FC593E7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15101-8465-44A2-BECA-B90DFFB78DB4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73917-6593-4DC3-9EB9-3FC593E7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8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3081" y="255373"/>
            <a:ext cx="1227438" cy="1227438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39113" y="3468129"/>
            <a:ext cx="127687" cy="144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39113" y="3700848"/>
            <a:ext cx="127687" cy="144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28815" y="3933567"/>
            <a:ext cx="127687" cy="144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2783" y="1747451"/>
            <a:ext cx="1227438" cy="1227438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78939" y="5296928"/>
            <a:ext cx="1227438" cy="1227438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157254" y="247135"/>
            <a:ext cx="1227438" cy="1227438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643286" y="3459891"/>
            <a:ext cx="127687" cy="144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643286" y="3692610"/>
            <a:ext cx="127687" cy="144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632988" y="3925329"/>
            <a:ext cx="127687" cy="144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146956" y="1739213"/>
            <a:ext cx="1227438" cy="1227438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083112" y="5288690"/>
            <a:ext cx="1227438" cy="1227438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80253" y="2850290"/>
            <a:ext cx="1136822" cy="101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SW1</a:t>
            </a:r>
            <a:endParaRPr lang="en-US" sz="4000" dirty="0"/>
          </a:p>
        </p:txBody>
      </p:sp>
      <p:sp>
        <p:nvSpPr>
          <p:cNvPr id="22" name="Rectangle 21"/>
          <p:cNvSpPr/>
          <p:nvPr/>
        </p:nvSpPr>
        <p:spPr>
          <a:xfrm>
            <a:off x="6827107" y="2850290"/>
            <a:ext cx="1136822" cy="1013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SW2</a:t>
            </a:r>
            <a:endParaRPr lang="en-US" sz="4000" dirty="0"/>
          </a:p>
        </p:txBody>
      </p:sp>
      <p:cxnSp>
        <p:nvCxnSpPr>
          <p:cNvPr id="24" name="Straight Connector 23"/>
          <p:cNvCxnSpPr>
            <a:stCxn id="4" idx="6"/>
          </p:cNvCxnSpPr>
          <p:nvPr/>
        </p:nvCxnSpPr>
        <p:spPr>
          <a:xfrm>
            <a:off x="1680519" y="869092"/>
            <a:ext cx="1999734" cy="21057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1" idx="1"/>
          </p:cNvCxnSpPr>
          <p:nvPr/>
        </p:nvCxnSpPr>
        <p:spPr>
          <a:xfrm>
            <a:off x="1680519" y="2479073"/>
            <a:ext cx="1999734" cy="8778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6"/>
          </p:cNvCxnSpPr>
          <p:nvPr/>
        </p:nvCxnSpPr>
        <p:spPr>
          <a:xfrm flipV="1">
            <a:off x="1606377" y="3612291"/>
            <a:ext cx="2073876" cy="22983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3"/>
            <a:endCxn id="22" idx="1"/>
          </p:cNvCxnSpPr>
          <p:nvPr/>
        </p:nvCxnSpPr>
        <p:spPr>
          <a:xfrm>
            <a:off x="4817075" y="3356917"/>
            <a:ext cx="201003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963929" y="989045"/>
            <a:ext cx="2193325" cy="211848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963929" y="2479073"/>
            <a:ext cx="2119183" cy="980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009236" y="3700848"/>
            <a:ext cx="2137720" cy="200948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6505" y="515149"/>
            <a:ext cx="679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S1</a:t>
            </a:r>
            <a:endParaRPr lang="en-US" sz="4000" dirty="0"/>
          </a:p>
        </p:txBody>
      </p:sp>
      <p:sp>
        <p:nvSpPr>
          <p:cNvPr id="40" name="TextBox 39"/>
          <p:cNvSpPr txBox="1"/>
          <p:nvPr/>
        </p:nvSpPr>
        <p:spPr>
          <a:xfrm>
            <a:off x="685765" y="1962812"/>
            <a:ext cx="679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S2</a:t>
            </a:r>
            <a:endParaRPr lang="en-US" sz="4000" dirty="0"/>
          </a:p>
        </p:txBody>
      </p:sp>
      <p:sp>
        <p:nvSpPr>
          <p:cNvPr id="41" name="TextBox 40"/>
          <p:cNvSpPr txBox="1"/>
          <p:nvPr/>
        </p:nvSpPr>
        <p:spPr>
          <a:xfrm>
            <a:off x="10445584" y="538087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</a:t>
            </a:r>
            <a:r>
              <a:rPr lang="en-US" sz="4000" dirty="0" smtClean="0"/>
              <a:t>1</a:t>
            </a:r>
            <a:endParaRPr lang="en-US" sz="4000" dirty="0"/>
          </a:p>
        </p:txBody>
      </p:sp>
      <p:sp>
        <p:nvSpPr>
          <p:cNvPr id="42" name="TextBox 41"/>
          <p:cNvSpPr txBox="1"/>
          <p:nvPr/>
        </p:nvSpPr>
        <p:spPr>
          <a:xfrm>
            <a:off x="519391" y="5529647"/>
            <a:ext cx="939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S10</a:t>
            </a:r>
            <a:endParaRPr lang="en-US" sz="4000" dirty="0"/>
          </a:p>
        </p:txBody>
      </p:sp>
      <p:sp>
        <p:nvSpPr>
          <p:cNvPr id="43" name="TextBox 42"/>
          <p:cNvSpPr txBox="1"/>
          <p:nvPr/>
        </p:nvSpPr>
        <p:spPr>
          <a:xfrm>
            <a:off x="10420678" y="2021182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</a:t>
            </a:r>
            <a:r>
              <a:rPr lang="en-US" sz="4000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356834" y="5548466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R10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125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 Padhye</dc:creator>
  <cp:lastModifiedBy>Jitu Padhye</cp:lastModifiedBy>
  <cp:revision>2</cp:revision>
  <dcterms:created xsi:type="dcterms:W3CDTF">2016-06-07T17:54:42Z</dcterms:created>
  <dcterms:modified xsi:type="dcterms:W3CDTF">2016-06-07T19:50:50Z</dcterms:modified>
</cp:coreProperties>
</file>