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62" r:id="rId3"/>
    <p:sldId id="263" r:id="rId4"/>
    <p:sldId id="264" r:id="rId5"/>
    <p:sldId id="265" r:id="rId6"/>
    <p:sldId id="266" r:id="rId7"/>
    <p:sldId id="267" r:id="rId8"/>
    <p:sldId id="268" r:id="rId9"/>
    <p:sldId id="269" r:id="rId10"/>
    <p:sldId id="411" r:id="rId11"/>
    <p:sldId id="270" r:id="rId12"/>
    <p:sldId id="425" r:id="rId13"/>
    <p:sldId id="426" r:id="rId15"/>
    <p:sldId id="427" r:id="rId16"/>
    <p:sldId id="428" r:id="rId17"/>
    <p:sldId id="429" r:id="rId18"/>
    <p:sldId id="412" r:id="rId19"/>
    <p:sldId id="401" r:id="rId20"/>
    <p:sldId id="418" r:id="rId21"/>
    <p:sldId id="276" r:id="rId22"/>
    <p:sldId id="402" r:id="rId23"/>
    <p:sldId id="406" r:id="rId24"/>
    <p:sldId id="277" r:id="rId25"/>
    <p:sldId id="278" r:id="rId26"/>
    <p:sldId id="403" r:id="rId27"/>
    <p:sldId id="280" r:id="rId28"/>
    <p:sldId id="413" r:id="rId29"/>
    <p:sldId id="414" r:id="rId30"/>
    <p:sldId id="415" r:id="rId31"/>
    <p:sldId id="416" r:id="rId32"/>
    <p:sldId id="417" r:id="rId33"/>
  </p:sldIdLst>
  <p:sldSz cx="9144000" cy="6858000" type="screen4x3"/>
  <p:notesSz cx="6858000" cy="9144000"/>
  <p:custDataLst>
    <p:tags r:id="rId37"/>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80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48" autoAdjust="0"/>
  </p:normalViewPr>
  <p:slideViewPr>
    <p:cSldViewPr showGuides="1">
      <p:cViewPr varScale="1">
        <p:scale>
          <a:sx n="80" d="100"/>
          <a:sy n="80" d="100"/>
        </p:scale>
        <p:origin x="1522" y="67"/>
      </p:cViewPr>
      <p:guideLst>
        <p:guide orient="horz" pos="2160"/>
        <p:guide pos="289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BE63800-8867-4E37-9B95-3B6B173E24E5}" type="doc">
      <dgm:prSet loTypeId="urn:microsoft.com/office/officeart/2005/8/layout/cycle2" loCatId="cycle" qsTypeId="urn:microsoft.com/office/officeart/2005/8/quickstyle/simple1" qsCatId="simple" csTypeId="urn:microsoft.com/office/officeart/2005/8/colors/accent2_1" csCatId="accent2" phldr="1"/>
      <dgm:spPr/>
      <dgm:t>
        <a:bodyPr/>
        <a:lstStyle/>
        <a:p>
          <a:endParaRPr lang="zh-CN" altLang="en-US"/>
        </a:p>
      </dgm:t>
    </dgm:pt>
    <dgm:pt modelId="{94D57062-F803-44C7-AAF0-93578EC79625}">
      <dgm:prSet phldrT="[文本]"/>
      <dgm:spPr/>
      <dgm:t>
        <a:bodyPr/>
        <a:lstStyle/>
        <a:p>
          <a:r>
            <a:rPr lang="zh-CN" altLang="en-US" dirty="0"/>
            <a:t>战略思维</a:t>
          </a:r>
        </a:p>
      </dgm:t>
    </dgm:pt>
    <dgm:pt modelId="{44439A37-5B3F-49BC-B24C-DCFF5B2F0AFE}" cxnId="{9FB11C2A-9454-481B-82FE-71A9FC2F2473}" type="parTrans">
      <dgm:prSet/>
      <dgm:spPr/>
      <dgm:t>
        <a:bodyPr/>
        <a:lstStyle/>
        <a:p>
          <a:endParaRPr lang="zh-CN" altLang="en-US"/>
        </a:p>
      </dgm:t>
    </dgm:pt>
    <dgm:pt modelId="{92F6893B-E15F-4CC2-A025-551C7FAA4371}" cxnId="{9FB11C2A-9454-481B-82FE-71A9FC2F2473}" type="sibTrans">
      <dgm:prSet/>
      <dgm:spPr/>
      <dgm:t>
        <a:bodyPr/>
        <a:lstStyle/>
        <a:p>
          <a:endParaRPr lang="zh-CN" altLang="en-US"/>
        </a:p>
      </dgm:t>
    </dgm:pt>
    <dgm:pt modelId="{460237F4-82AC-4DB9-8034-57B2E163314E}">
      <dgm:prSet phldrT="[文本]"/>
      <dgm:spPr/>
      <dgm:t>
        <a:bodyPr/>
        <a:lstStyle/>
        <a:p>
          <a:r>
            <a:rPr lang="zh-CN" altLang="en-US" dirty="0"/>
            <a:t>历史思维</a:t>
          </a:r>
        </a:p>
      </dgm:t>
    </dgm:pt>
    <dgm:pt modelId="{696E440D-41F2-4EB4-ABDD-7B8FEE062A43}" cxnId="{7F54B6A6-05B0-429E-A318-717E384A143D}" type="parTrans">
      <dgm:prSet/>
      <dgm:spPr/>
      <dgm:t>
        <a:bodyPr/>
        <a:lstStyle/>
        <a:p>
          <a:endParaRPr lang="zh-CN" altLang="en-US"/>
        </a:p>
      </dgm:t>
    </dgm:pt>
    <dgm:pt modelId="{DB80BE8C-3998-4246-A4D3-7A3BBEFA7E2E}" cxnId="{7F54B6A6-05B0-429E-A318-717E384A143D}" type="sibTrans">
      <dgm:prSet/>
      <dgm:spPr/>
      <dgm:t>
        <a:bodyPr/>
        <a:lstStyle/>
        <a:p>
          <a:endParaRPr lang="zh-CN" altLang="en-US"/>
        </a:p>
      </dgm:t>
    </dgm:pt>
    <dgm:pt modelId="{9FA27628-35F5-43FB-B842-6C0A9ACF5532}">
      <dgm:prSet phldrT="[文本]"/>
      <dgm:spPr/>
      <dgm:t>
        <a:bodyPr/>
        <a:lstStyle/>
        <a:p>
          <a:r>
            <a:rPr lang="zh-CN" altLang="en-US" dirty="0"/>
            <a:t>辩证思维</a:t>
          </a:r>
        </a:p>
      </dgm:t>
    </dgm:pt>
    <dgm:pt modelId="{541A1A86-C761-45AC-8E31-A294CB7EE167}" cxnId="{67DF3FDE-9D51-4BFD-94DE-E9BC1FD076E3}" type="parTrans">
      <dgm:prSet/>
      <dgm:spPr/>
      <dgm:t>
        <a:bodyPr/>
        <a:lstStyle/>
        <a:p>
          <a:endParaRPr lang="zh-CN" altLang="en-US"/>
        </a:p>
      </dgm:t>
    </dgm:pt>
    <dgm:pt modelId="{45C29F75-D25A-4F8B-BFB0-CFEE146DA333}" cxnId="{67DF3FDE-9D51-4BFD-94DE-E9BC1FD076E3}" type="sibTrans">
      <dgm:prSet/>
      <dgm:spPr/>
      <dgm:t>
        <a:bodyPr/>
        <a:lstStyle/>
        <a:p>
          <a:endParaRPr lang="zh-CN" altLang="en-US"/>
        </a:p>
      </dgm:t>
    </dgm:pt>
    <dgm:pt modelId="{F76EF56D-F72E-4AEA-9089-C25DD00C5614}">
      <dgm:prSet phldrT="[文本]"/>
      <dgm:spPr/>
      <dgm:t>
        <a:bodyPr/>
        <a:lstStyle/>
        <a:p>
          <a:r>
            <a:rPr lang="zh-CN" altLang="en-US" dirty="0"/>
            <a:t>创新思维</a:t>
          </a:r>
        </a:p>
      </dgm:t>
    </dgm:pt>
    <dgm:pt modelId="{9441BA6F-CEF5-4305-8F0A-D2389ABAAFA6}" cxnId="{81C081B7-6BCC-4A25-B0C8-4E63384266A3}" type="parTrans">
      <dgm:prSet/>
      <dgm:spPr/>
      <dgm:t>
        <a:bodyPr/>
        <a:lstStyle/>
        <a:p>
          <a:endParaRPr lang="zh-CN" altLang="en-US"/>
        </a:p>
      </dgm:t>
    </dgm:pt>
    <dgm:pt modelId="{230B9018-2E4C-4B62-BFE1-1FD74D8109F4}" cxnId="{81C081B7-6BCC-4A25-B0C8-4E63384266A3}" type="sibTrans">
      <dgm:prSet/>
      <dgm:spPr/>
      <dgm:t>
        <a:bodyPr/>
        <a:lstStyle/>
        <a:p>
          <a:endParaRPr lang="zh-CN" altLang="en-US"/>
        </a:p>
      </dgm:t>
    </dgm:pt>
    <dgm:pt modelId="{9FC5589A-F339-40E2-9E06-93C74D7ABA56}">
      <dgm:prSet phldrT="[文本]"/>
      <dgm:spPr/>
      <dgm:t>
        <a:bodyPr/>
        <a:lstStyle/>
        <a:p>
          <a:r>
            <a:rPr lang="zh-CN" altLang="en-US" dirty="0"/>
            <a:t>底线思维</a:t>
          </a:r>
        </a:p>
      </dgm:t>
    </dgm:pt>
    <dgm:pt modelId="{D9DBA53E-8770-49DB-88FE-7A81F8A882E1}" cxnId="{689FEE45-BE91-4387-956B-A5206D0088B6}" type="parTrans">
      <dgm:prSet/>
      <dgm:spPr/>
      <dgm:t>
        <a:bodyPr/>
        <a:lstStyle/>
        <a:p>
          <a:endParaRPr lang="zh-CN" altLang="en-US"/>
        </a:p>
      </dgm:t>
    </dgm:pt>
    <dgm:pt modelId="{1B30E414-0354-4678-97BC-4DD55E342832}" cxnId="{689FEE45-BE91-4387-956B-A5206D0088B6}" type="sibTrans">
      <dgm:prSet/>
      <dgm:spPr/>
      <dgm:t>
        <a:bodyPr/>
        <a:lstStyle/>
        <a:p>
          <a:endParaRPr lang="zh-CN" altLang="en-US"/>
        </a:p>
      </dgm:t>
    </dgm:pt>
    <dgm:pt modelId="{C6CAAAC0-C804-496A-B301-5A202AC09E38}" type="pres">
      <dgm:prSet presAssocID="{9BE63800-8867-4E37-9B95-3B6B173E24E5}" presName="cycle" presStyleCnt="0">
        <dgm:presLayoutVars>
          <dgm:dir/>
          <dgm:resizeHandles val="exact"/>
        </dgm:presLayoutVars>
      </dgm:prSet>
      <dgm:spPr/>
    </dgm:pt>
    <dgm:pt modelId="{75693476-D7F6-4270-8289-D0E18741A039}" type="pres">
      <dgm:prSet presAssocID="{94D57062-F803-44C7-AAF0-93578EC79625}" presName="node" presStyleLbl="node1" presStyleIdx="0" presStyleCnt="5">
        <dgm:presLayoutVars>
          <dgm:bulletEnabled val="1"/>
        </dgm:presLayoutVars>
      </dgm:prSet>
      <dgm:spPr/>
    </dgm:pt>
    <dgm:pt modelId="{F50414CE-0B77-4613-A2FA-72A858635D1D}" type="pres">
      <dgm:prSet presAssocID="{92F6893B-E15F-4CC2-A025-551C7FAA4371}" presName="sibTrans" presStyleLbl="sibTrans2D1" presStyleIdx="0" presStyleCnt="5"/>
      <dgm:spPr/>
    </dgm:pt>
    <dgm:pt modelId="{6F3D069A-D8E0-43F9-AFDB-352877738FBB}" type="pres">
      <dgm:prSet presAssocID="{92F6893B-E15F-4CC2-A025-551C7FAA4371}" presName="connectorText" presStyleLbl="sibTrans2D1" presStyleIdx="0" presStyleCnt="5"/>
      <dgm:spPr/>
    </dgm:pt>
    <dgm:pt modelId="{3A742412-5914-4435-9581-7F1007352FAE}" type="pres">
      <dgm:prSet presAssocID="{460237F4-82AC-4DB9-8034-57B2E163314E}" presName="node" presStyleLbl="node1" presStyleIdx="1" presStyleCnt="5">
        <dgm:presLayoutVars>
          <dgm:bulletEnabled val="1"/>
        </dgm:presLayoutVars>
      </dgm:prSet>
      <dgm:spPr/>
    </dgm:pt>
    <dgm:pt modelId="{9B4DCA51-17BD-4DE6-9285-9BBB75C9A102}" type="pres">
      <dgm:prSet presAssocID="{DB80BE8C-3998-4246-A4D3-7A3BBEFA7E2E}" presName="sibTrans" presStyleLbl="sibTrans2D1" presStyleIdx="1" presStyleCnt="5"/>
      <dgm:spPr/>
    </dgm:pt>
    <dgm:pt modelId="{10563650-74AA-402D-BDD5-2B1ABFAFE442}" type="pres">
      <dgm:prSet presAssocID="{DB80BE8C-3998-4246-A4D3-7A3BBEFA7E2E}" presName="connectorText" presStyleLbl="sibTrans2D1" presStyleIdx="1" presStyleCnt="5"/>
      <dgm:spPr/>
    </dgm:pt>
    <dgm:pt modelId="{E4A1D7CD-76A9-48C5-A415-0DB035D06DAF}" type="pres">
      <dgm:prSet presAssocID="{9FA27628-35F5-43FB-B842-6C0A9ACF5532}" presName="node" presStyleLbl="node1" presStyleIdx="2" presStyleCnt="5">
        <dgm:presLayoutVars>
          <dgm:bulletEnabled val="1"/>
        </dgm:presLayoutVars>
      </dgm:prSet>
      <dgm:spPr/>
    </dgm:pt>
    <dgm:pt modelId="{3D8226E3-B479-4EDA-8A2D-6458640927A8}" type="pres">
      <dgm:prSet presAssocID="{45C29F75-D25A-4F8B-BFB0-CFEE146DA333}" presName="sibTrans" presStyleLbl="sibTrans2D1" presStyleIdx="2" presStyleCnt="5"/>
      <dgm:spPr/>
    </dgm:pt>
    <dgm:pt modelId="{AE252925-C6F5-4868-A9BB-1DC53D3E7E7F}" type="pres">
      <dgm:prSet presAssocID="{45C29F75-D25A-4F8B-BFB0-CFEE146DA333}" presName="connectorText" presStyleLbl="sibTrans2D1" presStyleIdx="2" presStyleCnt="5"/>
      <dgm:spPr/>
    </dgm:pt>
    <dgm:pt modelId="{8365D79B-45DD-4A4C-825F-3E01C3FD7D5B}" type="pres">
      <dgm:prSet presAssocID="{F76EF56D-F72E-4AEA-9089-C25DD00C5614}" presName="node" presStyleLbl="node1" presStyleIdx="3" presStyleCnt="5">
        <dgm:presLayoutVars>
          <dgm:bulletEnabled val="1"/>
        </dgm:presLayoutVars>
      </dgm:prSet>
      <dgm:spPr/>
    </dgm:pt>
    <dgm:pt modelId="{BBFF28F3-F368-4E99-BE02-CB08EAF3ACEC}" type="pres">
      <dgm:prSet presAssocID="{230B9018-2E4C-4B62-BFE1-1FD74D8109F4}" presName="sibTrans" presStyleLbl="sibTrans2D1" presStyleIdx="3" presStyleCnt="5"/>
      <dgm:spPr/>
    </dgm:pt>
    <dgm:pt modelId="{60D606BD-CD70-4CDF-9431-C821EB978D80}" type="pres">
      <dgm:prSet presAssocID="{230B9018-2E4C-4B62-BFE1-1FD74D8109F4}" presName="connectorText" presStyleLbl="sibTrans2D1" presStyleIdx="3" presStyleCnt="5"/>
      <dgm:spPr/>
    </dgm:pt>
    <dgm:pt modelId="{826689A9-AC85-48C1-97C3-A8CA090B9112}" type="pres">
      <dgm:prSet presAssocID="{9FC5589A-F339-40E2-9E06-93C74D7ABA56}" presName="node" presStyleLbl="node1" presStyleIdx="4" presStyleCnt="5">
        <dgm:presLayoutVars>
          <dgm:bulletEnabled val="1"/>
        </dgm:presLayoutVars>
      </dgm:prSet>
      <dgm:spPr/>
    </dgm:pt>
    <dgm:pt modelId="{8A7E8DA7-DFDC-43A6-885A-F6B2D2A77FD5}" type="pres">
      <dgm:prSet presAssocID="{1B30E414-0354-4678-97BC-4DD55E342832}" presName="sibTrans" presStyleLbl="sibTrans2D1" presStyleIdx="4" presStyleCnt="5"/>
      <dgm:spPr/>
    </dgm:pt>
    <dgm:pt modelId="{24E881BA-F2CB-45A9-A22A-A9F43AC176C0}" type="pres">
      <dgm:prSet presAssocID="{1B30E414-0354-4678-97BC-4DD55E342832}" presName="connectorText" presStyleLbl="sibTrans2D1" presStyleIdx="4" presStyleCnt="5"/>
      <dgm:spPr/>
    </dgm:pt>
  </dgm:ptLst>
  <dgm:cxnLst>
    <dgm:cxn modelId="{9EF86207-262C-4258-B201-1C0A4D6DF2C0}" type="presOf" srcId="{460237F4-82AC-4DB9-8034-57B2E163314E}" destId="{3A742412-5914-4435-9581-7F1007352FAE}" srcOrd="0" destOrd="0" presId="urn:microsoft.com/office/officeart/2005/8/layout/cycle2"/>
    <dgm:cxn modelId="{11821F0E-0AF6-4F67-817A-1D3FD23DB60D}" type="presOf" srcId="{DB80BE8C-3998-4246-A4D3-7A3BBEFA7E2E}" destId="{9B4DCA51-17BD-4DE6-9285-9BBB75C9A102}" srcOrd="0" destOrd="0" presId="urn:microsoft.com/office/officeart/2005/8/layout/cycle2"/>
    <dgm:cxn modelId="{4202771B-635E-4FD1-B9DF-B240E256D35B}" type="presOf" srcId="{1B30E414-0354-4678-97BC-4DD55E342832}" destId="{8A7E8DA7-DFDC-43A6-885A-F6B2D2A77FD5}" srcOrd="0" destOrd="0" presId="urn:microsoft.com/office/officeart/2005/8/layout/cycle2"/>
    <dgm:cxn modelId="{9FB11C2A-9454-481B-82FE-71A9FC2F2473}" srcId="{9BE63800-8867-4E37-9B95-3B6B173E24E5}" destId="{94D57062-F803-44C7-AAF0-93578EC79625}" srcOrd="0" destOrd="0" parTransId="{44439A37-5B3F-49BC-B24C-DCFF5B2F0AFE}" sibTransId="{92F6893B-E15F-4CC2-A025-551C7FAA4371}"/>
    <dgm:cxn modelId="{D5B5EA34-1321-4287-9BF2-AEDA328AEE71}" type="presOf" srcId="{1B30E414-0354-4678-97BC-4DD55E342832}" destId="{24E881BA-F2CB-45A9-A22A-A9F43AC176C0}" srcOrd="1" destOrd="0" presId="urn:microsoft.com/office/officeart/2005/8/layout/cycle2"/>
    <dgm:cxn modelId="{4B2CA73E-E345-40D9-B552-0E1367D3FBC4}" type="presOf" srcId="{92F6893B-E15F-4CC2-A025-551C7FAA4371}" destId="{6F3D069A-D8E0-43F9-AFDB-352877738FBB}" srcOrd="1" destOrd="0" presId="urn:microsoft.com/office/officeart/2005/8/layout/cycle2"/>
    <dgm:cxn modelId="{2427B75D-DA90-4D19-A4F1-48F194E7A4C2}" type="presOf" srcId="{F76EF56D-F72E-4AEA-9089-C25DD00C5614}" destId="{8365D79B-45DD-4A4C-825F-3E01C3FD7D5B}" srcOrd="0" destOrd="0" presId="urn:microsoft.com/office/officeart/2005/8/layout/cycle2"/>
    <dgm:cxn modelId="{2C1BC443-ED59-4EC8-AC67-50388F29694E}" type="presOf" srcId="{45C29F75-D25A-4F8B-BFB0-CFEE146DA333}" destId="{3D8226E3-B479-4EDA-8A2D-6458640927A8}" srcOrd="0" destOrd="0" presId="urn:microsoft.com/office/officeart/2005/8/layout/cycle2"/>
    <dgm:cxn modelId="{689FEE45-BE91-4387-956B-A5206D0088B6}" srcId="{9BE63800-8867-4E37-9B95-3B6B173E24E5}" destId="{9FC5589A-F339-40E2-9E06-93C74D7ABA56}" srcOrd="4" destOrd="0" parTransId="{D9DBA53E-8770-49DB-88FE-7A81F8A882E1}" sibTransId="{1B30E414-0354-4678-97BC-4DD55E342832}"/>
    <dgm:cxn modelId="{EAD10470-3F94-4DB3-AB98-0B6109F92689}" type="presOf" srcId="{230B9018-2E4C-4B62-BFE1-1FD74D8109F4}" destId="{60D606BD-CD70-4CDF-9431-C821EB978D80}" srcOrd="1" destOrd="0" presId="urn:microsoft.com/office/officeart/2005/8/layout/cycle2"/>
    <dgm:cxn modelId="{759E14A4-F644-42C4-9433-576980840ED1}" type="presOf" srcId="{94D57062-F803-44C7-AAF0-93578EC79625}" destId="{75693476-D7F6-4270-8289-D0E18741A039}" srcOrd="0" destOrd="0" presId="urn:microsoft.com/office/officeart/2005/8/layout/cycle2"/>
    <dgm:cxn modelId="{7F54B6A6-05B0-429E-A318-717E384A143D}" srcId="{9BE63800-8867-4E37-9B95-3B6B173E24E5}" destId="{460237F4-82AC-4DB9-8034-57B2E163314E}" srcOrd="1" destOrd="0" parTransId="{696E440D-41F2-4EB4-ABDD-7B8FEE062A43}" sibTransId="{DB80BE8C-3998-4246-A4D3-7A3BBEFA7E2E}"/>
    <dgm:cxn modelId="{4C1FF0AA-5288-4C1E-BFE2-979FC6C2A7DA}" type="presOf" srcId="{92F6893B-E15F-4CC2-A025-551C7FAA4371}" destId="{F50414CE-0B77-4613-A2FA-72A858635D1D}" srcOrd="0" destOrd="0" presId="urn:microsoft.com/office/officeart/2005/8/layout/cycle2"/>
    <dgm:cxn modelId="{81C081B7-6BCC-4A25-B0C8-4E63384266A3}" srcId="{9BE63800-8867-4E37-9B95-3B6B173E24E5}" destId="{F76EF56D-F72E-4AEA-9089-C25DD00C5614}" srcOrd="3" destOrd="0" parTransId="{9441BA6F-CEF5-4305-8F0A-D2389ABAAFA6}" sibTransId="{230B9018-2E4C-4B62-BFE1-1FD74D8109F4}"/>
    <dgm:cxn modelId="{B2C7C7BA-A8CF-4C97-9ABA-0F3A8561C5D5}" type="presOf" srcId="{9BE63800-8867-4E37-9B95-3B6B173E24E5}" destId="{C6CAAAC0-C804-496A-B301-5A202AC09E38}" srcOrd="0" destOrd="0" presId="urn:microsoft.com/office/officeart/2005/8/layout/cycle2"/>
    <dgm:cxn modelId="{8BCAFEC9-997C-49D3-9DE2-8FB4B4DD9664}" type="presOf" srcId="{9FA27628-35F5-43FB-B842-6C0A9ACF5532}" destId="{E4A1D7CD-76A9-48C5-A415-0DB035D06DAF}" srcOrd="0" destOrd="0" presId="urn:microsoft.com/office/officeart/2005/8/layout/cycle2"/>
    <dgm:cxn modelId="{250A4ED7-A391-4ADB-A27A-4E4DA826DD3D}" type="presOf" srcId="{DB80BE8C-3998-4246-A4D3-7A3BBEFA7E2E}" destId="{10563650-74AA-402D-BDD5-2B1ABFAFE442}" srcOrd="1" destOrd="0" presId="urn:microsoft.com/office/officeart/2005/8/layout/cycle2"/>
    <dgm:cxn modelId="{CF76AFD7-C37E-48CB-9EDD-DBABE6290E11}" type="presOf" srcId="{9FC5589A-F339-40E2-9E06-93C74D7ABA56}" destId="{826689A9-AC85-48C1-97C3-A8CA090B9112}" srcOrd="0" destOrd="0" presId="urn:microsoft.com/office/officeart/2005/8/layout/cycle2"/>
    <dgm:cxn modelId="{67DF3FDE-9D51-4BFD-94DE-E9BC1FD076E3}" srcId="{9BE63800-8867-4E37-9B95-3B6B173E24E5}" destId="{9FA27628-35F5-43FB-B842-6C0A9ACF5532}" srcOrd="2" destOrd="0" parTransId="{541A1A86-C761-45AC-8E31-A294CB7EE167}" sibTransId="{45C29F75-D25A-4F8B-BFB0-CFEE146DA333}"/>
    <dgm:cxn modelId="{56705FF7-DFD4-4B78-A76E-45570C9D8021}" type="presOf" srcId="{45C29F75-D25A-4F8B-BFB0-CFEE146DA333}" destId="{AE252925-C6F5-4868-A9BB-1DC53D3E7E7F}" srcOrd="1" destOrd="0" presId="urn:microsoft.com/office/officeart/2005/8/layout/cycle2"/>
    <dgm:cxn modelId="{A9E001FB-0ECD-4A82-9D94-A788B9EA21C7}" type="presOf" srcId="{230B9018-2E4C-4B62-BFE1-1FD74D8109F4}" destId="{BBFF28F3-F368-4E99-BE02-CB08EAF3ACEC}" srcOrd="0" destOrd="0" presId="urn:microsoft.com/office/officeart/2005/8/layout/cycle2"/>
    <dgm:cxn modelId="{6DF5686E-2497-417A-83A1-59CE175FFE16}" type="presParOf" srcId="{C6CAAAC0-C804-496A-B301-5A202AC09E38}" destId="{75693476-D7F6-4270-8289-D0E18741A039}" srcOrd="0" destOrd="0" presId="urn:microsoft.com/office/officeart/2005/8/layout/cycle2"/>
    <dgm:cxn modelId="{902EE33B-AFF0-4F1F-8DB2-D93CB4E5DB5D}" type="presParOf" srcId="{C6CAAAC0-C804-496A-B301-5A202AC09E38}" destId="{F50414CE-0B77-4613-A2FA-72A858635D1D}" srcOrd="1" destOrd="0" presId="urn:microsoft.com/office/officeart/2005/8/layout/cycle2"/>
    <dgm:cxn modelId="{F9B61413-7C3A-47D0-B3F5-247B434247A6}" type="presParOf" srcId="{F50414CE-0B77-4613-A2FA-72A858635D1D}" destId="{6F3D069A-D8E0-43F9-AFDB-352877738FBB}" srcOrd="0" destOrd="0" presId="urn:microsoft.com/office/officeart/2005/8/layout/cycle2"/>
    <dgm:cxn modelId="{309F96A7-4FEB-41AC-986A-E9A157BD4020}" type="presParOf" srcId="{C6CAAAC0-C804-496A-B301-5A202AC09E38}" destId="{3A742412-5914-4435-9581-7F1007352FAE}" srcOrd="2" destOrd="0" presId="urn:microsoft.com/office/officeart/2005/8/layout/cycle2"/>
    <dgm:cxn modelId="{654F2EAD-4EB5-4A97-90D9-330A66C34217}" type="presParOf" srcId="{C6CAAAC0-C804-496A-B301-5A202AC09E38}" destId="{9B4DCA51-17BD-4DE6-9285-9BBB75C9A102}" srcOrd="3" destOrd="0" presId="urn:microsoft.com/office/officeart/2005/8/layout/cycle2"/>
    <dgm:cxn modelId="{9916EE8E-DA93-4355-B8DA-88394B32F1CB}" type="presParOf" srcId="{9B4DCA51-17BD-4DE6-9285-9BBB75C9A102}" destId="{10563650-74AA-402D-BDD5-2B1ABFAFE442}" srcOrd="0" destOrd="0" presId="urn:microsoft.com/office/officeart/2005/8/layout/cycle2"/>
    <dgm:cxn modelId="{1E793E88-F68A-4E0B-8D0D-9F41E48299C3}" type="presParOf" srcId="{C6CAAAC0-C804-496A-B301-5A202AC09E38}" destId="{E4A1D7CD-76A9-48C5-A415-0DB035D06DAF}" srcOrd="4" destOrd="0" presId="urn:microsoft.com/office/officeart/2005/8/layout/cycle2"/>
    <dgm:cxn modelId="{E01152A7-7990-4EC8-B69B-0D83706CFA1B}" type="presParOf" srcId="{C6CAAAC0-C804-496A-B301-5A202AC09E38}" destId="{3D8226E3-B479-4EDA-8A2D-6458640927A8}" srcOrd="5" destOrd="0" presId="urn:microsoft.com/office/officeart/2005/8/layout/cycle2"/>
    <dgm:cxn modelId="{6D61DA97-FB7E-43E3-9F92-614C72CD0E32}" type="presParOf" srcId="{3D8226E3-B479-4EDA-8A2D-6458640927A8}" destId="{AE252925-C6F5-4868-A9BB-1DC53D3E7E7F}" srcOrd="0" destOrd="0" presId="urn:microsoft.com/office/officeart/2005/8/layout/cycle2"/>
    <dgm:cxn modelId="{85F0D4F7-8F86-4619-9A94-F4A16FA56735}" type="presParOf" srcId="{C6CAAAC0-C804-496A-B301-5A202AC09E38}" destId="{8365D79B-45DD-4A4C-825F-3E01C3FD7D5B}" srcOrd="6" destOrd="0" presId="urn:microsoft.com/office/officeart/2005/8/layout/cycle2"/>
    <dgm:cxn modelId="{AE21AAE8-030F-4047-9CBB-CC96AFB4CB30}" type="presParOf" srcId="{C6CAAAC0-C804-496A-B301-5A202AC09E38}" destId="{BBFF28F3-F368-4E99-BE02-CB08EAF3ACEC}" srcOrd="7" destOrd="0" presId="urn:microsoft.com/office/officeart/2005/8/layout/cycle2"/>
    <dgm:cxn modelId="{875D29AA-F821-4992-8028-C205E1E2C639}" type="presParOf" srcId="{BBFF28F3-F368-4E99-BE02-CB08EAF3ACEC}" destId="{60D606BD-CD70-4CDF-9431-C821EB978D80}" srcOrd="0" destOrd="0" presId="urn:microsoft.com/office/officeart/2005/8/layout/cycle2"/>
    <dgm:cxn modelId="{B49DA594-66D9-4504-95E0-4FE07DB3E7B3}" type="presParOf" srcId="{C6CAAAC0-C804-496A-B301-5A202AC09E38}" destId="{826689A9-AC85-48C1-97C3-A8CA090B9112}" srcOrd="8" destOrd="0" presId="urn:microsoft.com/office/officeart/2005/8/layout/cycle2"/>
    <dgm:cxn modelId="{C9CD53CB-1A79-40B2-917B-4A0A91737300}" type="presParOf" srcId="{C6CAAAC0-C804-496A-B301-5A202AC09E38}" destId="{8A7E8DA7-DFDC-43A6-885A-F6B2D2A77FD5}" srcOrd="9" destOrd="0" presId="urn:microsoft.com/office/officeart/2005/8/layout/cycle2"/>
    <dgm:cxn modelId="{A448B5C9-18A2-4C6B-814B-9A2E4CEF2E6A}" type="presParOf" srcId="{8A7E8DA7-DFDC-43A6-885A-F6B2D2A77FD5}" destId="{24E881BA-F2CB-45A9-A22A-A9F43AC176C0}" srcOrd="0" destOrd="0" presId="urn:microsoft.com/office/officeart/2005/8/layout/cycle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87E8E5-C0C0-45F3-9E0D-CE6BAF53CD6A}"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zh-CN" altLang="en-US"/>
        </a:p>
      </dgm:t>
    </dgm:pt>
    <dgm:pt modelId="{40B95496-8AA7-412F-B7FB-4CA29F352043}">
      <dgm:prSet phldrT="[文本]" custT="1"/>
      <dgm:spPr>
        <a:solidFill>
          <a:srgbClr val="D96C31"/>
        </a:solidFill>
        <a:ln>
          <a:solidFill>
            <a:srgbClr val="D96C31"/>
          </a:solidFill>
        </a:ln>
      </dgm:spPr>
      <dgm:t>
        <a:bodyPr/>
        <a:lstStyle/>
        <a:p>
          <a:r>
            <a:rPr lang="zh-CN" altLang="en-US" sz="2400" dirty="0"/>
            <a:t>古典政治经济学</a:t>
          </a:r>
        </a:p>
      </dgm:t>
    </dgm:pt>
    <dgm:pt modelId="{1D6CE43B-CA31-43D6-92E2-AB2048AFA4F7}" cxnId="{0147CA63-A858-432F-A063-9DAF51D2958C}" type="parTrans">
      <dgm:prSet/>
      <dgm:spPr/>
      <dgm:t>
        <a:bodyPr/>
        <a:lstStyle/>
        <a:p>
          <a:endParaRPr lang="zh-CN" altLang="en-US" sz="2400"/>
        </a:p>
      </dgm:t>
    </dgm:pt>
    <dgm:pt modelId="{7031DB55-3099-4C96-9732-3461E60ABDB6}" cxnId="{0147CA63-A858-432F-A063-9DAF51D2958C}" type="sibTrans">
      <dgm:prSet/>
      <dgm:spPr/>
      <dgm:t>
        <a:bodyPr/>
        <a:lstStyle/>
        <a:p>
          <a:endParaRPr lang="zh-CN" altLang="en-US" sz="2400"/>
        </a:p>
      </dgm:t>
    </dgm:pt>
    <dgm:pt modelId="{D36B1D0A-059B-4749-AFD0-D18A58F5122E}">
      <dgm:prSet phldrT="[文本]" custT="1"/>
      <dgm:spPr>
        <a:ln>
          <a:solidFill>
            <a:srgbClr val="D96C31"/>
          </a:solidFill>
        </a:ln>
      </dgm:spPr>
      <dgm:t>
        <a:bodyPr/>
        <a:lstStyle/>
        <a:p>
          <a:r>
            <a:rPr lang="zh-CN" altLang="en-US" sz="2400" dirty="0"/>
            <a:t>劳动分工和协作</a:t>
          </a:r>
        </a:p>
      </dgm:t>
    </dgm:pt>
    <dgm:pt modelId="{13EFF7A0-FE70-4B3A-8C9F-2D8EEE87B848}" cxnId="{195D1DED-F24D-4E03-BCF2-627DA94C3FF8}" type="parTrans">
      <dgm:prSet/>
      <dgm:spPr/>
      <dgm:t>
        <a:bodyPr/>
        <a:lstStyle/>
        <a:p>
          <a:endParaRPr lang="zh-CN" altLang="en-US" sz="2400"/>
        </a:p>
      </dgm:t>
    </dgm:pt>
    <dgm:pt modelId="{5F9EA3A9-AF34-4101-9457-D60CD4CF9A7F}" cxnId="{195D1DED-F24D-4E03-BCF2-627DA94C3FF8}" type="sibTrans">
      <dgm:prSet/>
      <dgm:spPr/>
      <dgm:t>
        <a:bodyPr/>
        <a:lstStyle/>
        <a:p>
          <a:endParaRPr lang="zh-CN" altLang="en-US" sz="2400"/>
        </a:p>
      </dgm:t>
    </dgm:pt>
    <dgm:pt modelId="{46FEEF2F-CFA1-4D73-A485-6065E6FC3A57}">
      <dgm:prSet phldrT="[文本]" custT="1"/>
      <dgm:spPr>
        <a:solidFill>
          <a:srgbClr val="D96C31"/>
        </a:solidFill>
        <a:ln>
          <a:solidFill>
            <a:srgbClr val="D96C31"/>
          </a:solidFill>
        </a:ln>
      </dgm:spPr>
      <dgm:t>
        <a:bodyPr/>
        <a:lstStyle/>
        <a:p>
          <a:r>
            <a:rPr lang="zh-CN" altLang="en-US" sz="2400" dirty="0"/>
            <a:t>心理学</a:t>
          </a:r>
        </a:p>
      </dgm:t>
    </dgm:pt>
    <dgm:pt modelId="{9780033B-3842-43B0-B28E-D4139F2B3A36}" cxnId="{2E204BD2-9F21-49B7-A985-D583A2481F44}" type="parTrans">
      <dgm:prSet/>
      <dgm:spPr/>
      <dgm:t>
        <a:bodyPr/>
        <a:lstStyle/>
        <a:p>
          <a:endParaRPr lang="zh-CN" altLang="en-US" sz="2400"/>
        </a:p>
      </dgm:t>
    </dgm:pt>
    <dgm:pt modelId="{D6D0526A-E3EF-408C-BB0C-75CF4A5EE93D}" cxnId="{2E204BD2-9F21-49B7-A985-D583A2481F44}" type="sibTrans">
      <dgm:prSet/>
      <dgm:spPr/>
      <dgm:t>
        <a:bodyPr/>
        <a:lstStyle/>
        <a:p>
          <a:endParaRPr lang="zh-CN" altLang="en-US" sz="2400"/>
        </a:p>
      </dgm:t>
    </dgm:pt>
    <dgm:pt modelId="{77B28D7E-39F5-4410-ABD4-DE6B4C621666}">
      <dgm:prSet phldrT="[文本]" custT="1"/>
      <dgm:spPr>
        <a:ln>
          <a:solidFill>
            <a:srgbClr val="D96C31"/>
          </a:solidFill>
        </a:ln>
      </dgm:spPr>
      <dgm:t>
        <a:bodyPr/>
        <a:lstStyle/>
        <a:p>
          <a:r>
            <a:rPr lang="zh-CN" altLang="en-US" sz="2400" dirty="0"/>
            <a:t>行为及其动机</a:t>
          </a:r>
        </a:p>
      </dgm:t>
    </dgm:pt>
    <dgm:pt modelId="{455BA6EB-5410-4208-8FA9-9AC0392F97BB}" cxnId="{06C31CF8-7FA6-42CE-B62A-5F3B19404053}" type="parTrans">
      <dgm:prSet/>
      <dgm:spPr/>
      <dgm:t>
        <a:bodyPr/>
        <a:lstStyle/>
        <a:p>
          <a:endParaRPr lang="zh-CN" altLang="en-US" sz="2400"/>
        </a:p>
      </dgm:t>
    </dgm:pt>
    <dgm:pt modelId="{63AA3489-22E3-4B65-A5F3-1162C56066E1}" cxnId="{06C31CF8-7FA6-42CE-B62A-5F3B19404053}" type="sibTrans">
      <dgm:prSet/>
      <dgm:spPr/>
      <dgm:t>
        <a:bodyPr/>
        <a:lstStyle/>
        <a:p>
          <a:endParaRPr lang="zh-CN" altLang="en-US" sz="2400"/>
        </a:p>
      </dgm:t>
    </dgm:pt>
    <dgm:pt modelId="{90237E6C-5A7F-4189-98CE-111ABCF6EB19}">
      <dgm:prSet phldrT="[文本]" custT="1"/>
      <dgm:spPr>
        <a:solidFill>
          <a:srgbClr val="D96C31"/>
        </a:solidFill>
        <a:ln>
          <a:solidFill>
            <a:srgbClr val="D96C31"/>
          </a:solidFill>
        </a:ln>
      </dgm:spPr>
      <dgm:t>
        <a:bodyPr/>
        <a:lstStyle/>
        <a:p>
          <a:r>
            <a:rPr lang="zh-CN" altLang="en-US" sz="2400" dirty="0"/>
            <a:t>社会学</a:t>
          </a:r>
        </a:p>
      </dgm:t>
    </dgm:pt>
    <dgm:pt modelId="{E74B36EA-469A-4BE7-92B1-270F5AE07BCD}" cxnId="{9B0A3C71-E719-43B3-AC92-3C3D0390C890}" type="parTrans">
      <dgm:prSet/>
      <dgm:spPr/>
      <dgm:t>
        <a:bodyPr/>
        <a:lstStyle/>
        <a:p>
          <a:endParaRPr lang="zh-CN" altLang="en-US" sz="2400"/>
        </a:p>
      </dgm:t>
    </dgm:pt>
    <dgm:pt modelId="{2772B21C-EE6F-4ED1-99C3-D8327691ED38}" cxnId="{9B0A3C71-E719-43B3-AC92-3C3D0390C890}" type="sibTrans">
      <dgm:prSet/>
      <dgm:spPr/>
      <dgm:t>
        <a:bodyPr/>
        <a:lstStyle/>
        <a:p>
          <a:endParaRPr lang="zh-CN" altLang="en-US" sz="2400"/>
        </a:p>
      </dgm:t>
    </dgm:pt>
    <dgm:pt modelId="{74089888-58B3-4E2F-946B-37A376BF02FA}">
      <dgm:prSet phldrT="[文本]" custT="1"/>
      <dgm:spPr>
        <a:ln>
          <a:solidFill>
            <a:srgbClr val="D96C31"/>
          </a:solidFill>
        </a:ln>
      </dgm:spPr>
      <dgm:t>
        <a:bodyPr/>
        <a:lstStyle/>
        <a:p>
          <a:r>
            <a:rPr lang="zh-CN" altLang="en-US" sz="2400" dirty="0"/>
            <a:t>组织</a:t>
          </a:r>
        </a:p>
      </dgm:t>
    </dgm:pt>
    <dgm:pt modelId="{10361DBF-C267-4962-96B6-A3C5FA5968B0}" cxnId="{0E2C9440-7FF2-41C2-9354-6E53945ECCCC}" type="parTrans">
      <dgm:prSet/>
      <dgm:spPr/>
      <dgm:t>
        <a:bodyPr/>
        <a:lstStyle/>
        <a:p>
          <a:endParaRPr lang="zh-CN" altLang="en-US" sz="2400"/>
        </a:p>
      </dgm:t>
    </dgm:pt>
    <dgm:pt modelId="{6E29E07D-C90B-435E-8EFF-32A8462710DF}" cxnId="{0E2C9440-7FF2-41C2-9354-6E53945ECCCC}" type="sibTrans">
      <dgm:prSet/>
      <dgm:spPr/>
      <dgm:t>
        <a:bodyPr/>
        <a:lstStyle/>
        <a:p>
          <a:endParaRPr lang="zh-CN" altLang="en-US" sz="2400"/>
        </a:p>
      </dgm:t>
    </dgm:pt>
    <dgm:pt modelId="{5581A468-42FA-46F0-9539-7A8752B7D02F}">
      <dgm:prSet phldrT="[文本]" custT="1"/>
      <dgm:spPr>
        <a:solidFill>
          <a:srgbClr val="D96C31"/>
        </a:solidFill>
        <a:ln>
          <a:solidFill>
            <a:srgbClr val="D96C31"/>
          </a:solidFill>
        </a:ln>
      </dgm:spPr>
      <dgm:t>
        <a:bodyPr/>
        <a:lstStyle/>
        <a:p>
          <a:r>
            <a:rPr lang="zh-CN" altLang="en-US" sz="2400" dirty="0"/>
            <a:t>政治学</a:t>
          </a:r>
        </a:p>
      </dgm:t>
    </dgm:pt>
    <dgm:pt modelId="{AD32358C-7199-4462-8545-F7E659B24BE9}" cxnId="{EB6EA4FD-B2DE-4159-9FFD-9B186350F01E}" type="parTrans">
      <dgm:prSet/>
      <dgm:spPr/>
      <dgm:t>
        <a:bodyPr/>
        <a:lstStyle/>
        <a:p>
          <a:endParaRPr lang="zh-CN" altLang="en-US" sz="2400"/>
        </a:p>
      </dgm:t>
    </dgm:pt>
    <dgm:pt modelId="{07A28579-C1D8-49E4-806E-CCE8EA9898CE}" cxnId="{EB6EA4FD-B2DE-4159-9FFD-9B186350F01E}" type="sibTrans">
      <dgm:prSet/>
      <dgm:spPr/>
      <dgm:t>
        <a:bodyPr/>
        <a:lstStyle/>
        <a:p>
          <a:endParaRPr lang="zh-CN" altLang="en-US" sz="2400"/>
        </a:p>
      </dgm:t>
    </dgm:pt>
    <dgm:pt modelId="{52A0B4FB-9002-49D6-A35C-7DC9DBDBF930}">
      <dgm:prSet phldrT="[文本]" custT="1"/>
      <dgm:spPr>
        <a:ln>
          <a:solidFill>
            <a:srgbClr val="D96C31"/>
          </a:solidFill>
        </a:ln>
      </dgm:spPr>
      <dgm:t>
        <a:bodyPr/>
        <a:lstStyle/>
        <a:p>
          <a:r>
            <a:rPr lang="zh-CN" altLang="en-US" sz="2400" dirty="0"/>
            <a:t>权力及其运行</a:t>
          </a:r>
        </a:p>
      </dgm:t>
    </dgm:pt>
    <dgm:pt modelId="{DD5C4D4C-7024-466E-994B-0C6C8415AE19}" cxnId="{B345D898-18D2-4ABE-9D38-7813C8A4B4FF}" type="parTrans">
      <dgm:prSet/>
      <dgm:spPr/>
      <dgm:t>
        <a:bodyPr/>
        <a:lstStyle/>
        <a:p>
          <a:endParaRPr lang="zh-CN" altLang="en-US" sz="2400"/>
        </a:p>
      </dgm:t>
    </dgm:pt>
    <dgm:pt modelId="{E491C02A-A769-473B-B018-DF797AEA03E2}" cxnId="{B345D898-18D2-4ABE-9D38-7813C8A4B4FF}" type="sibTrans">
      <dgm:prSet/>
      <dgm:spPr/>
      <dgm:t>
        <a:bodyPr/>
        <a:lstStyle/>
        <a:p>
          <a:endParaRPr lang="zh-CN" altLang="en-US" sz="2400"/>
        </a:p>
      </dgm:t>
    </dgm:pt>
    <dgm:pt modelId="{FF3ED586-B17A-4293-A429-F0BD4A9DA46E}" type="pres">
      <dgm:prSet presAssocID="{0887E8E5-C0C0-45F3-9E0D-CE6BAF53CD6A}" presName="cycleMatrixDiagram" presStyleCnt="0">
        <dgm:presLayoutVars>
          <dgm:chMax val="1"/>
          <dgm:dir/>
          <dgm:animLvl val="lvl"/>
          <dgm:resizeHandles val="exact"/>
        </dgm:presLayoutVars>
      </dgm:prSet>
      <dgm:spPr/>
    </dgm:pt>
    <dgm:pt modelId="{536CB690-D7B8-40D9-9869-819273C41343}" type="pres">
      <dgm:prSet presAssocID="{0887E8E5-C0C0-45F3-9E0D-CE6BAF53CD6A}" presName="children" presStyleCnt="0"/>
      <dgm:spPr/>
    </dgm:pt>
    <dgm:pt modelId="{846B98EA-3EE8-4E90-B24A-738B9DE5535D}" type="pres">
      <dgm:prSet presAssocID="{0887E8E5-C0C0-45F3-9E0D-CE6BAF53CD6A}" presName="child1group" presStyleCnt="0"/>
      <dgm:spPr/>
    </dgm:pt>
    <dgm:pt modelId="{D11FA036-50FA-47A5-A42D-9954F6F78B4A}" type="pres">
      <dgm:prSet presAssocID="{0887E8E5-C0C0-45F3-9E0D-CE6BAF53CD6A}" presName="child1" presStyleLbl="bgAcc1" presStyleIdx="0" presStyleCnt="4"/>
      <dgm:spPr/>
    </dgm:pt>
    <dgm:pt modelId="{34977DD1-2FD9-49B8-A60F-AEA4023F8084}" type="pres">
      <dgm:prSet presAssocID="{0887E8E5-C0C0-45F3-9E0D-CE6BAF53CD6A}" presName="child1Text" presStyleLbl="bgAcc1" presStyleIdx="0" presStyleCnt="4">
        <dgm:presLayoutVars>
          <dgm:bulletEnabled val="1"/>
        </dgm:presLayoutVars>
      </dgm:prSet>
      <dgm:spPr/>
    </dgm:pt>
    <dgm:pt modelId="{62229926-DE95-42D8-94D9-8C20D9BEDE91}" type="pres">
      <dgm:prSet presAssocID="{0887E8E5-C0C0-45F3-9E0D-CE6BAF53CD6A}" presName="child2group" presStyleCnt="0"/>
      <dgm:spPr/>
    </dgm:pt>
    <dgm:pt modelId="{E99BD17C-4D49-4E65-B053-48D8B6AE0B77}" type="pres">
      <dgm:prSet presAssocID="{0887E8E5-C0C0-45F3-9E0D-CE6BAF53CD6A}" presName="child2" presStyleLbl="bgAcc1" presStyleIdx="1" presStyleCnt="4"/>
      <dgm:spPr/>
    </dgm:pt>
    <dgm:pt modelId="{F254BE5E-16C1-4549-B0CA-BBF0F747D0B8}" type="pres">
      <dgm:prSet presAssocID="{0887E8E5-C0C0-45F3-9E0D-CE6BAF53CD6A}" presName="child2Text" presStyleLbl="bgAcc1" presStyleIdx="1" presStyleCnt="4">
        <dgm:presLayoutVars>
          <dgm:bulletEnabled val="1"/>
        </dgm:presLayoutVars>
      </dgm:prSet>
      <dgm:spPr/>
    </dgm:pt>
    <dgm:pt modelId="{BEC6FE02-8128-4DFC-A7EF-A87C59C703F8}" type="pres">
      <dgm:prSet presAssocID="{0887E8E5-C0C0-45F3-9E0D-CE6BAF53CD6A}" presName="child3group" presStyleCnt="0"/>
      <dgm:spPr/>
    </dgm:pt>
    <dgm:pt modelId="{9AF12CE3-DC98-49B9-B558-286DA39B0986}" type="pres">
      <dgm:prSet presAssocID="{0887E8E5-C0C0-45F3-9E0D-CE6BAF53CD6A}" presName="child3" presStyleLbl="bgAcc1" presStyleIdx="2" presStyleCnt="4"/>
      <dgm:spPr/>
    </dgm:pt>
    <dgm:pt modelId="{216449EA-D0F7-4DB1-9A80-0B43B3880EAC}" type="pres">
      <dgm:prSet presAssocID="{0887E8E5-C0C0-45F3-9E0D-CE6BAF53CD6A}" presName="child3Text" presStyleLbl="bgAcc1" presStyleIdx="2" presStyleCnt="4">
        <dgm:presLayoutVars>
          <dgm:bulletEnabled val="1"/>
        </dgm:presLayoutVars>
      </dgm:prSet>
      <dgm:spPr/>
    </dgm:pt>
    <dgm:pt modelId="{7118F54F-90E3-4842-8D29-F7DFDC3E0CC4}" type="pres">
      <dgm:prSet presAssocID="{0887E8E5-C0C0-45F3-9E0D-CE6BAF53CD6A}" presName="child4group" presStyleCnt="0"/>
      <dgm:spPr/>
    </dgm:pt>
    <dgm:pt modelId="{32EECD4F-1C71-40AE-932F-BB6155482978}" type="pres">
      <dgm:prSet presAssocID="{0887E8E5-C0C0-45F3-9E0D-CE6BAF53CD6A}" presName="child4" presStyleLbl="bgAcc1" presStyleIdx="3" presStyleCnt="4"/>
      <dgm:spPr/>
    </dgm:pt>
    <dgm:pt modelId="{2B9D0D9A-6CA3-4D32-8348-1F7780B56850}" type="pres">
      <dgm:prSet presAssocID="{0887E8E5-C0C0-45F3-9E0D-CE6BAF53CD6A}" presName="child4Text" presStyleLbl="bgAcc1" presStyleIdx="3" presStyleCnt="4">
        <dgm:presLayoutVars>
          <dgm:bulletEnabled val="1"/>
        </dgm:presLayoutVars>
      </dgm:prSet>
      <dgm:spPr/>
    </dgm:pt>
    <dgm:pt modelId="{7052B135-7775-4F97-A73F-74AA68CB5BE0}" type="pres">
      <dgm:prSet presAssocID="{0887E8E5-C0C0-45F3-9E0D-CE6BAF53CD6A}" presName="childPlaceholder" presStyleCnt="0"/>
      <dgm:spPr/>
    </dgm:pt>
    <dgm:pt modelId="{AC02B127-CBE9-4A04-8CB8-1C781D623394}" type="pres">
      <dgm:prSet presAssocID="{0887E8E5-C0C0-45F3-9E0D-CE6BAF53CD6A}" presName="circle" presStyleCnt="0"/>
      <dgm:spPr/>
    </dgm:pt>
    <dgm:pt modelId="{A7842C26-9ABC-43FF-8531-66064CAC5D08}" type="pres">
      <dgm:prSet presAssocID="{0887E8E5-C0C0-45F3-9E0D-CE6BAF53CD6A}" presName="quadrant1" presStyleLbl="node1" presStyleIdx="0" presStyleCnt="4">
        <dgm:presLayoutVars>
          <dgm:chMax val="1"/>
          <dgm:bulletEnabled val="1"/>
        </dgm:presLayoutVars>
      </dgm:prSet>
      <dgm:spPr/>
    </dgm:pt>
    <dgm:pt modelId="{CD855B47-5757-442D-83CE-D5136FA5B3E9}" type="pres">
      <dgm:prSet presAssocID="{0887E8E5-C0C0-45F3-9E0D-CE6BAF53CD6A}" presName="quadrant2" presStyleLbl="node1" presStyleIdx="1" presStyleCnt="4">
        <dgm:presLayoutVars>
          <dgm:chMax val="1"/>
          <dgm:bulletEnabled val="1"/>
        </dgm:presLayoutVars>
      </dgm:prSet>
      <dgm:spPr/>
    </dgm:pt>
    <dgm:pt modelId="{693A6BED-966E-4D94-B3C2-9DA031C886F9}" type="pres">
      <dgm:prSet presAssocID="{0887E8E5-C0C0-45F3-9E0D-CE6BAF53CD6A}" presName="quadrant3" presStyleLbl="node1" presStyleIdx="2" presStyleCnt="4">
        <dgm:presLayoutVars>
          <dgm:chMax val="1"/>
          <dgm:bulletEnabled val="1"/>
        </dgm:presLayoutVars>
      </dgm:prSet>
      <dgm:spPr/>
    </dgm:pt>
    <dgm:pt modelId="{94624180-7982-450B-A4C1-840B88C70237}" type="pres">
      <dgm:prSet presAssocID="{0887E8E5-C0C0-45F3-9E0D-CE6BAF53CD6A}" presName="quadrant4" presStyleLbl="node1" presStyleIdx="3" presStyleCnt="4">
        <dgm:presLayoutVars>
          <dgm:chMax val="1"/>
          <dgm:bulletEnabled val="1"/>
        </dgm:presLayoutVars>
      </dgm:prSet>
      <dgm:spPr/>
    </dgm:pt>
    <dgm:pt modelId="{BFDB4FF4-96B0-4E02-B16F-EE51D59BFDD6}" type="pres">
      <dgm:prSet presAssocID="{0887E8E5-C0C0-45F3-9E0D-CE6BAF53CD6A}" presName="quadrantPlaceholder" presStyleCnt="0"/>
      <dgm:spPr/>
    </dgm:pt>
    <dgm:pt modelId="{540D416B-B05B-4752-80AA-716D6DE3B93B}" type="pres">
      <dgm:prSet presAssocID="{0887E8E5-C0C0-45F3-9E0D-CE6BAF53CD6A}" presName="center1" presStyleLbl="fgShp" presStyleIdx="0" presStyleCnt="2"/>
      <dgm:spPr>
        <a:ln>
          <a:solidFill>
            <a:srgbClr val="D96C31"/>
          </a:solidFill>
        </a:ln>
      </dgm:spPr>
    </dgm:pt>
    <dgm:pt modelId="{D9FA40ED-11C3-46AD-AD72-9DFAD1BC7A00}" type="pres">
      <dgm:prSet presAssocID="{0887E8E5-C0C0-45F3-9E0D-CE6BAF53CD6A}" presName="center2" presStyleLbl="fgShp" presStyleIdx="1" presStyleCnt="2"/>
      <dgm:spPr>
        <a:ln>
          <a:solidFill>
            <a:srgbClr val="D96C31"/>
          </a:solidFill>
        </a:ln>
      </dgm:spPr>
    </dgm:pt>
  </dgm:ptLst>
  <dgm:cxnLst>
    <dgm:cxn modelId="{7AE00717-57E2-4BB9-9CF5-404967D0F39B}" type="presOf" srcId="{74089888-58B3-4E2F-946B-37A376BF02FA}" destId="{216449EA-D0F7-4DB1-9A80-0B43B3880EAC}" srcOrd="1" destOrd="0" presId="urn:microsoft.com/office/officeart/2005/8/layout/cycle4"/>
    <dgm:cxn modelId="{DEA1D318-15EC-4B63-8131-968D285F063A}" type="presOf" srcId="{77B28D7E-39F5-4410-ABD4-DE6B4C621666}" destId="{F254BE5E-16C1-4549-B0CA-BBF0F747D0B8}" srcOrd="1" destOrd="0" presId="urn:microsoft.com/office/officeart/2005/8/layout/cycle4"/>
    <dgm:cxn modelId="{941FB21D-D1FC-46FF-9942-77857454E59B}" type="presOf" srcId="{D36B1D0A-059B-4749-AFD0-D18A58F5122E}" destId="{34977DD1-2FD9-49B8-A60F-AEA4023F8084}" srcOrd="1" destOrd="0" presId="urn:microsoft.com/office/officeart/2005/8/layout/cycle4"/>
    <dgm:cxn modelId="{0CCE5D2D-7639-46B6-A3C3-99454AA911A4}" type="presOf" srcId="{77B28D7E-39F5-4410-ABD4-DE6B4C621666}" destId="{E99BD17C-4D49-4E65-B053-48D8B6AE0B77}" srcOrd="0" destOrd="0" presId="urn:microsoft.com/office/officeart/2005/8/layout/cycle4"/>
    <dgm:cxn modelId="{843E1240-FA2A-4777-8439-1F89D9EC4E64}" type="presOf" srcId="{52A0B4FB-9002-49D6-A35C-7DC9DBDBF930}" destId="{32EECD4F-1C71-40AE-932F-BB6155482978}" srcOrd="0" destOrd="0" presId="urn:microsoft.com/office/officeart/2005/8/layout/cycle4"/>
    <dgm:cxn modelId="{0E2C9440-7FF2-41C2-9354-6E53945ECCCC}" srcId="{90237E6C-5A7F-4189-98CE-111ABCF6EB19}" destId="{74089888-58B3-4E2F-946B-37A376BF02FA}" srcOrd="0" destOrd="0" parTransId="{10361DBF-C267-4962-96B6-A3C5FA5968B0}" sibTransId="{6E29E07D-C90B-435E-8EFF-32A8462710DF}"/>
    <dgm:cxn modelId="{F80FC25D-99C5-4C21-A1A8-BAD1F90D7E66}" type="presOf" srcId="{D36B1D0A-059B-4749-AFD0-D18A58F5122E}" destId="{D11FA036-50FA-47A5-A42D-9954F6F78B4A}" srcOrd="0" destOrd="0" presId="urn:microsoft.com/office/officeart/2005/8/layout/cycle4"/>
    <dgm:cxn modelId="{0147CA63-A858-432F-A063-9DAF51D2958C}" srcId="{0887E8E5-C0C0-45F3-9E0D-CE6BAF53CD6A}" destId="{40B95496-8AA7-412F-B7FB-4CA29F352043}" srcOrd="0" destOrd="0" parTransId="{1D6CE43B-CA31-43D6-92E2-AB2048AFA4F7}" sibTransId="{7031DB55-3099-4C96-9732-3461E60ABDB6}"/>
    <dgm:cxn modelId="{57BD234F-4561-4DCF-A2CF-A2B50B062CAA}" type="presOf" srcId="{46FEEF2F-CFA1-4D73-A485-6065E6FC3A57}" destId="{CD855B47-5757-442D-83CE-D5136FA5B3E9}" srcOrd="0" destOrd="0" presId="urn:microsoft.com/office/officeart/2005/8/layout/cycle4"/>
    <dgm:cxn modelId="{F050D56F-495E-4580-ABA7-D8FE684F16FA}" type="presOf" srcId="{0887E8E5-C0C0-45F3-9E0D-CE6BAF53CD6A}" destId="{FF3ED586-B17A-4293-A429-F0BD4A9DA46E}" srcOrd="0" destOrd="0" presId="urn:microsoft.com/office/officeart/2005/8/layout/cycle4"/>
    <dgm:cxn modelId="{9B0A3C71-E719-43B3-AC92-3C3D0390C890}" srcId="{0887E8E5-C0C0-45F3-9E0D-CE6BAF53CD6A}" destId="{90237E6C-5A7F-4189-98CE-111ABCF6EB19}" srcOrd="2" destOrd="0" parTransId="{E74B36EA-469A-4BE7-92B1-270F5AE07BCD}" sibTransId="{2772B21C-EE6F-4ED1-99C3-D8327691ED38}"/>
    <dgm:cxn modelId="{94449D8F-D6BC-470C-A643-6D39F1675DEC}" type="presOf" srcId="{40B95496-8AA7-412F-B7FB-4CA29F352043}" destId="{A7842C26-9ABC-43FF-8531-66064CAC5D08}" srcOrd="0" destOrd="0" presId="urn:microsoft.com/office/officeart/2005/8/layout/cycle4"/>
    <dgm:cxn modelId="{1CB04690-8497-45F3-9ACA-20AC9F6D356F}" type="presOf" srcId="{74089888-58B3-4E2F-946B-37A376BF02FA}" destId="{9AF12CE3-DC98-49B9-B558-286DA39B0986}" srcOrd="0" destOrd="0" presId="urn:microsoft.com/office/officeart/2005/8/layout/cycle4"/>
    <dgm:cxn modelId="{04E6E696-2D47-415E-8095-3139A1A5D052}" type="presOf" srcId="{52A0B4FB-9002-49D6-A35C-7DC9DBDBF930}" destId="{2B9D0D9A-6CA3-4D32-8348-1F7780B56850}" srcOrd="1" destOrd="0" presId="urn:microsoft.com/office/officeart/2005/8/layout/cycle4"/>
    <dgm:cxn modelId="{B345D898-18D2-4ABE-9D38-7813C8A4B4FF}" srcId="{5581A468-42FA-46F0-9539-7A8752B7D02F}" destId="{52A0B4FB-9002-49D6-A35C-7DC9DBDBF930}" srcOrd="0" destOrd="0" parTransId="{DD5C4D4C-7024-466E-994B-0C6C8415AE19}" sibTransId="{E491C02A-A769-473B-B018-DF797AEA03E2}"/>
    <dgm:cxn modelId="{FF2DF1A8-A9A9-43D1-ABE6-49C8F90DFC49}" type="presOf" srcId="{5581A468-42FA-46F0-9539-7A8752B7D02F}" destId="{94624180-7982-450B-A4C1-840B88C70237}" srcOrd="0" destOrd="0" presId="urn:microsoft.com/office/officeart/2005/8/layout/cycle4"/>
    <dgm:cxn modelId="{3E9C01AE-8953-4BCB-91CA-114445A7F4DE}" type="presOf" srcId="{90237E6C-5A7F-4189-98CE-111ABCF6EB19}" destId="{693A6BED-966E-4D94-B3C2-9DA031C886F9}" srcOrd="0" destOrd="0" presId="urn:microsoft.com/office/officeart/2005/8/layout/cycle4"/>
    <dgm:cxn modelId="{2E204BD2-9F21-49B7-A985-D583A2481F44}" srcId="{0887E8E5-C0C0-45F3-9E0D-CE6BAF53CD6A}" destId="{46FEEF2F-CFA1-4D73-A485-6065E6FC3A57}" srcOrd="1" destOrd="0" parTransId="{9780033B-3842-43B0-B28E-D4139F2B3A36}" sibTransId="{D6D0526A-E3EF-408C-BB0C-75CF4A5EE93D}"/>
    <dgm:cxn modelId="{195D1DED-F24D-4E03-BCF2-627DA94C3FF8}" srcId="{40B95496-8AA7-412F-B7FB-4CA29F352043}" destId="{D36B1D0A-059B-4749-AFD0-D18A58F5122E}" srcOrd="0" destOrd="0" parTransId="{13EFF7A0-FE70-4B3A-8C9F-2D8EEE87B848}" sibTransId="{5F9EA3A9-AF34-4101-9457-D60CD4CF9A7F}"/>
    <dgm:cxn modelId="{06C31CF8-7FA6-42CE-B62A-5F3B19404053}" srcId="{46FEEF2F-CFA1-4D73-A485-6065E6FC3A57}" destId="{77B28D7E-39F5-4410-ABD4-DE6B4C621666}" srcOrd="0" destOrd="0" parTransId="{455BA6EB-5410-4208-8FA9-9AC0392F97BB}" sibTransId="{63AA3489-22E3-4B65-A5F3-1162C56066E1}"/>
    <dgm:cxn modelId="{EB6EA4FD-B2DE-4159-9FFD-9B186350F01E}" srcId="{0887E8E5-C0C0-45F3-9E0D-CE6BAF53CD6A}" destId="{5581A468-42FA-46F0-9539-7A8752B7D02F}" srcOrd="3" destOrd="0" parTransId="{AD32358C-7199-4462-8545-F7E659B24BE9}" sibTransId="{07A28579-C1D8-49E4-806E-CCE8EA9898CE}"/>
    <dgm:cxn modelId="{F4CDE53C-7DC2-4BB0-88C8-ABF8EAF52DF9}" type="presParOf" srcId="{FF3ED586-B17A-4293-A429-F0BD4A9DA46E}" destId="{536CB690-D7B8-40D9-9869-819273C41343}" srcOrd="0" destOrd="0" presId="urn:microsoft.com/office/officeart/2005/8/layout/cycle4"/>
    <dgm:cxn modelId="{B3E2B068-F195-4722-AB52-D260715767FC}" type="presParOf" srcId="{536CB690-D7B8-40D9-9869-819273C41343}" destId="{846B98EA-3EE8-4E90-B24A-738B9DE5535D}" srcOrd="0" destOrd="0" presId="urn:microsoft.com/office/officeart/2005/8/layout/cycle4"/>
    <dgm:cxn modelId="{66C3A834-5219-40F8-9260-6F160C1A6704}" type="presParOf" srcId="{846B98EA-3EE8-4E90-B24A-738B9DE5535D}" destId="{D11FA036-50FA-47A5-A42D-9954F6F78B4A}" srcOrd="0" destOrd="0" presId="urn:microsoft.com/office/officeart/2005/8/layout/cycle4"/>
    <dgm:cxn modelId="{9BC0B826-3DA2-4016-BC9B-9596658EF8DC}" type="presParOf" srcId="{846B98EA-3EE8-4E90-B24A-738B9DE5535D}" destId="{34977DD1-2FD9-49B8-A60F-AEA4023F8084}" srcOrd="1" destOrd="0" presId="urn:microsoft.com/office/officeart/2005/8/layout/cycle4"/>
    <dgm:cxn modelId="{ECE21D7C-83AE-47BA-AB10-B98020F44F91}" type="presParOf" srcId="{536CB690-D7B8-40D9-9869-819273C41343}" destId="{62229926-DE95-42D8-94D9-8C20D9BEDE91}" srcOrd="1" destOrd="0" presId="urn:microsoft.com/office/officeart/2005/8/layout/cycle4"/>
    <dgm:cxn modelId="{5BF8B8AF-D8DD-45C3-BBB9-9139C088DA42}" type="presParOf" srcId="{62229926-DE95-42D8-94D9-8C20D9BEDE91}" destId="{E99BD17C-4D49-4E65-B053-48D8B6AE0B77}" srcOrd="0" destOrd="0" presId="urn:microsoft.com/office/officeart/2005/8/layout/cycle4"/>
    <dgm:cxn modelId="{8BB37F6A-7670-47E5-8886-5F6FC73B733E}" type="presParOf" srcId="{62229926-DE95-42D8-94D9-8C20D9BEDE91}" destId="{F254BE5E-16C1-4549-B0CA-BBF0F747D0B8}" srcOrd="1" destOrd="0" presId="urn:microsoft.com/office/officeart/2005/8/layout/cycle4"/>
    <dgm:cxn modelId="{EBB5AE02-3F10-495B-A31E-A66C75476FEF}" type="presParOf" srcId="{536CB690-D7B8-40D9-9869-819273C41343}" destId="{BEC6FE02-8128-4DFC-A7EF-A87C59C703F8}" srcOrd="2" destOrd="0" presId="urn:microsoft.com/office/officeart/2005/8/layout/cycle4"/>
    <dgm:cxn modelId="{A59C7035-CCEE-4D5C-8CA4-E7BF0F8BCC11}" type="presParOf" srcId="{BEC6FE02-8128-4DFC-A7EF-A87C59C703F8}" destId="{9AF12CE3-DC98-49B9-B558-286DA39B0986}" srcOrd="0" destOrd="0" presId="urn:microsoft.com/office/officeart/2005/8/layout/cycle4"/>
    <dgm:cxn modelId="{2B174FA4-7C7E-4D2A-A20B-7D190CE56853}" type="presParOf" srcId="{BEC6FE02-8128-4DFC-A7EF-A87C59C703F8}" destId="{216449EA-D0F7-4DB1-9A80-0B43B3880EAC}" srcOrd="1" destOrd="0" presId="urn:microsoft.com/office/officeart/2005/8/layout/cycle4"/>
    <dgm:cxn modelId="{F18BD117-532D-4BFC-A647-ABD8C617CFF1}" type="presParOf" srcId="{536CB690-D7B8-40D9-9869-819273C41343}" destId="{7118F54F-90E3-4842-8D29-F7DFDC3E0CC4}" srcOrd="3" destOrd="0" presId="urn:microsoft.com/office/officeart/2005/8/layout/cycle4"/>
    <dgm:cxn modelId="{97944E49-6CDB-4628-A7F3-C5AC95C74538}" type="presParOf" srcId="{7118F54F-90E3-4842-8D29-F7DFDC3E0CC4}" destId="{32EECD4F-1C71-40AE-932F-BB6155482978}" srcOrd="0" destOrd="0" presId="urn:microsoft.com/office/officeart/2005/8/layout/cycle4"/>
    <dgm:cxn modelId="{9A5A3902-53F0-4350-B5B1-53D06E46A065}" type="presParOf" srcId="{7118F54F-90E3-4842-8D29-F7DFDC3E0CC4}" destId="{2B9D0D9A-6CA3-4D32-8348-1F7780B56850}" srcOrd="1" destOrd="0" presId="urn:microsoft.com/office/officeart/2005/8/layout/cycle4"/>
    <dgm:cxn modelId="{ADF084CF-5070-448D-8661-4F67A87EE1DB}" type="presParOf" srcId="{536CB690-D7B8-40D9-9869-819273C41343}" destId="{7052B135-7775-4F97-A73F-74AA68CB5BE0}" srcOrd="4" destOrd="0" presId="urn:microsoft.com/office/officeart/2005/8/layout/cycle4"/>
    <dgm:cxn modelId="{E6C24582-AEBE-4590-BA4D-FFE7575476B1}" type="presParOf" srcId="{FF3ED586-B17A-4293-A429-F0BD4A9DA46E}" destId="{AC02B127-CBE9-4A04-8CB8-1C781D623394}" srcOrd="1" destOrd="0" presId="urn:microsoft.com/office/officeart/2005/8/layout/cycle4"/>
    <dgm:cxn modelId="{80810599-AD48-468F-BDC6-8320B20770DB}" type="presParOf" srcId="{AC02B127-CBE9-4A04-8CB8-1C781D623394}" destId="{A7842C26-9ABC-43FF-8531-66064CAC5D08}" srcOrd="0" destOrd="0" presId="urn:microsoft.com/office/officeart/2005/8/layout/cycle4"/>
    <dgm:cxn modelId="{74D89F3D-54A2-4A05-AF79-7291471C9755}" type="presParOf" srcId="{AC02B127-CBE9-4A04-8CB8-1C781D623394}" destId="{CD855B47-5757-442D-83CE-D5136FA5B3E9}" srcOrd="1" destOrd="0" presId="urn:microsoft.com/office/officeart/2005/8/layout/cycle4"/>
    <dgm:cxn modelId="{FC57E336-D36E-493D-8957-6262354CFB00}" type="presParOf" srcId="{AC02B127-CBE9-4A04-8CB8-1C781D623394}" destId="{693A6BED-966E-4D94-B3C2-9DA031C886F9}" srcOrd="2" destOrd="0" presId="urn:microsoft.com/office/officeart/2005/8/layout/cycle4"/>
    <dgm:cxn modelId="{E05BDD71-9E17-4D75-B78B-EE240013B8D0}" type="presParOf" srcId="{AC02B127-CBE9-4A04-8CB8-1C781D623394}" destId="{94624180-7982-450B-A4C1-840B88C70237}" srcOrd="3" destOrd="0" presId="urn:microsoft.com/office/officeart/2005/8/layout/cycle4"/>
    <dgm:cxn modelId="{A50ABA0B-05E3-4784-AEDA-F2D41DD449E5}" type="presParOf" srcId="{AC02B127-CBE9-4A04-8CB8-1C781D623394}" destId="{BFDB4FF4-96B0-4E02-B16F-EE51D59BFDD6}" srcOrd="4" destOrd="0" presId="urn:microsoft.com/office/officeart/2005/8/layout/cycle4"/>
    <dgm:cxn modelId="{5E12FB24-E7A6-438D-BDC7-8CF5780DFFBC}" type="presParOf" srcId="{FF3ED586-B17A-4293-A429-F0BD4A9DA46E}" destId="{540D416B-B05B-4752-80AA-716D6DE3B93B}" srcOrd="2" destOrd="0" presId="urn:microsoft.com/office/officeart/2005/8/layout/cycle4"/>
    <dgm:cxn modelId="{85D423FF-FC71-4245-A946-B5E7C181676A}" type="presParOf" srcId="{FF3ED586-B17A-4293-A429-F0BD4A9DA46E}" destId="{D9FA40ED-11C3-46AD-AD72-9DFAD1BC7A00}" srcOrd="3" destOrd="0" presId="urn:microsoft.com/office/officeart/2005/8/layout/cycle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75693476-D7F6-4270-8289-D0E18741A039}">
      <dsp:nvSpPr>
        <dsp:cNvPr id="3" name="椭圆 2"/>
        <dsp:cNvSpPr/>
      </dsp:nvSpPr>
      <dsp:spPr bwMode="white">
        <a:xfrm>
          <a:off x="2433780" y="0"/>
          <a:ext cx="1228439" cy="1228439"/>
        </a:xfrm>
        <a:prstGeom prst="ellipse">
          <a:avLst/>
        </a:prstGeom>
      </dsp:spPr>
      <dsp:style>
        <a:lnRef idx="2">
          <a:schemeClr val="accent2">
            <a:shade val="80000"/>
          </a:schemeClr>
        </a:lnRef>
        <a:fillRef idx="1">
          <a:schemeClr val="lt1"/>
        </a:fillRef>
        <a:effectRef idx="0">
          <a:scrgbClr r="0" g="0" b="0"/>
        </a:effectRef>
        <a:fontRef idx="minor">
          <a:schemeClr val="lt1"/>
        </a:fontRef>
      </dsp:style>
      <dsp:txBody>
        <a:bodyPr lIns="33020" tIns="33020" rIns="33020" bIns="3302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zh-CN" altLang="en-US" dirty="0">
              <a:solidFill>
                <a:schemeClr val="dk1"/>
              </a:solidFill>
            </a:rPr>
            <a:t>战略思维</a:t>
          </a:r>
          <a:endParaRPr>
            <a:solidFill>
              <a:schemeClr val="dk1"/>
            </a:solidFill>
          </a:endParaRPr>
        </a:p>
      </dsp:txBody>
      <dsp:txXfrm>
        <a:off x="2433780" y="0"/>
        <a:ext cx="1228439" cy="1228439"/>
      </dsp:txXfrm>
    </dsp:sp>
    <dsp:sp modelId="{F50414CE-0B77-4613-A2FA-72A858635D1D}">
      <dsp:nvSpPr>
        <dsp:cNvPr id="4" name="右箭头 3"/>
        <dsp:cNvSpPr/>
      </dsp:nvSpPr>
      <dsp:spPr bwMode="white">
        <a:xfrm rot="2159999">
          <a:off x="3630603" y="948464"/>
          <a:ext cx="325536" cy="414598"/>
        </a:xfrm>
        <a:prstGeom prst="rightArrow">
          <a:avLst>
            <a:gd name="adj1" fmla="val 60000"/>
            <a:gd name="adj2" fmla="val 500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Body>
        <a:bodyPr lIns="0" tIns="0" rIns="0" bIns="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solidFill>
              <a:schemeClr val="dk1"/>
            </a:solidFill>
          </a:endParaRPr>
        </a:p>
      </dsp:txBody>
      <dsp:txXfrm rot="2159999">
        <a:off x="3630603" y="948464"/>
        <a:ext cx="325536" cy="414598"/>
      </dsp:txXfrm>
    </dsp:sp>
    <dsp:sp modelId="{3A742412-5914-4435-9581-7F1007352FAE}">
      <dsp:nvSpPr>
        <dsp:cNvPr id="5" name="椭圆 4"/>
        <dsp:cNvSpPr/>
      </dsp:nvSpPr>
      <dsp:spPr bwMode="white">
        <a:xfrm>
          <a:off x="3924523" y="1083088"/>
          <a:ext cx="1228439" cy="1228439"/>
        </a:xfrm>
        <a:prstGeom prst="ellipse">
          <a:avLst/>
        </a:prstGeom>
      </dsp:spPr>
      <dsp:style>
        <a:lnRef idx="2">
          <a:schemeClr val="accent2">
            <a:shade val="80000"/>
          </a:schemeClr>
        </a:lnRef>
        <a:fillRef idx="1">
          <a:schemeClr val="lt1"/>
        </a:fillRef>
        <a:effectRef idx="0">
          <a:scrgbClr r="0" g="0" b="0"/>
        </a:effectRef>
        <a:fontRef idx="minor">
          <a:schemeClr val="lt1"/>
        </a:fontRef>
      </dsp:style>
      <dsp:txBody>
        <a:bodyPr lIns="33020" tIns="33020" rIns="33020" bIns="3302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zh-CN" altLang="en-US" dirty="0">
              <a:solidFill>
                <a:schemeClr val="dk1"/>
              </a:solidFill>
            </a:rPr>
            <a:t>历史思维</a:t>
          </a:r>
          <a:endParaRPr>
            <a:solidFill>
              <a:schemeClr val="dk1"/>
            </a:solidFill>
          </a:endParaRPr>
        </a:p>
      </dsp:txBody>
      <dsp:txXfrm>
        <a:off x="3924523" y="1083088"/>
        <a:ext cx="1228439" cy="1228439"/>
      </dsp:txXfrm>
    </dsp:sp>
    <dsp:sp modelId="{9B4DCA51-17BD-4DE6-9285-9BBB75C9A102}">
      <dsp:nvSpPr>
        <dsp:cNvPr id="6" name="右箭头 5"/>
        <dsp:cNvSpPr/>
      </dsp:nvSpPr>
      <dsp:spPr bwMode="white">
        <a:xfrm rot="6480000">
          <a:off x="4091268" y="2366245"/>
          <a:ext cx="325536" cy="414598"/>
        </a:xfrm>
        <a:prstGeom prst="rightArrow">
          <a:avLst>
            <a:gd name="adj1" fmla="val 60000"/>
            <a:gd name="adj2" fmla="val 500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Body>
        <a:bodyPr rot="10800000" lIns="0" tIns="0" rIns="0" bIns="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solidFill>
              <a:schemeClr val="dk1"/>
            </a:solidFill>
          </a:endParaRPr>
        </a:p>
      </dsp:txBody>
      <dsp:txXfrm rot="6480000">
        <a:off x="4091268" y="2366245"/>
        <a:ext cx="325536" cy="414598"/>
      </dsp:txXfrm>
    </dsp:sp>
    <dsp:sp modelId="{E4A1D7CD-76A9-48C5-A415-0DB035D06DAF}">
      <dsp:nvSpPr>
        <dsp:cNvPr id="7" name="椭圆 6"/>
        <dsp:cNvSpPr/>
      </dsp:nvSpPr>
      <dsp:spPr bwMode="white">
        <a:xfrm>
          <a:off x="3355110" y="2835561"/>
          <a:ext cx="1228439" cy="1228439"/>
        </a:xfrm>
        <a:prstGeom prst="ellipse">
          <a:avLst/>
        </a:prstGeom>
      </dsp:spPr>
      <dsp:style>
        <a:lnRef idx="2">
          <a:schemeClr val="accent2">
            <a:shade val="80000"/>
          </a:schemeClr>
        </a:lnRef>
        <a:fillRef idx="1">
          <a:schemeClr val="lt1"/>
        </a:fillRef>
        <a:effectRef idx="0">
          <a:scrgbClr r="0" g="0" b="0"/>
        </a:effectRef>
        <a:fontRef idx="minor">
          <a:schemeClr val="lt1"/>
        </a:fontRef>
      </dsp:style>
      <dsp:txBody>
        <a:bodyPr lIns="33020" tIns="33020" rIns="33020" bIns="3302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zh-CN" altLang="en-US" dirty="0">
              <a:solidFill>
                <a:schemeClr val="dk1"/>
              </a:solidFill>
            </a:rPr>
            <a:t>辩证思维</a:t>
          </a:r>
          <a:endParaRPr>
            <a:solidFill>
              <a:schemeClr val="dk1"/>
            </a:solidFill>
          </a:endParaRPr>
        </a:p>
      </dsp:txBody>
      <dsp:txXfrm>
        <a:off x="3355110" y="2835561"/>
        <a:ext cx="1228439" cy="1228439"/>
      </dsp:txXfrm>
    </dsp:sp>
    <dsp:sp modelId="{3D8226E3-B479-4EDA-8A2D-6458640927A8}">
      <dsp:nvSpPr>
        <dsp:cNvPr id="8" name="右箭头 7"/>
        <dsp:cNvSpPr/>
      </dsp:nvSpPr>
      <dsp:spPr bwMode="white">
        <a:xfrm rot="10800000">
          <a:off x="2885232" y="3242481"/>
          <a:ext cx="325536" cy="414598"/>
        </a:xfrm>
        <a:prstGeom prst="rightArrow">
          <a:avLst>
            <a:gd name="adj1" fmla="val 60000"/>
            <a:gd name="adj2" fmla="val 500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Body>
        <a:bodyPr rot="10800000" lIns="0" tIns="0" rIns="0" bIns="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solidFill>
              <a:schemeClr val="dk1"/>
            </a:solidFill>
          </a:endParaRPr>
        </a:p>
      </dsp:txBody>
      <dsp:txXfrm rot="10800000">
        <a:off x="2885232" y="3242481"/>
        <a:ext cx="325536" cy="414598"/>
      </dsp:txXfrm>
    </dsp:sp>
    <dsp:sp modelId="{8365D79B-45DD-4A4C-825F-3E01C3FD7D5B}">
      <dsp:nvSpPr>
        <dsp:cNvPr id="9" name="椭圆 8"/>
        <dsp:cNvSpPr/>
      </dsp:nvSpPr>
      <dsp:spPr bwMode="white">
        <a:xfrm>
          <a:off x="1512451" y="2835561"/>
          <a:ext cx="1228439" cy="1228439"/>
        </a:xfrm>
        <a:prstGeom prst="ellipse">
          <a:avLst/>
        </a:prstGeom>
      </dsp:spPr>
      <dsp:style>
        <a:lnRef idx="2">
          <a:schemeClr val="accent2">
            <a:shade val="80000"/>
          </a:schemeClr>
        </a:lnRef>
        <a:fillRef idx="1">
          <a:schemeClr val="lt1"/>
        </a:fillRef>
        <a:effectRef idx="0">
          <a:scrgbClr r="0" g="0" b="0"/>
        </a:effectRef>
        <a:fontRef idx="minor">
          <a:schemeClr val="lt1"/>
        </a:fontRef>
      </dsp:style>
      <dsp:txBody>
        <a:bodyPr lIns="33020" tIns="33020" rIns="33020" bIns="3302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zh-CN" altLang="en-US" dirty="0">
              <a:solidFill>
                <a:schemeClr val="dk1"/>
              </a:solidFill>
            </a:rPr>
            <a:t>创新思维</a:t>
          </a:r>
          <a:endParaRPr>
            <a:solidFill>
              <a:schemeClr val="dk1"/>
            </a:solidFill>
          </a:endParaRPr>
        </a:p>
      </dsp:txBody>
      <dsp:txXfrm>
        <a:off x="1512451" y="2835561"/>
        <a:ext cx="1228439" cy="1228439"/>
      </dsp:txXfrm>
    </dsp:sp>
    <dsp:sp modelId="{BBFF28F3-F368-4E99-BE02-CB08EAF3ACEC}">
      <dsp:nvSpPr>
        <dsp:cNvPr id="10" name="右箭头 9"/>
        <dsp:cNvSpPr/>
      </dsp:nvSpPr>
      <dsp:spPr bwMode="white">
        <a:xfrm rot="15120000">
          <a:off x="1679196" y="2366245"/>
          <a:ext cx="325536" cy="414598"/>
        </a:xfrm>
        <a:prstGeom prst="rightArrow">
          <a:avLst>
            <a:gd name="adj1" fmla="val 60000"/>
            <a:gd name="adj2" fmla="val 500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Body>
        <a:bodyPr rot="10800000" lIns="0" tIns="0" rIns="0" bIns="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solidFill>
              <a:schemeClr val="dk1"/>
            </a:solidFill>
          </a:endParaRPr>
        </a:p>
      </dsp:txBody>
      <dsp:txXfrm rot="15120000">
        <a:off x="1679196" y="2366245"/>
        <a:ext cx="325536" cy="414598"/>
      </dsp:txXfrm>
    </dsp:sp>
    <dsp:sp modelId="{826689A9-AC85-48C1-97C3-A8CA090B9112}">
      <dsp:nvSpPr>
        <dsp:cNvPr id="11" name="椭圆 10"/>
        <dsp:cNvSpPr/>
      </dsp:nvSpPr>
      <dsp:spPr bwMode="white">
        <a:xfrm>
          <a:off x="943038" y="1083088"/>
          <a:ext cx="1228439" cy="1228439"/>
        </a:xfrm>
        <a:prstGeom prst="ellipse">
          <a:avLst/>
        </a:prstGeom>
      </dsp:spPr>
      <dsp:style>
        <a:lnRef idx="2">
          <a:schemeClr val="accent2">
            <a:shade val="80000"/>
          </a:schemeClr>
        </a:lnRef>
        <a:fillRef idx="1">
          <a:schemeClr val="lt1"/>
        </a:fillRef>
        <a:effectRef idx="0">
          <a:scrgbClr r="0" g="0" b="0"/>
        </a:effectRef>
        <a:fontRef idx="minor">
          <a:schemeClr val="lt1"/>
        </a:fontRef>
      </dsp:style>
      <dsp:txBody>
        <a:bodyPr lIns="33020" tIns="33020" rIns="33020" bIns="3302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zh-CN" altLang="en-US" dirty="0">
              <a:solidFill>
                <a:schemeClr val="dk1"/>
              </a:solidFill>
            </a:rPr>
            <a:t>底线思维</a:t>
          </a:r>
          <a:endParaRPr>
            <a:solidFill>
              <a:schemeClr val="dk1"/>
            </a:solidFill>
          </a:endParaRPr>
        </a:p>
      </dsp:txBody>
      <dsp:txXfrm>
        <a:off x="943038" y="1083088"/>
        <a:ext cx="1228439" cy="1228439"/>
      </dsp:txXfrm>
    </dsp:sp>
    <dsp:sp modelId="{8A7E8DA7-DFDC-43A6-885A-F6B2D2A77FD5}">
      <dsp:nvSpPr>
        <dsp:cNvPr id="12" name="右箭头 11"/>
        <dsp:cNvSpPr/>
      </dsp:nvSpPr>
      <dsp:spPr bwMode="white">
        <a:xfrm rot="-2159999">
          <a:off x="2139861" y="948464"/>
          <a:ext cx="325536" cy="414598"/>
        </a:xfrm>
        <a:prstGeom prst="rightArrow">
          <a:avLst>
            <a:gd name="adj1" fmla="val 60000"/>
            <a:gd name="adj2" fmla="val 500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Body>
        <a:bodyPr lIns="0" tIns="0" rIns="0" bIns="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solidFill>
              <a:schemeClr val="dk1"/>
            </a:solidFill>
          </a:endParaRPr>
        </a:p>
      </dsp:txBody>
      <dsp:txXfrm rot="-2159999">
        <a:off x="2139861" y="948464"/>
        <a:ext cx="325536" cy="414598"/>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283200" cy="4064000"/>
        <a:chOff x="0" y="0"/>
        <a:chExt cx="5283200" cy="4064000"/>
      </a:xfrm>
    </dsp:grpSpPr>
    <dsp:sp modelId="{D11FA036-50FA-47A5-A42D-9954F6F78B4A}">
      <dsp:nvSpPr>
        <dsp:cNvPr id="3" name="圆角矩形 2"/>
        <dsp:cNvSpPr/>
      </dsp:nvSpPr>
      <dsp:spPr bwMode="white">
        <a:xfrm>
          <a:off x="432816" y="18308"/>
          <a:ext cx="1987540" cy="1288763"/>
        </a:xfrm>
        <a:prstGeom prst="roundRect">
          <a:avLst>
            <a:gd name="adj" fmla="val 10000"/>
          </a:avLst>
        </a:prstGeom>
        <a:ln>
          <a:solidFill>
            <a:srgbClr val="D96C31"/>
          </a:solidFill>
        </a:ln>
      </dsp:spPr>
      <dsp:style>
        <a:lnRef idx="2">
          <a:schemeClr val="accent1"/>
        </a:lnRef>
        <a:fillRef idx="1">
          <a:schemeClr val="lt1">
            <a:alpha val="90000"/>
          </a:schemeClr>
        </a:fillRef>
        <a:effectRef idx="0">
          <a:scrgbClr r="0" g="0" b="0"/>
        </a:effectRef>
        <a:fontRef idx="minor"/>
      </dsp:style>
      <dsp:txBody>
        <a:bodyPr lIns="91439" tIns="91439" rIns="91439" bIns="91439"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228600" lvl="1" indent="-228600">
            <a:lnSpc>
              <a:spcPct val="100000"/>
            </a:lnSpc>
            <a:spcBef>
              <a:spcPct val="0"/>
            </a:spcBef>
            <a:spcAft>
              <a:spcPct val="15000"/>
            </a:spcAft>
            <a:buChar char="•"/>
          </a:pPr>
          <a:r>
            <a:rPr lang="zh-CN" altLang="en-US" sz="2400" dirty="0">
              <a:solidFill>
                <a:schemeClr val="dk1"/>
              </a:solidFill>
            </a:rPr>
            <a:t>劳动分工和协作</a:t>
          </a:r>
          <a:endParaRPr>
            <a:solidFill>
              <a:schemeClr val="dk1"/>
            </a:solidFill>
          </a:endParaRPr>
        </a:p>
      </dsp:txBody>
      <dsp:txXfrm>
        <a:off x="432816" y="18308"/>
        <a:ext cx="1987540" cy="1288763"/>
      </dsp:txXfrm>
    </dsp:sp>
    <dsp:sp modelId="{E99BD17C-4D49-4E65-B053-48D8B6AE0B77}">
      <dsp:nvSpPr>
        <dsp:cNvPr id="4" name="圆角矩形 3"/>
        <dsp:cNvSpPr/>
      </dsp:nvSpPr>
      <dsp:spPr bwMode="white">
        <a:xfrm>
          <a:off x="3675644" y="18308"/>
          <a:ext cx="1987540" cy="1288763"/>
        </a:xfrm>
        <a:prstGeom prst="roundRect">
          <a:avLst>
            <a:gd name="adj" fmla="val 10000"/>
          </a:avLst>
        </a:prstGeom>
        <a:ln>
          <a:solidFill>
            <a:srgbClr val="D96C31"/>
          </a:solidFill>
        </a:ln>
      </dsp:spPr>
      <dsp:style>
        <a:lnRef idx="2">
          <a:schemeClr val="accent1"/>
        </a:lnRef>
        <a:fillRef idx="1">
          <a:schemeClr val="lt1">
            <a:alpha val="90000"/>
          </a:schemeClr>
        </a:fillRef>
        <a:effectRef idx="0">
          <a:scrgbClr r="0" g="0" b="0"/>
        </a:effectRef>
        <a:fontRef idx="minor"/>
      </dsp:style>
      <dsp:txBody>
        <a:bodyPr lIns="91439" tIns="91439" rIns="91439" bIns="91439"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228600" lvl="1" indent="-228600">
            <a:lnSpc>
              <a:spcPct val="100000"/>
            </a:lnSpc>
            <a:spcBef>
              <a:spcPct val="0"/>
            </a:spcBef>
            <a:spcAft>
              <a:spcPct val="15000"/>
            </a:spcAft>
            <a:buChar char="•"/>
          </a:pPr>
          <a:r>
            <a:rPr lang="zh-CN" altLang="en-US" sz="2400" dirty="0">
              <a:solidFill>
                <a:schemeClr val="dk1"/>
              </a:solidFill>
            </a:rPr>
            <a:t>行为及其动机</a:t>
          </a:r>
          <a:endParaRPr>
            <a:solidFill>
              <a:schemeClr val="dk1"/>
            </a:solidFill>
          </a:endParaRPr>
        </a:p>
      </dsp:txBody>
      <dsp:txXfrm>
        <a:off x="3675644" y="18308"/>
        <a:ext cx="1987540" cy="1288763"/>
      </dsp:txXfrm>
    </dsp:sp>
    <dsp:sp modelId="{9AF12CE3-DC98-49B9-B558-286DA39B0986}">
      <dsp:nvSpPr>
        <dsp:cNvPr id="5" name="圆角矩形 4"/>
        <dsp:cNvSpPr/>
      </dsp:nvSpPr>
      <dsp:spPr bwMode="white">
        <a:xfrm>
          <a:off x="3675644" y="2756929"/>
          <a:ext cx="1987540" cy="1288763"/>
        </a:xfrm>
        <a:prstGeom prst="roundRect">
          <a:avLst>
            <a:gd name="adj" fmla="val 10000"/>
          </a:avLst>
        </a:prstGeom>
        <a:ln>
          <a:solidFill>
            <a:srgbClr val="D96C31"/>
          </a:solidFill>
        </a:ln>
      </dsp:spPr>
      <dsp:style>
        <a:lnRef idx="2">
          <a:schemeClr val="accent1"/>
        </a:lnRef>
        <a:fillRef idx="1">
          <a:schemeClr val="lt1">
            <a:alpha val="90000"/>
          </a:schemeClr>
        </a:fillRef>
        <a:effectRef idx="0">
          <a:scrgbClr r="0" g="0" b="0"/>
        </a:effectRef>
        <a:fontRef idx="minor"/>
      </dsp:style>
      <dsp:txBody>
        <a:bodyPr lIns="91439" tIns="91439" rIns="91439" bIns="91439"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228600" lvl="1" indent="-228600">
            <a:lnSpc>
              <a:spcPct val="100000"/>
            </a:lnSpc>
            <a:spcBef>
              <a:spcPct val="0"/>
            </a:spcBef>
            <a:spcAft>
              <a:spcPct val="15000"/>
            </a:spcAft>
            <a:buChar char="•"/>
          </a:pPr>
          <a:r>
            <a:rPr lang="zh-CN" altLang="en-US" sz="2400" dirty="0">
              <a:solidFill>
                <a:schemeClr val="dk1"/>
              </a:solidFill>
            </a:rPr>
            <a:t>组织</a:t>
          </a:r>
          <a:endParaRPr>
            <a:solidFill>
              <a:schemeClr val="dk1"/>
            </a:solidFill>
          </a:endParaRPr>
        </a:p>
      </dsp:txBody>
      <dsp:txXfrm>
        <a:off x="3675644" y="2756929"/>
        <a:ext cx="1987540" cy="1288763"/>
      </dsp:txXfrm>
    </dsp:sp>
    <dsp:sp modelId="{32EECD4F-1C71-40AE-932F-BB6155482978}">
      <dsp:nvSpPr>
        <dsp:cNvPr id="6" name="圆角矩形 5"/>
        <dsp:cNvSpPr/>
      </dsp:nvSpPr>
      <dsp:spPr bwMode="white">
        <a:xfrm>
          <a:off x="432816" y="2756929"/>
          <a:ext cx="1987540" cy="1288763"/>
        </a:xfrm>
        <a:prstGeom prst="roundRect">
          <a:avLst>
            <a:gd name="adj" fmla="val 10000"/>
          </a:avLst>
        </a:prstGeom>
        <a:ln>
          <a:solidFill>
            <a:srgbClr val="D96C31"/>
          </a:solidFill>
        </a:ln>
      </dsp:spPr>
      <dsp:style>
        <a:lnRef idx="2">
          <a:schemeClr val="accent1"/>
        </a:lnRef>
        <a:fillRef idx="1">
          <a:schemeClr val="lt1">
            <a:alpha val="90000"/>
          </a:schemeClr>
        </a:fillRef>
        <a:effectRef idx="0">
          <a:scrgbClr r="0" g="0" b="0"/>
        </a:effectRef>
        <a:fontRef idx="minor"/>
      </dsp:style>
      <dsp:txBody>
        <a:bodyPr lIns="91439" tIns="91439" rIns="91439" bIns="91439"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228600" lvl="1" indent="-228600">
            <a:lnSpc>
              <a:spcPct val="100000"/>
            </a:lnSpc>
            <a:spcBef>
              <a:spcPct val="0"/>
            </a:spcBef>
            <a:spcAft>
              <a:spcPct val="15000"/>
            </a:spcAft>
            <a:buChar char="•"/>
          </a:pPr>
          <a:r>
            <a:rPr lang="zh-CN" altLang="en-US" sz="2400" dirty="0">
              <a:solidFill>
                <a:schemeClr val="dk1"/>
              </a:solidFill>
            </a:rPr>
            <a:t>权力及其运行</a:t>
          </a:r>
          <a:endParaRPr>
            <a:solidFill>
              <a:schemeClr val="dk1"/>
            </a:solidFill>
          </a:endParaRPr>
        </a:p>
      </dsp:txBody>
      <dsp:txXfrm>
        <a:off x="432816" y="2756929"/>
        <a:ext cx="1987540" cy="1288763"/>
      </dsp:txXfrm>
    </dsp:sp>
    <dsp:sp modelId="{A7842C26-9ABC-43FF-8531-66064CAC5D08}">
      <dsp:nvSpPr>
        <dsp:cNvPr id="7" name="饼形 6"/>
        <dsp:cNvSpPr/>
      </dsp:nvSpPr>
      <dsp:spPr bwMode="white">
        <a:xfrm>
          <a:off x="1265652" y="249652"/>
          <a:ext cx="1742115" cy="1742115"/>
        </a:xfrm>
        <a:prstGeom prst="pieWedge">
          <a:avLst/>
        </a:prstGeom>
        <a:solidFill>
          <a:srgbClr val="D96C31"/>
        </a:solidFill>
        <a:ln>
          <a:solidFill>
            <a:srgbClr val="D96C31"/>
          </a:solidFill>
        </a:ln>
      </dsp:spPr>
      <dsp:style>
        <a:lnRef idx="2">
          <a:schemeClr val="lt1"/>
        </a:lnRef>
        <a:fillRef idx="1">
          <a:schemeClr val="accent1"/>
        </a:fillRef>
        <a:effectRef idx="0">
          <a:scrgbClr r="0" g="0" b="0"/>
        </a:effectRef>
        <a:fontRef idx="minor">
          <a:schemeClr val="lt1"/>
        </a:fontRef>
      </dsp:style>
      <dsp:txBody>
        <a:bodyPr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t>古典政治经济学</a:t>
          </a:r>
        </a:p>
      </dsp:txBody>
      <dsp:txXfrm>
        <a:off x="1265652" y="249652"/>
        <a:ext cx="1742115" cy="1742115"/>
      </dsp:txXfrm>
    </dsp:sp>
    <dsp:sp modelId="{CD855B47-5757-442D-83CE-D5136FA5B3E9}">
      <dsp:nvSpPr>
        <dsp:cNvPr id="8" name="饼形 7"/>
        <dsp:cNvSpPr/>
      </dsp:nvSpPr>
      <dsp:spPr bwMode="white">
        <a:xfrm rot="5400000">
          <a:off x="3088234" y="249652"/>
          <a:ext cx="1742115" cy="1742115"/>
        </a:xfrm>
        <a:prstGeom prst="pieWedge">
          <a:avLst/>
        </a:prstGeom>
        <a:solidFill>
          <a:srgbClr val="D96C31"/>
        </a:solidFill>
        <a:ln>
          <a:solidFill>
            <a:srgbClr val="D96C31"/>
          </a:solidFill>
        </a:ln>
      </dsp:spPr>
      <dsp:style>
        <a:lnRef idx="2">
          <a:schemeClr val="lt1"/>
        </a:lnRef>
        <a:fillRef idx="1">
          <a:schemeClr val="accent1"/>
        </a:fillRef>
        <a:effectRef idx="0">
          <a:scrgbClr r="0" g="0" b="0"/>
        </a:effectRef>
        <a:fontRef idx="minor">
          <a:schemeClr val="lt1"/>
        </a:fontRef>
      </dsp:style>
      <dsp:txBody>
        <a:bodyPr rot="-5400000"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t>心理学</a:t>
          </a:r>
        </a:p>
      </dsp:txBody>
      <dsp:txXfrm rot="5400000">
        <a:off x="3088234" y="249652"/>
        <a:ext cx="1742115" cy="1742115"/>
      </dsp:txXfrm>
    </dsp:sp>
    <dsp:sp modelId="{693A6BED-966E-4D94-B3C2-9DA031C886F9}">
      <dsp:nvSpPr>
        <dsp:cNvPr id="9" name="饼形 8"/>
        <dsp:cNvSpPr/>
      </dsp:nvSpPr>
      <dsp:spPr bwMode="white">
        <a:xfrm rot="10800000">
          <a:off x="3088234" y="2072234"/>
          <a:ext cx="1742115" cy="1742115"/>
        </a:xfrm>
        <a:prstGeom prst="pieWedge">
          <a:avLst/>
        </a:prstGeom>
        <a:solidFill>
          <a:srgbClr val="D96C31"/>
        </a:solidFill>
        <a:ln>
          <a:solidFill>
            <a:srgbClr val="D96C31"/>
          </a:solidFill>
        </a:ln>
      </dsp:spPr>
      <dsp:style>
        <a:lnRef idx="2">
          <a:schemeClr val="lt1"/>
        </a:lnRef>
        <a:fillRef idx="1">
          <a:schemeClr val="accent1"/>
        </a:fillRef>
        <a:effectRef idx="0">
          <a:scrgbClr r="0" g="0" b="0"/>
        </a:effectRef>
        <a:fontRef idx="minor">
          <a:schemeClr val="lt1"/>
        </a:fontRef>
      </dsp:style>
      <dsp:txBody>
        <a:bodyPr rot="10800000"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t>社会学</a:t>
          </a:r>
        </a:p>
      </dsp:txBody>
      <dsp:txXfrm rot="10800000">
        <a:off x="3088234" y="2072234"/>
        <a:ext cx="1742115" cy="1742115"/>
      </dsp:txXfrm>
    </dsp:sp>
    <dsp:sp modelId="{94624180-7982-450B-A4C1-840B88C70237}">
      <dsp:nvSpPr>
        <dsp:cNvPr id="10" name="饼形 9"/>
        <dsp:cNvSpPr/>
      </dsp:nvSpPr>
      <dsp:spPr bwMode="white">
        <a:xfrm rot="16200000">
          <a:off x="1265652" y="2072234"/>
          <a:ext cx="1742115" cy="1742115"/>
        </a:xfrm>
        <a:prstGeom prst="pieWedge">
          <a:avLst/>
        </a:prstGeom>
        <a:solidFill>
          <a:srgbClr val="D96C31"/>
        </a:solidFill>
        <a:ln>
          <a:solidFill>
            <a:srgbClr val="D96C31"/>
          </a:solidFill>
        </a:ln>
      </dsp:spPr>
      <dsp:style>
        <a:lnRef idx="2">
          <a:schemeClr val="lt1"/>
        </a:lnRef>
        <a:fillRef idx="1">
          <a:schemeClr val="accent1"/>
        </a:fillRef>
        <a:effectRef idx="0">
          <a:scrgbClr r="0" g="0" b="0"/>
        </a:effectRef>
        <a:fontRef idx="minor">
          <a:schemeClr val="lt1"/>
        </a:fontRef>
      </dsp:style>
      <dsp:txBody>
        <a:bodyPr rot="5400000"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t>政治学</a:t>
          </a:r>
        </a:p>
      </dsp:txBody>
      <dsp:txXfrm rot="16200000">
        <a:off x="1265652" y="2072234"/>
        <a:ext cx="1742115" cy="1742115"/>
      </dsp:txXfrm>
    </dsp:sp>
    <dsp:sp modelId="{540D416B-B05B-4752-80AA-716D6DE3B93B}">
      <dsp:nvSpPr>
        <dsp:cNvPr id="11" name="环形箭头 10"/>
        <dsp:cNvSpPr/>
      </dsp:nvSpPr>
      <dsp:spPr bwMode="white">
        <a:xfrm>
          <a:off x="2747254" y="1669898"/>
          <a:ext cx="601492" cy="523037"/>
        </a:xfrm>
        <a:prstGeom prst="circularArrow">
          <a:avLst/>
        </a:prstGeom>
        <a:ln>
          <a:solidFill>
            <a:srgbClr val="D96C31"/>
          </a:solidFill>
        </a:ln>
      </dsp:spPr>
      <dsp:style>
        <a:lnRef idx="2">
          <a:schemeClr val="lt1"/>
        </a:lnRef>
        <a:fillRef idx="1">
          <a:schemeClr val="accent1">
            <a:tint val="60000"/>
          </a:schemeClr>
        </a:fillRef>
        <a:effectRef idx="0">
          <a:scrgbClr r="0" g="0" b="0"/>
        </a:effectRef>
        <a:fontRef idx="minor"/>
      </dsp:style>
      <dsp:txXfrm>
        <a:off x="2747254" y="1669898"/>
        <a:ext cx="601492" cy="523037"/>
      </dsp:txXfrm>
    </dsp:sp>
    <dsp:sp modelId="{D9FA40ED-11C3-46AD-AD72-9DFAD1BC7A00}">
      <dsp:nvSpPr>
        <dsp:cNvPr id="12" name="环形箭头 11"/>
        <dsp:cNvSpPr/>
      </dsp:nvSpPr>
      <dsp:spPr bwMode="white">
        <a:xfrm rot="10800000">
          <a:off x="2747254" y="1871066"/>
          <a:ext cx="601492" cy="523037"/>
        </a:xfrm>
        <a:prstGeom prst="circularArrow">
          <a:avLst/>
        </a:prstGeom>
        <a:ln>
          <a:solidFill>
            <a:srgbClr val="D96C31"/>
          </a:solidFill>
        </a:ln>
      </dsp:spPr>
      <dsp:style>
        <a:lnRef idx="2">
          <a:schemeClr val="lt1"/>
        </a:lnRef>
        <a:fillRef idx="1">
          <a:schemeClr val="accent1">
            <a:tint val="60000"/>
          </a:schemeClr>
        </a:fillRef>
        <a:effectRef idx="0">
          <a:scrgbClr r="0" g="0" b="0"/>
        </a:effectRef>
        <a:fontRef idx="minor"/>
      </dsp:style>
      <dsp:txXfrm rot="10800000">
        <a:off x="2747254" y="1871066"/>
        <a:ext cx="601492" cy="52303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rSet qsTypeId="urn:microsoft.com/office/officeart/2005/8/quickstyle/simple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vertAlign" val="none"/>
                  <dgm:param type="horz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vertAlign" val="none"/>
                  <dgm:param type="horz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vertAlign" val="none"/>
                  <dgm:param type="horz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type="pieWedge" r:blip="" rot="90">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type="pieWedge" r:blip="" rot="90">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type="pieWedge" r:blip="" rot="180">
                  <dgm:adjLst/>
                </dgm:shape>
              </dgm:if>
              <dgm:else name="Name40">
                <dgm:shape xmlns:r="http://schemas.openxmlformats.org/officeDocument/2006/relationships" type="pieWedge" r:blip="" rot="270">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type="pieWedge" r:blip="" rot="270">
                  <dgm:adjLst/>
                </dgm:shape>
              </dgm:if>
              <dgm:else name="Name43">
                <dgm:shape xmlns:r="http://schemas.openxmlformats.org/officeDocument/2006/relationships" type="pieWedge" r:blip="" rot="180">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type="leftCircularArrow" r:blip="" rot="180"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type="circularArrow" r:blip="" rot="180"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vl1pPr>
          </a:lstStyle>
          <a:p>
            <a:pPr>
              <a:defRPr/>
            </a:pPr>
            <a:endParaRPr lang="en-US" altLang="zh-CN"/>
          </a:p>
        </p:txBody>
      </p:sp>
      <p:sp>
        <p:nvSpPr>
          <p:cNvPr id="3481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482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vl1pPr>
          </a:lstStyle>
          <a:p>
            <a:pPr>
              <a:defRPr/>
            </a:pPr>
            <a:endParaRPr lang="en-US" altLang="zh-CN"/>
          </a:p>
        </p:txBody>
      </p:sp>
      <p:sp>
        <p:nvSpPr>
          <p:cNvPr id="3482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smtClean="0"/>
            </a:lvl1pPr>
          </a:lstStyle>
          <a:p>
            <a:pPr>
              <a:defRPr/>
            </a:pPr>
            <a:fld id="{019EC762-4BD9-4718-81B8-26F17122BB2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endParaRPr lang="zh-CN" altLang="en-US" noProof="0"/>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00C7960A-5F73-483F-95F5-E248F0D827A4}"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3D3144B-C115-4C3F-A1D5-325B02475C5A}"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B26821A-8D01-4C50-876E-1CA2025656E3}"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508BBBB-36F6-400E-8512-6E83043E4C93}"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FB35CA5-4C25-48A4-BD22-AE79319198A5}"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2D6EDC2-FC0A-436E-B6B8-8931912398CE}"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39E313B-9125-4124-93D3-CF4CB5A370A1}"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5232F3D-36C4-4560-AF3B-718ED1E25832}"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17F291DE-26E2-4EA5-941E-7570A8AE21C9}"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C593A86C-8023-4136-AEDA-3410AF631F73}"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0878B8A-C823-426E-9CA4-845BB5076E1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BD4CE68-A740-458B-9EC6-229A80AE20C0}"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0"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eaLnBrk="1" hangingPunct="1">
              <a:defRPr sz="1400" smtClean="0"/>
            </a:lvl1pPr>
          </a:lstStyle>
          <a:p>
            <a:pPr>
              <a:defRPr/>
            </a:pPr>
            <a:fld id="{D164DCC8-FB08-4010-8F5C-6161A21FED0C}"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ctrTitle"/>
          </p:nvPr>
        </p:nvSpPr>
        <p:spPr/>
        <p:txBody>
          <a:bodyPr/>
          <a:lstStyle/>
          <a:p>
            <a:pPr eaLnBrk="1" hangingPunct="1"/>
            <a:r>
              <a:rPr lang="zh-CN" altLang="en-US" sz="5400" b="1"/>
              <a:t>第一章 管理与管理者</a:t>
            </a:r>
            <a:endParaRPr lang="zh-CN" altLang="en-US" sz="5400" b="1"/>
          </a:p>
        </p:txBody>
      </p:sp>
      <p:sp>
        <p:nvSpPr>
          <p:cNvPr id="9219" name="Rectangle 3"/>
          <p:cNvSpPr>
            <a:spLocks noGrp="1" noRot="1" noChangeArrowheads="1"/>
          </p:cNvSpPr>
          <p:nvPr>
            <p:ph type="subTitle" idx="1"/>
          </p:nvPr>
        </p:nvSpPr>
        <p:spPr/>
        <p:txBody>
          <a:bodyPr/>
          <a:lstStyle/>
          <a:p>
            <a:pPr eaLnBrk="1" hangingPunct="1"/>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eaLnBrk="1" hangingPunct="1"/>
            <a:r>
              <a:rPr lang="zh-CN" altLang="en-US" b="1" dirty="0"/>
              <a:t>二、管理的职能、本质与性质</a:t>
            </a:r>
            <a:endParaRPr lang="zh-CN" altLang="en-US" b="1" dirty="0"/>
          </a:p>
        </p:txBody>
      </p:sp>
      <p:sp>
        <p:nvSpPr>
          <p:cNvPr id="19459" name="Rectangle 3"/>
          <p:cNvSpPr>
            <a:spLocks noGrp="1" noRot="1" noChangeArrowheads="1"/>
          </p:cNvSpPr>
          <p:nvPr>
            <p:ph type="body" idx="1"/>
          </p:nvPr>
        </p:nvSpPr>
        <p:spPr>
          <a:xfrm>
            <a:off x="301625" y="3189288"/>
            <a:ext cx="8540750" cy="2832100"/>
          </a:xfrm>
        </p:spPr>
        <p:txBody>
          <a:bodyPr/>
          <a:lstStyle/>
          <a:p>
            <a:pPr eaLnBrk="1" hangingPunct="1"/>
            <a:r>
              <a:rPr lang="zh-CN" altLang="en-US" sz="4000" b="1" dirty="0"/>
              <a:t>本课程的提法：认为</a:t>
            </a:r>
            <a:r>
              <a:rPr lang="zh-CN" altLang="en-US" sz="4000" b="1" u="sng" dirty="0"/>
              <a:t>计划</a:t>
            </a:r>
            <a:r>
              <a:rPr lang="zh-CN" altLang="en-US" sz="4000" b="1" dirty="0"/>
              <a:t>、</a:t>
            </a:r>
            <a:r>
              <a:rPr lang="zh-CN" altLang="en-US" sz="4000" b="1" u="sng" dirty="0"/>
              <a:t>组织</a:t>
            </a:r>
            <a:r>
              <a:rPr lang="zh-CN" altLang="en-US" sz="4000" b="1" dirty="0"/>
              <a:t>、</a:t>
            </a:r>
            <a:r>
              <a:rPr lang="zh-CN" altLang="en-US" sz="4000" b="1" u="sng" dirty="0"/>
              <a:t>领导</a:t>
            </a:r>
            <a:r>
              <a:rPr lang="zh-CN" altLang="en-US" sz="4000" b="1" dirty="0"/>
              <a:t>、</a:t>
            </a:r>
            <a:r>
              <a:rPr lang="zh-CN" altLang="en-US" sz="4000" b="1" u="sng" dirty="0"/>
              <a:t>控制</a:t>
            </a:r>
            <a:r>
              <a:rPr lang="zh-CN" altLang="en-US" sz="4000" b="1" dirty="0"/>
              <a:t>、</a:t>
            </a:r>
            <a:r>
              <a:rPr lang="zh-CN" altLang="en-US" sz="4000" b="1" u="sng" dirty="0"/>
              <a:t>创新</a:t>
            </a:r>
            <a:r>
              <a:rPr lang="zh-CN" altLang="en-US" sz="4000" b="1" dirty="0"/>
              <a:t>这五种职能是一切管理活动最基本的职能。</a:t>
            </a:r>
            <a:endParaRPr lang="zh-CN" altLang="en-US" sz="4000" b="1" dirty="0"/>
          </a:p>
        </p:txBody>
      </p:sp>
      <p:sp>
        <p:nvSpPr>
          <p:cNvPr id="19460" name="Rectangle 4"/>
          <p:cNvSpPr>
            <a:spLocks noRot="1" noChangeArrowheads="1"/>
          </p:cNvSpPr>
          <p:nvPr/>
        </p:nvSpPr>
        <p:spPr bwMode="auto">
          <a:xfrm>
            <a:off x="279722" y="3189188"/>
            <a:ext cx="85407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4000" b="1" dirty="0"/>
              <a:t>本课程的提法：认为</a:t>
            </a:r>
            <a:r>
              <a:rPr lang="zh-CN" altLang="en-US" sz="4000" b="1" u="sng" dirty="0">
                <a:solidFill>
                  <a:schemeClr val="hlink"/>
                </a:solidFill>
              </a:rPr>
              <a:t>计划</a:t>
            </a:r>
            <a:r>
              <a:rPr lang="zh-CN" altLang="en-US" sz="4000" b="1" dirty="0">
                <a:solidFill>
                  <a:schemeClr val="hlink"/>
                </a:solidFill>
              </a:rPr>
              <a:t>、</a:t>
            </a:r>
            <a:r>
              <a:rPr lang="zh-CN" altLang="en-US" sz="4000" b="1" u="sng" dirty="0">
                <a:solidFill>
                  <a:schemeClr val="hlink"/>
                </a:solidFill>
              </a:rPr>
              <a:t>组织</a:t>
            </a:r>
            <a:r>
              <a:rPr lang="zh-CN" altLang="en-US" sz="4000" b="1" dirty="0">
                <a:solidFill>
                  <a:schemeClr val="hlink"/>
                </a:solidFill>
              </a:rPr>
              <a:t>、</a:t>
            </a:r>
            <a:r>
              <a:rPr lang="zh-CN" altLang="en-US" sz="4000" b="1" u="sng" dirty="0">
                <a:solidFill>
                  <a:schemeClr val="hlink"/>
                </a:solidFill>
              </a:rPr>
              <a:t>领导</a:t>
            </a:r>
            <a:r>
              <a:rPr lang="zh-CN" altLang="en-US" sz="4000" b="1" dirty="0">
                <a:solidFill>
                  <a:schemeClr val="hlink"/>
                </a:solidFill>
              </a:rPr>
              <a:t>、</a:t>
            </a:r>
            <a:r>
              <a:rPr lang="zh-CN" altLang="en-US" sz="4000" b="1" u="sng" dirty="0">
                <a:solidFill>
                  <a:schemeClr val="hlink"/>
                </a:solidFill>
              </a:rPr>
              <a:t>控制</a:t>
            </a:r>
            <a:r>
              <a:rPr lang="zh-CN" altLang="en-US" sz="4000" b="1" dirty="0">
                <a:solidFill>
                  <a:schemeClr val="hlink"/>
                </a:solidFill>
              </a:rPr>
              <a:t>、</a:t>
            </a:r>
            <a:r>
              <a:rPr lang="zh-CN" altLang="en-US" sz="4000" b="1" u="sng" dirty="0"/>
              <a:t>创新</a:t>
            </a:r>
            <a:r>
              <a:rPr lang="zh-CN" altLang="en-US" sz="4000" b="1" dirty="0"/>
              <a:t>这五种职能是一切管理活动最基本的职能。</a:t>
            </a:r>
            <a:endParaRPr lang="zh-CN" altLang="en-US" sz="4000" b="1" dirty="0"/>
          </a:p>
        </p:txBody>
      </p:sp>
      <p:sp>
        <p:nvSpPr>
          <p:cNvPr id="17413" name="Text Box 5"/>
          <p:cNvSpPr txBox="1">
            <a:spLocks noChangeArrowheads="1"/>
          </p:cNvSpPr>
          <p:nvPr/>
        </p:nvSpPr>
        <p:spPr bwMode="auto">
          <a:xfrm>
            <a:off x="395288" y="1989138"/>
            <a:ext cx="84978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4000" b="1" dirty="0">
                <a:solidFill>
                  <a:schemeClr val="tx2"/>
                </a:solidFill>
              </a:rPr>
              <a:t>管理的职能</a:t>
            </a:r>
            <a:endParaRPr lang="zh-CN" altLang="en-US" sz="4000" b="1"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60">
                                            <p:txEl>
                                              <p:pRg st="0" end="0"/>
                                            </p:txEl>
                                          </p:spTgt>
                                        </p:tgtEl>
                                        <p:attrNameLst>
                                          <p:attrName>style.visibility</p:attrName>
                                        </p:attrNameLst>
                                      </p:cBhvr>
                                      <p:to>
                                        <p:strVal val="visible"/>
                                      </p:to>
                                    </p:set>
                                    <p:animEffect transition="in" filter="blinds(horizontal)">
                                      <p:cBhvr>
                                        <p:cTn id="12" dur="500"/>
                                        <p:tgtEl>
                                          <p:spTgt spid="194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1946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5479" y="727372"/>
            <a:ext cx="8182985" cy="2044373"/>
          </a:xfrm>
        </p:spPr>
        <p:txBody>
          <a:bodyPr>
            <a:noAutofit/>
          </a:bodyPr>
          <a:lstStyle/>
          <a:p>
            <a:pPr marL="0" indent="0">
              <a:buNone/>
            </a:pPr>
            <a:r>
              <a:rPr lang="en-US" altLang="zh-CN" b="1" dirty="0">
                <a:cs typeface="+mn-ea"/>
                <a:sym typeface="+mn-lt"/>
              </a:rPr>
              <a:t>1. </a:t>
            </a:r>
            <a:r>
              <a:rPr lang="zh-CN" altLang="en-US" b="1" dirty="0">
                <a:cs typeface="+mn-ea"/>
                <a:sym typeface="+mn-lt"/>
              </a:rPr>
              <a:t>计划（</a:t>
            </a:r>
            <a:r>
              <a:rPr lang="zh-CN" altLang="en-US" b="1" dirty="0">
                <a:highlight>
                  <a:srgbClr val="FFFF00"/>
                </a:highlight>
                <a:cs typeface="+mn-ea"/>
                <a:sym typeface="+mn-lt"/>
              </a:rPr>
              <a:t>指导企业如何去干</a:t>
            </a:r>
            <a:r>
              <a:rPr lang="zh-CN" altLang="en-US" b="1" dirty="0">
                <a:cs typeface="+mn-ea"/>
                <a:sym typeface="+mn-lt"/>
              </a:rPr>
              <a:t>）</a:t>
            </a:r>
            <a:endParaRPr lang="en-US" altLang="zh-CN" b="1" dirty="0">
              <a:cs typeface="+mn-ea"/>
              <a:sym typeface="+mn-lt"/>
            </a:endParaRPr>
          </a:p>
          <a:p>
            <a:pPr>
              <a:lnSpc>
                <a:spcPct val="150000"/>
              </a:lnSpc>
              <a:buFont typeface="Wingdings" panose="05000000000000000000" pitchFamily="2" charset="2"/>
              <a:buChar char="Ø"/>
            </a:pPr>
            <a:r>
              <a:rPr lang="zh-CN" altLang="en-US" b="1" dirty="0">
                <a:cs typeface="+mn-ea"/>
                <a:sym typeface="+mn-lt"/>
              </a:rPr>
              <a:t>制定目标并确定为达成这些目标所必需的行动；</a:t>
            </a:r>
            <a:endParaRPr lang="en-US" altLang="zh-CN" b="1" dirty="0">
              <a:cs typeface="+mn-ea"/>
              <a:sym typeface="+mn-lt"/>
            </a:endParaRPr>
          </a:p>
          <a:p>
            <a:pPr>
              <a:lnSpc>
                <a:spcPct val="150000"/>
              </a:lnSpc>
              <a:buFont typeface="Wingdings" panose="05000000000000000000" pitchFamily="2" charset="2"/>
              <a:buChar char="Ø"/>
            </a:pPr>
            <a:r>
              <a:rPr lang="zh-CN" altLang="en-US" b="1" dirty="0">
                <a:cs typeface="+mn-ea"/>
                <a:sym typeface="+mn-lt"/>
              </a:rPr>
              <a:t>决策是计划的前提，计划是决策的逻辑延续。决策和计划是其他管理职能的依据；</a:t>
            </a:r>
            <a:endParaRPr lang="zh-CN" altLang="en-US" b="1" dirty="0">
              <a:cs typeface="+mn-ea"/>
              <a:sym typeface="+mn-lt"/>
            </a:endParaRPr>
          </a:p>
        </p:txBody>
      </p:sp>
      <p:pic>
        <p:nvPicPr>
          <p:cNvPr id="14338" name="Picture 2" descr="https://timgsa.baidu.com/timg?image&amp;quality=80&amp;size=b9999_10000&amp;sec=1547209605392&amp;di=fc787c53c82422c6a0263d10f15704a5&amp;imgtype=0&amp;src=http%3A%2F%2Fi8.hexunimg.cn%2F2016-12-05%2F18719256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5840" y="3500497"/>
            <a:ext cx="4762500" cy="2419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2054" y="1312619"/>
            <a:ext cx="7941033" cy="2044373"/>
          </a:xfrm>
        </p:spPr>
        <p:txBody>
          <a:bodyPr>
            <a:normAutofit/>
          </a:bodyPr>
          <a:lstStyle/>
          <a:p>
            <a:pPr marL="0" indent="0">
              <a:buNone/>
            </a:pPr>
            <a:r>
              <a:rPr lang="en-US" altLang="zh-CN" b="1" dirty="0">
                <a:cs typeface="+mn-ea"/>
                <a:sym typeface="+mn-lt"/>
              </a:rPr>
              <a:t>2. </a:t>
            </a:r>
            <a:r>
              <a:rPr lang="zh-CN" altLang="en-US" b="1" dirty="0">
                <a:cs typeface="+mn-ea"/>
                <a:sym typeface="+mn-lt"/>
              </a:rPr>
              <a:t>组织（</a:t>
            </a:r>
            <a:r>
              <a:rPr lang="zh-CN" altLang="en-US" b="1" dirty="0">
                <a:highlight>
                  <a:srgbClr val="FFFF00"/>
                </a:highlight>
                <a:cs typeface="+mn-ea"/>
                <a:sym typeface="+mn-lt"/>
              </a:rPr>
              <a:t>做出框架</a:t>
            </a:r>
            <a:r>
              <a:rPr lang="zh-CN" altLang="en-US" b="1" dirty="0">
                <a:cs typeface="+mn-ea"/>
                <a:sym typeface="+mn-lt"/>
              </a:rPr>
              <a:t>）</a:t>
            </a:r>
            <a:endParaRPr lang="en-US" altLang="zh-CN" b="1" dirty="0">
              <a:cs typeface="+mn-ea"/>
              <a:sym typeface="+mn-lt"/>
            </a:endParaRPr>
          </a:p>
        </p:txBody>
      </p:sp>
      <p:grpSp>
        <p:nvGrpSpPr>
          <p:cNvPr id="4" name="组合 3"/>
          <p:cNvGrpSpPr/>
          <p:nvPr/>
        </p:nvGrpSpPr>
        <p:grpSpPr>
          <a:xfrm>
            <a:off x="1114212" y="2060848"/>
            <a:ext cx="7096543" cy="3417897"/>
            <a:chOff x="1109404" y="2133357"/>
            <a:chExt cx="7096543" cy="3417897"/>
          </a:xfrm>
        </p:grpSpPr>
        <p:sp>
          <p:nvSpPr>
            <p:cNvPr id="5" name="任意多边形: 形状 4"/>
            <p:cNvSpPr/>
            <p:nvPr/>
          </p:nvSpPr>
          <p:spPr>
            <a:xfrm>
              <a:off x="3925332" y="2133357"/>
              <a:ext cx="4214575" cy="631300"/>
            </a:xfrm>
            <a:custGeom>
              <a:avLst/>
              <a:gdLst>
                <a:gd name="connsiteX0" fmla="*/ 0 w 4214575"/>
                <a:gd name="connsiteY0" fmla="*/ 78913 h 631300"/>
                <a:gd name="connsiteX1" fmla="*/ 3898925 w 4214575"/>
                <a:gd name="connsiteY1" fmla="*/ 78913 h 631300"/>
                <a:gd name="connsiteX2" fmla="*/ 3898925 w 4214575"/>
                <a:gd name="connsiteY2" fmla="*/ 0 h 631300"/>
                <a:gd name="connsiteX3" fmla="*/ 4214575 w 4214575"/>
                <a:gd name="connsiteY3" fmla="*/ 315650 h 631300"/>
                <a:gd name="connsiteX4" fmla="*/ 3898925 w 4214575"/>
                <a:gd name="connsiteY4" fmla="*/ 631300 h 631300"/>
                <a:gd name="connsiteX5" fmla="*/ 3898925 w 4214575"/>
                <a:gd name="connsiteY5" fmla="*/ 552388 h 631300"/>
                <a:gd name="connsiteX6" fmla="*/ 0 w 4214575"/>
                <a:gd name="connsiteY6" fmla="*/ 552388 h 631300"/>
                <a:gd name="connsiteX7" fmla="*/ 0 w 4214575"/>
                <a:gd name="connsiteY7" fmla="*/ 78913 h 6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4575" h="631300">
                  <a:moveTo>
                    <a:pt x="0" y="78913"/>
                  </a:moveTo>
                  <a:lnTo>
                    <a:pt x="3898925" y="78913"/>
                  </a:lnTo>
                  <a:lnTo>
                    <a:pt x="3898925" y="0"/>
                  </a:lnTo>
                  <a:lnTo>
                    <a:pt x="4214575" y="315650"/>
                  </a:lnTo>
                  <a:lnTo>
                    <a:pt x="3898925" y="631300"/>
                  </a:lnTo>
                  <a:lnTo>
                    <a:pt x="3898925" y="552388"/>
                  </a:lnTo>
                  <a:lnTo>
                    <a:pt x="0" y="552388"/>
                  </a:lnTo>
                  <a:lnTo>
                    <a:pt x="0" y="78913"/>
                  </a:lnTo>
                  <a:close/>
                </a:path>
              </a:pathLst>
            </a:custGeom>
          </p:spPr>
          <p:style>
            <a:lnRef idx="2">
              <a:schemeClr val="accent2">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60" tIns="89073" rIns="246897" bIns="89072" numCol="1" spcCol="1270" anchor="t" anchorCtr="0">
              <a:noAutofit/>
            </a:bodyPr>
            <a:lstStyle/>
            <a:p>
              <a:pPr marL="171450" lvl="1" indent="-171450" algn="l" defTabSz="711200">
                <a:lnSpc>
                  <a:spcPct val="150000"/>
                </a:lnSpc>
                <a:spcBef>
                  <a:spcPct val="0"/>
                </a:spcBef>
                <a:spcAft>
                  <a:spcPct val="15000"/>
                </a:spcAft>
                <a:buChar char="•"/>
              </a:pPr>
              <a:r>
                <a:rPr lang="zh-CN" altLang="en-US" sz="1600" b="1" kern="1200" dirty="0">
                  <a:cs typeface="+mn-ea"/>
                  <a:sym typeface="+mn-lt"/>
                </a:rPr>
                <a:t>分析需要设置哪些岗位</a:t>
              </a:r>
              <a:endParaRPr lang="zh-CN" altLang="en-US" sz="1600" b="1" kern="1200" dirty="0"/>
            </a:p>
          </p:txBody>
        </p:sp>
        <p:sp>
          <p:nvSpPr>
            <p:cNvPr id="6" name="任意多边形: 形状 5"/>
            <p:cNvSpPr/>
            <p:nvPr/>
          </p:nvSpPr>
          <p:spPr>
            <a:xfrm>
              <a:off x="1115616" y="2133357"/>
              <a:ext cx="2809716" cy="631300"/>
            </a:xfrm>
            <a:custGeom>
              <a:avLst/>
              <a:gdLst>
                <a:gd name="connsiteX0" fmla="*/ 0 w 2809716"/>
                <a:gd name="connsiteY0" fmla="*/ 105219 h 631300"/>
                <a:gd name="connsiteX1" fmla="*/ 105219 w 2809716"/>
                <a:gd name="connsiteY1" fmla="*/ 0 h 631300"/>
                <a:gd name="connsiteX2" fmla="*/ 2704497 w 2809716"/>
                <a:gd name="connsiteY2" fmla="*/ 0 h 631300"/>
                <a:gd name="connsiteX3" fmla="*/ 2809716 w 2809716"/>
                <a:gd name="connsiteY3" fmla="*/ 105219 h 631300"/>
                <a:gd name="connsiteX4" fmla="*/ 2809716 w 2809716"/>
                <a:gd name="connsiteY4" fmla="*/ 526081 h 631300"/>
                <a:gd name="connsiteX5" fmla="*/ 2704497 w 2809716"/>
                <a:gd name="connsiteY5" fmla="*/ 631300 h 631300"/>
                <a:gd name="connsiteX6" fmla="*/ 105219 w 2809716"/>
                <a:gd name="connsiteY6" fmla="*/ 631300 h 631300"/>
                <a:gd name="connsiteX7" fmla="*/ 0 w 2809716"/>
                <a:gd name="connsiteY7" fmla="*/ 526081 h 631300"/>
                <a:gd name="connsiteX8" fmla="*/ 0 w 2809716"/>
                <a:gd name="connsiteY8" fmla="*/ 105219 h 6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9716" h="631300">
                  <a:moveTo>
                    <a:pt x="0" y="105219"/>
                  </a:moveTo>
                  <a:cubicBezTo>
                    <a:pt x="0" y="47108"/>
                    <a:pt x="47108" y="0"/>
                    <a:pt x="105219" y="0"/>
                  </a:cubicBezTo>
                  <a:lnTo>
                    <a:pt x="2704497" y="0"/>
                  </a:lnTo>
                  <a:cubicBezTo>
                    <a:pt x="2762608" y="0"/>
                    <a:pt x="2809716" y="47108"/>
                    <a:pt x="2809716" y="105219"/>
                  </a:cubicBezTo>
                  <a:lnTo>
                    <a:pt x="2809716" y="526081"/>
                  </a:lnTo>
                  <a:cubicBezTo>
                    <a:pt x="2809716" y="584192"/>
                    <a:pt x="2762608" y="631300"/>
                    <a:pt x="2704497" y="631300"/>
                  </a:cubicBezTo>
                  <a:lnTo>
                    <a:pt x="105219" y="631300"/>
                  </a:lnTo>
                  <a:cubicBezTo>
                    <a:pt x="47108" y="631300"/>
                    <a:pt x="0" y="584192"/>
                    <a:pt x="0" y="526081"/>
                  </a:cubicBezTo>
                  <a:lnTo>
                    <a:pt x="0" y="105219"/>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778" tIns="61298" rIns="91778" bIns="61298" numCol="1" spcCol="1270" anchor="ctr" anchorCtr="0">
              <a:noAutofit/>
            </a:bodyPr>
            <a:lstStyle/>
            <a:p>
              <a:pPr marL="0" lvl="0" indent="0" algn="ctr" defTabSz="711200">
                <a:lnSpc>
                  <a:spcPct val="90000"/>
                </a:lnSpc>
                <a:spcBef>
                  <a:spcPct val="0"/>
                </a:spcBef>
                <a:spcAft>
                  <a:spcPct val="35000"/>
                </a:spcAft>
                <a:buNone/>
              </a:pPr>
              <a:r>
                <a:rPr lang="zh-CN" altLang="en-US" b="1" kern="1200" dirty="0"/>
                <a:t>职务设计</a:t>
              </a:r>
              <a:endParaRPr lang="zh-CN" altLang="en-US" b="1" kern="1200" dirty="0"/>
            </a:p>
          </p:txBody>
        </p:sp>
        <p:sp>
          <p:nvSpPr>
            <p:cNvPr id="7" name="任意多边形: 形状 6"/>
            <p:cNvSpPr/>
            <p:nvPr/>
          </p:nvSpPr>
          <p:spPr>
            <a:xfrm>
              <a:off x="3925332" y="2827787"/>
              <a:ext cx="4214575" cy="631300"/>
            </a:xfrm>
            <a:custGeom>
              <a:avLst/>
              <a:gdLst>
                <a:gd name="connsiteX0" fmla="*/ 0 w 4214575"/>
                <a:gd name="connsiteY0" fmla="*/ 78913 h 631300"/>
                <a:gd name="connsiteX1" fmla="*/ 3898925 w 4214575"/>
                <a:gd name="connsiteY1" fmla="*/ 78913 h 631300"/>
                <a:gd name="connsiteX2" fmla="*/ 3898925 w 4214575"/>
                <a:gd name="connsiteY2" fmla="*/ 0 h 631300"/>
                <a:gd name="connsiteX3" fmla="*/ 4214575 w 4214575"/>
                <a:gd name="connsiteY3" fmla="*/ 315650 h 631300"/>
                <a:gd name="connsiteX4" fmla="*/ 3898925 w 4214575"/>
                <a:gd name="connsiteY4" fmla="*/ 631300 h 631300"/>
                <a:gd name="connsiteX5" fmla="*/ 3898925 w 4214575"/>
                <a:gd name="connsiteY5" fmla="*/ 552388 h 631300"/>
                <a:gd name="connsiteX6" fmla="*/ 0 w 4214575"/>
                <a:gd name="connsiteY6" fmla="*/ 552388 h 631300"/>
                <a:gd name="connsiteX7" fmla="*/ 0 w 4214575"/>
                <a:gd name="connsiteY7" fmla="*/ 78913 h 6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4575" h="631300">
                  <a:moveTo>
                    <a:pt x="0" y="78913"/>
                  </a:moveTo>
                  <a:lnTo>
                    <a:pt x="3898925" y="78913"/>
                  </a:lnTo>
                  <a:lnTo>
                    <a:pt x="3898925" y="0"/>
                  </a:lnTo>
                  <a:lnTo>
                    <a:pt x="4214575" y="315650"/>
                  </a:lnTo>
                  <a:lnTo>
                    <a:pt x="3898925" y="631300"/>
                  </a:lnTo>
                  <a:lnTo>
                    <a:pt x="3898925" y="552388"/>
                  </a:lnTo>
                  <a:lnTo>
                    <a:pt x="0" y="552388"/>
                  </a:lnTo>
                  <a:lnTo>
                    <a:pt x="0" y="78913"/>
                  </a:lnTo>
                  <a:close/>
                </a:path>
              </a:pathLst>
            </a:custGeom>
          </p:spPr>
          <p:style>
            <a:lnRef idx="2">
              <a:schemeClr val="accent2">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60" tIns="89073" rIns="246897" bIns="89072" numCol="1" spcCol="1270" anchor="t" anchorCtr="0">
              <a:noAutofit/>
            </a:bodyPr>
            <a:lstStyle/>
            <a:p>
              <a:pPr marL="171450" lvl="1" indent="-171450" algn="l" defTabSz="711200">
                <a:lnSpc>
                  <a:spcPct val="150000"/>
                </a:lnSpc>
                <a:spcBef>
                  <a:spcPct val="0"/>
                </a:spcBef>
                <a:spcAft>
                  <a:spcPct val="15000"/>
                </a:spcAft>
                <a:buChar char="•"/>
              </a:pPr>
              <a:r>
                <a:rPr lang="zh-CN" altLang="zh-CN" sz="1600" b="1" kern="1200" dirty="0">
                  <a:cs typeface="+mn-ea"/>
                  <a:sym typeface="+mn-lt"/>
                </a:rPr>
                <a:t>将不同岗位加以组合形成不同的部门</a:t>
              </a:r>
              <a:endParaRPr lang="en-US" altLang="zh-CN" sz="1600" b="1" kern="1200" dirty="0">
                <a:cs typeface="+mn-ea"/>
                <a:sym typeface="+mn-lt"/>
              </a:endParaRPr>
            </a:p>
          </p:txBody>
        </p:sp>
        <p:sp>
          <p:nvSpPr>
            <p:cNvPr id="8" name="任意多边形: 形状 7"/>
            <p:cNvSpPr/>
            <p:nvPr/>
          </p:nvSpPr>
          <p:spPr>
            <a:xfrm>
              <a:off x="1115616" y="2852938"/>
              <a:ext cx="2809716" cy="631300"/>
            </a:xfrm>
            <a:custGeom>
              <a:avLst/>
              <a:gdLst>
                <a:gd name="connsiteX0" fmla="*/ 0 w 2809716"/>
                <a:gd name="connsiteY0" fmla="*/ 105219 h 631300"/>
                <a:gd name="connsiteX1" fmla="*/ 105219 w 2809716"/>
                <a:gd name="connsiteY1" fmla="*/ 0 h 631300"/>
                <a:gd name="connsiteX2" fmla="*/ 2704497 w 2809716"/>
                <a:gd name="connsiteY2" fmla="*/ 0 h 631300"/>
                <a:gd name="connsiteX3" fmla="*/ 2809716 w 2809716"/>
                <a:gd name="connsiteY3" fmla="*/ 105219 h 631300"/>
                <a:gd name="connsiteX4" fmla="*/ 2809716 w 2809716"/>
                <a:gd name="connsiteY4" fmla="*/ 526081 h 631300"/>
                <a:gd name="connsiteX5" fmla="*/ 2704497 w 2809716"/>
                <a:gd name="connsiteY5" fmla="*/ 631300 h 631300"/>
                <a:gd name="connsiteX6" fmla="*/ 105219 w 2809716"/>
                <a:gd name="connsiteY6" fmla="*/ 631300 h 631300"/>
                <a:gd name="connsiteX7" fmla="*/ 0 w 2809716"/>
                <a:gd name="connsiteY7" fmla="*/ 526081 h 631300"/>
                <a:gd name="connsiteX8" fmla="*/ 0 w 2809716"/>
                <a:gd name="connsiteY8" fmla="*/ 105219 h 6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9716" h="631300">
                  <a:moveTo>
                    <a:pt x="0" y="105219"/>
                  </a:moveTo>
                  <a:cubicBezTo>
                    <a:pt x="0" y="47108"/>
                    <a:pt x="47108" y="0"/>
                    <a:pt x="105219" y="0"/>
                  </a:cubicBezTo>
                  <a:lnTo>
                    <a:pt x="2704497" y="0"/>
                  </a:lnTo>
                  <a:cubicBezTo>
                    <a:pt x="2762608" y="0"/>
                    <a:pt x="2809716" y="47108"/>
                    <a:pt x="2809716" y="105219"/>
                  </a:cubicBezTo>
                  <a:lnTo>
                    <a:pt x="2809716" y="526081"/>
                  </a:lnTo>
                  <a:cubicBezTo>
                    <a:pt x="2809716" y="584192"/>
                    <a:pt x="2762608" y="631300"/>
                    <a:pt x="2704497" y="631300"/>
                  </a:cubicBezTo>
                  <a:lnTo>
                    <a:pt x="105219" y="631300"/>
                  </a:lnTo>
                  <a:cubicBezTo>
                    <a:pt x="47108" y="631300"/>
                    <a:pt x="0" y="584192"/>
                    <a:pt x="0" y="526081"/>
                  </a:cubicBezTo>
                  <a:lnTo>
                    <a:pt x="0" y="105219"/>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778" tIns="61298" rIns="91778" bIns="61298" numCol="1" spcCol="1270" anchor="ctr" anchorCtr="0">
              <a:noAutofit/>
            </a:bodyPr>
            <a:lstStyle/>
            <a:p>
              <a:pPr marL="0" lvl="0" indent="0" algn="ctr" defTabSz="711200">
                <a:lnSpc>
                  <a:spcPct val="90000"/>
                </a:lnSpc>
                <a:spcBef>
                  <a:spcPct val="0"/>
                </a:spcBef>
                <a:spcAft>
                  <a:spcPct val="35000"/>
                </a:spcAft>
                <a:buNone/>
              </a:pPr>
              <a:r>
                <a:rPr lang="zh-CN" altLang="zh-CN" b="1" kern="1200" dirty="0">
                  <a:cs typeface="+mn-ea"/>
                  <a:sym typeface="+mn-lt"/>
                </a:rPr>
                <a:t>机构设计</a:t>
              </a:r>
              <a:endParaRPr lang="en-US" altLang="zh-CN" b="1" kern="1200" dirty="0">
                <a:cs typeface="+mn-ea"/>
                <a:sym typeface="+mn-lt"/>
              </a:endParaRPr>
            </a:p>
          </p:txBody>
        </p:sp>
        <p:sp>
          <p:nvSpPr>
            <p:cNvPr id="9" name="任意多边形: 形状 8"/>
            <p:cNvSpPr/>
            <p:nvPr/>
          </p:nvSpPr>
          <p:spPr>
            <a:xfrm>
              <a:off x="3925332" y="3522218"/>
              <a:ext cx="4214575" cy="631300"/>
            </a:xfrm>
            <a:custGeom>
              <a:avLst/>
              <a:gdLst>
                <a:gd name="connsiteX0" fmla="*/ 0 w 4214575"/>
                <a:gd name="connsiteY0" fmla="*/ 78913 h 631300"/>
                <a:gd name="connsiteX1" fmla="*/ 3898925 w 4214575"/>
                <a:gd name="connsiteY1" fmla="*/ 78913 h 631300"/>
                <a:gd name="connsiteX2" fmla="*/ 3898925 w 4214575"/>
                <a:gd name="connsiteY2" fmla="*/ 0 h 631300"/>
                <a:gd name="connsiteX3" fmla="*/ 4214575 w 4214575"/>
                <a:gd name="connsiteY3" fmla="*/ 315650 h 631300"/>
                <a:gd name="connsiteX4" fmla="*/ 3898925 w 4214575"/>
                <a:gd name="connsiteY4" fmla="*/ 631300 h 631300"/>
                <a:gd name="connsiteX5" fmla="*/ 3898925 w 4214575"/>
                <a:gd name="connsiteY5" fmla="*/ 552388 h 631300"/>
                <a:gd name="connsiteX6" fmla="*/ 0 w 4214575"/>
                <a:gd name="connsiteY6" fmla="*/ 552388 h 631300"/>
                <a:gd name="connsiteX7" fmla="*/ 0 w 4214575"/>
                <a:gd name="connsiteY7" fmla="*/ 78913 h 6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4575" h="631300">
                  <a:moveTo>
                    <a:pt x="0" y="78913"/>
                  </a:moveTo>
                  <a:lnTo>
                    <a:pt x="3898925" y="78913"/>
                  </a:lnTo>
                  <a:lnTo>
                    <a:pt x="3898925" y="0"/>
                  </a:lnTo>
                  <a:lnTo>
                    <a:pt x="4214575" y="315650"/>
                  </a:lnTo>
                  <a:lnTo>
                    <a:pt x="3898925" y="631300"/>
                  </a:lnTo>
                  <a:lnTo>
                    <a:pt x="3898925" y="552388"/>
                  </a:lnTo>
                  <a:lnTo>
                    <a:pt x="0" y="552388"/>
                  </a:lnTo>
                  <a:lnTo>
                    <a:pt x="0" y="78913"/>
                  </a:lnTo>
                  <a:close/>
                </a:path>
              </a:pathLst>
            </a:custGeom>
          </p:spPr>
          <p:style>
            <a:lnRef idx="2">
              <a:schemeClr val="accent2">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60" tIns="89073" rIns="246897" bIns="89072" numCol="1" spcCol="1270" anchor="t" anchorCtr="0">
              <a:noAutofit/>
            </a:bodyPr>
            <a:lstStyle/>
            <a:p>
              <a:pPr marL="171450" lvl="1" indent="-171450" algn="l" defTabSz="711200">
                <a:lnSpc>
                  <a:spcPct val="150000"/>
                </a:lnSpc>
                <a:spcBef>
                  <a:spcPct val="0"/>
                </a:spcBef>
                <a:spcAft>
                  <a:spcPct val="15000"/>
                </a:spcAft>
                <a:buChar char="•"/>
              </a:pPr>
              <a:r>
                <a:rPr lang="zh-CN" altLang="zh-CN" sz="1600" b="1" kern="1200" dirty="0">
                  <a:cs typeface="+mn-ea"/>
                  <a:sym typeface="+mn-lt"/>
                </a:rPr>
                <a:t>规定不同部门在活动过程中的相互关系</a:t>
              </a:r>
              <a:endParaRPr lang="en-US" altLang="zh-CN" sz="1600" b="1" kern="1200" dirty="0">
                <a:cs typeface="+mn-ea"/>
                <a:sym typeface="+mn-lt"/>
              </a:endParaRPr>
            </a:p>
          </p:txBody>
        </p:sp>
        <p:sp>
          <p:nvSpPr>
            <p:cNvPr id="10" name="任意多边形: 形状 9"/>
            <p:cNvSpPr/>
            <p:nvPr/>
          </p:nvSpPr>
          <p:spPr>
            <a:xfrm>
              <a:off x="1115616" y="3522218"/>
              <a:ext cx="2809716" cy="631300"/>
            </a:xfrm>
            <a:custGeom>
              <a:avLst/>
              <a:gdLst>
                <a:gd name="connsiteX0" fmla="*/ 0 w 2809716"/>
                <a:gd name="connsiteY0" fmla="*/ 105219 h 631300"/>
                <a:gd name="connsiteX1" fmla="*/ 105219 w 2809716"/>
                <a:gd name="connsiteY1" fmla="*/ 0 h 631300"/>
                <a:gd name="connsiteX2" fmla="*/ 2704497 w 2809716"/>
                <a:gd name="connsiteY2" fmla="*/ 0 h 631300"/>
                <a:gd name="connsiteX3" fmla="*/ 2809716 w 2809716"/>
                <a:gd name="connsiteY3" fmla="*/ 105219 h 631300"/>
                <a:gd name="connsiteX4" fmla="*/ 2809716 w 2809716"/>
                <a:gd name="connsiteY4" fmla="*/ 526081 h 631300"/>
                <a:gd name="connsiteX5" fmla="*/ 2704497 w 2809716"/>
                <a:gd name="connsiteY5" fmla="*/ 631300 h 631300"/>
                <a:gd name="connsiteX6" fmla="*/ 105219 w 2809716"/>
                <a:gd name="connsiteY6" fmla="*/ 631300 h 631300"/>
                <a:gd name="connsiteX7" fmla="*/ 0 w 2809716"/>
                <a:gd name="connsiteY7" fmla="*/ 526081 h 631300"/>
                <a:gd name="connsiteX8" fmla="*/ 0 w 2809716"/>
                <a:gd name="connsiteY8" fmla="*/ 105219 h 6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9716" h="631300">
                  <a:moveTo>
                    <a:pt x="0" y="105219"/>
                  </a:moveTo>
                  <a:cubicBezTo>
                    <a:pt x="0" y="47108"/>
                    <a:pt x="47108" y="0"/>
                    <a:pt x="105219" y="0"/>
                  </a:cubicBezTo>
                  <a:lnTo>
                    <a:pt x="2704497" y="0"/>
                  </a:lnTo>
                  <a:cubicBezTo>
                    <a:pt x="2762608" y="0"/>
                    <a:pt x="2809716" y="47108"/>
                    <a:pt x="2809716" y="105219"/>
                  </a:cubicBezTo>
                  <a:lnTo>
                    <a:pt x="2809716" y="526081"/>
                  </a:lnTo>
                  <a:cubicBezTo>
                    <a:pt x="2809716" y="584192"/>
                    <a:pt x="2762608" y="631300"/>
                    <a:pt x="2704497" y="631300"/>
                  </a:cubicBezTo>
                  <a:lnTo>
                    <a:pt x="105219" y="631300"/>
                  </a:lnTo>
                  <a:cubicBezTo>
                    <a:pt x="47108" y="631300"/>
                    <a:pt x="0" y="584192"/>
                    <a:pt x="0" y="526081"/>
                  </a:cubicBezTo>
                  <a:lnTo>
                    <a:pt x="0" y="105219"/>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778" tIns="61298" rIns="91778" bIns="61298" numCol="1" spcCol="1270" anchor="ctr" anchorCtr="0">
              <a:noAutofit/>
            </a:bodyPr>
            <a:lstStyle/>
            <a:p>
              <a:pPr marL="0" lvl="0" indent="0" algn="ctr" defTabSz="711200">
                <a:lnSpc>
                  <a:spcPct val="90000"/>
                </a:lnSpc>
                <a:spcBef>
                  <a:spcPct val="0"/>
                </a:spcBef>
                <a:spcAft>
                  <a:spcPct val="35000"/>
                </a:spcAft>
                <a:buNone/>
              </a:pPr>
              <a:r>
                <a:rPr lang="zh-CN" altLang="zh-CN" b="1" kern="1200" dirty="0">
                  <a:cs typeface="+mn-ea"/>
                  <a:sym typeface="+mn-lt"/>
                </a:rPr>
                <a:t>结构设计</a:t>
              </a:r>
              <a:endParaRPr lang="en-US" altLang="zh-CN" b="1" kern="1200" dirty="0">
                <a:cs typeface="+mn-ea"/>
                <a:sym typeface="+mn-lt"/>
              </a:endParaRPr>
            </a:p>
          </p:txBody>
        </p:sp>
        <p:sp>
          <p:nvSpPr>
            <p:cNvPr id="11" name="任意多边形: 形状 10"/>
            <p:cNvSpPr/>
            <p:nvPr/>
          </p:nvSpPr>
          <p:spPr>
            <a:xfrm>
              <a:off x="3991372" y="4210298"/>
              <a:ext cx="4214575" cy="631300"/>
            </a:xfrm>
            <a:custGeom>
              <a:avLst/>
              <a:gdLst>
                <a:gd name="connsiteX0" fmla="*/ 0 w 4214575"/>
                <a:gd name="connsiteY0" fmla="*/ 78913 h 631300"/>
                <a:gd name="connsiteX1" fmla="*/ 3898925 w 4214575"/>
                <a:gd name="connsiteY1" fmla="*/ 78913 h 631300"/>
                <a:gd name="connsiteX2" fmla="*/ 3898925 w 4214575"/>
                <a:gd name="connsiteY2" fmla="*/ 0 h 631300"/>
                <a:gd name="connsiteX3" fmla="*/ 4214575 w 4214575"/>
                <a:gd name="connsiteY3" fmla="*/ 315650 h 631300"/>
                <a:gd name="connsiteX4" fmla="*/ 3898925 w 4214575"/>
                <a:gd name="connsiteY4" fmla="*/ 631300 h 631300"/>
                <a:gd name="connsiteX5" fmla="*/ 3898925 w 4214575"/>
                <a:gd name="connsiteY5" fmla="*/ 552388 h 631300"/>
                <a:gd name="connsiteX6" fmla="*/ 0 w 4214575"/>
                <a:gd name="connsiteY6" fmla="*/ 552388 h 631300"/>
                <a:gd name="connsiteX7" fmla="*/ 0 w 4214575"/>
                <a:gd name="connsiteY7" fmla="*/ 78913 h 6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4575" h="631300">
                  <a:moveTo>
                    <a:pt x="0" y="78913"/>
                  </a:moveTo>
                  <a:lnTo>
                    <a:pt x="3898925" y="78913"/>
                  </a:lnTo>
                  <a:lnTo>
                    <a:pt x="3898925" y="0"/>
                  </a:lnTo>
                  <a:lnTo>
                    <a:pt x="4214575" y="315650"/>
                  </a:lnTo>
                  <a:lnTo>
                    <a:pt x="3898925" y="631300"/>
                  </a:lnTo>
                  <a:lnTo>
                    <a:pt x="3898925" y="552388"/>
                  </a:lnTo>
                  <a:lnTo>
                    <a:pt x="0" y="552388"/>
                  </a:lnTo>
                  <a:lnTo>
                    <a:pt x="0" y="78913"/>
                  </a:lnTo>
                  <a:close/>
                </a:path>
              </a:pathLst>
            </a:custGeom>
          </p:spPr>
          <p:style>
            <a:lnRef idx="2">
              <a:schemeClr val="accent2">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60" tIns="89073" rIns="246897" bIns="89072" numCol="1" spcCol="1270" anchor="t" anchorCtr="0">
              <a:noAutofit/>
            </a:bodyPr>
            <a:lstStyle/>
            <a:p>
              <a:pPr marL="171450" lvl="1" indent="-171450" algn="l" defTabSz="711200">
                <a:lnSpc>
                  <a:spcPct val="150000"/>
                </a:lnSpc>
                <a:spcBef>
                  <a:spcPct val="0"/>
                </a:spcBef>
                <a:spcAft>
                  <a:spcPct val="15000"/>
                </a:spcAft>
                <a:buChar char="•"/>
              </a:pPr>
              <a:r>
                <a:rPr lang="zh-CN" altLang="zh-CN" sz="1600" b="1" kern="1200" dirty="0">
                  <a:cs typeface="+mn-ea"/>
                  <a:sym typeface="+mn-lt"/>
                </a:rPr>
                <a:t>将适当的人员安置在组织结构的适当岗位</a:t>
              </a:r>
              <a:endParaRPr lang="en-US" altLang="zh-CN" sz="1600" b="1" kern="1200" dirty="0">
                <a:cs typeface="+mn-ea"/>
                <a:sym typeface="+mn-lt"/>
              </a:endParaRPr>
            </a:p>
          </p:txBody>
        </p:sp>
        <p:sp>
          <p:nvSpPr>
            <p:cNvPr id="12" name="任意多边形: 形状 11"/>
            <p:cNvSpPr/>
            <p:nvPr/>
          </p:nvSpPr>
          <p:spPr>
            <a:xfrm>
              <a:off x="1115616" y="4221086"/>
              <a:ext cx="2809716" cy="631300"/>
            </a:xfrm>
            <a:custGeom>
              <a:avLst/>
              <a:gdLst>
                <a:gd name="connsiteX0" fmla="*/ 0 w 2809716"/>
                <a:gd name="connsiteY0" fmla="*/ 105219 h 631300"/>
                <a:gd name="connsiteX1" fmla="*/ 105219 w 2809716"/>
                <a:gd name="connsiteY1" fmla="*/ 0 h 631300"/>
                <a:gd name="connsiteX2" fmla="*/ 2704497 w 2809716"/>
                <a:gd name="connsiteY2" fmla="*/ 0 h 631300"/>
                <a:gd name="connsiteX3" fmla="*/ 2809716 w 2809716"/>
                <a:gd name="connsiteY3" fmla="*/ 105219 h 631300"/>
                <a:gd name="connsiteX4" fmla="*/ 2809716 w 2809716"/>
                <a:gd name="connsiteY4" fmla="*/ 526081 h 631300"/>
                <a:gd name="connsiteX5" fmla="*/ 2704497 w 2809716"/>
                <a:gd name="connsiteY5" fmla="*/ 631300 h 631300"/>
                <a:gd name="connsiteX6" fmla="*/ 105219 w 2809716"/>
                <a:gd name="connsiteY6" fmla="*/ 631300 h 631300"/>
                <a:gd name="connsiteX7" fmla="*/ 0 w 2809716"/>
                <a:gd name="connsiteY7" fmla="*/ 526081 h 631300"/>
                <a:gd name="connsiteX8" fmla="*/ 0 w 2809716"/>
                <a:gd name="connsiteY8" fmla="*/ 105219 h 6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9716" h="631300">
                  <a:moveTo>
                    <a:pt x="0" y="105219"/>
                  </a:moveTo>
                  <a:cubicBezTo>
                    <a:pt x="0" y="47108"/>
                    <a:pt x="47108" y="0"/>
                    <a:pt x="105219" y="0"/>
                  </a:cubicBezTo>
                  <a:lnTo>
                    <a:pt x="2704497" y="0"/>
                  </a:lnTo>
                  <a:cubicBezTo>
                    <a:pt x="2762608" y="0"/>
                    <a:pt x="2809716" y="47108"/>
                    <a:pt x="2809716" y="105219"/>
                  </a:cubicBezTo>
                  <a:lnTo>
                    <a:pt x="2809716" y="526081"/>
                  </a:lnTo>
                  <a:cubicBezTo>
                    <a:pt x="2809716" y="584192"/>
                    <a:pt x="2762608" y="631300"/>
                    <a:pt x="2704497" y="631300"/>
                  </a:cubicBezTo>
                  <a:lnTo>
                    <a:pt x="105219" y="631300"/>
                  </a:lnTo>
                  <a:cubicBezTo>
                    <a:pt x="47108" y="631300"/>
                    <a:pt x="0" y="584192"/>
                    <a:pt x="0" y="526081"/>
                  </a:cubicBezTo>
                  <a:lnTo>
                    <a:pt x="0" y="105219"/>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778" tIns="61298" rIns="91778" bIns="61298" numCol="1" spcCol="1270" anchor="ctr" anchorCtr="0">
              <a:noAutofit/>
            </a:bodyPr>
            <a:lstStyle/>
            <a:p>
              <a:pPr marL="0" lvl="0" indent="0" algn="ctr" defTabSz="711200">
                <a:lnSpc>
                  <a:spcPct val="90000"/>
                </a:lnSpc>
                <a:spcBef>
                  <a:spcPct val="0"/>
                </a:spcBef>
                <a:spcAft>
                  <a:spcPct val="35000"/>
                </a:spcAft>
                <a:buNone/>
              </a:pPr>
              <a:r>
                <a:rPr lang="zh-CN" altLang="zh-CN" b="1" kern="1200" dirty="0">
                  <a:cs typeface="+mn-ea"/>
                  <a:sym typeface="+mn-lt"/>
                </a:rPr>
                <a:t>人岗匹配</a:t>
              </a:r>
              <a:endParaRPr lang="en-US" altLang="zh-CN" b="1" kern="1200" dirty="0">
                <a:cs typeface="+mn-ea"/>
                <a:sym typeface="+mn-lt"/>
              </a:endParaRPr>
            </a:p>
          </p:txBody>
        </p:sp>
        <p:sp>
          <p:nvSpPr>
            <p:cNvPr id="15" name="任意多边形: 形状 14"/>
            <p:cNvSpPr/>
            <p:nvPr/>
          </p:nvSpPr>
          <p:spPr>
            <a:xfrm>
              <a:off x="3920743" y="4898236"/>
              <a:ext cx="4214575" cy="631300"/>
            </a:xfrm>
            <a:custGeom>
              <a:avLst/>
              <a:gdLst>
                <a:gd name="connsiteX0" fmla="*/ 0 w 4214575"/>
                <a:gd name="connsiteY0" fmla="*/ 78913 h 631300"/>
                <a:gd name="connsiteX1" fmla="*/ 3898925 w 4214575"/>
                <a:gd name="connsiteY1" fmla="*/ 78913 h 631300"/>
                <a:gd name="connsiteX2" fmla="*/ 3898925 w 4214575"/>
                <a:gd name="connsiteY2" fmla="*/ 0 h 631300"/>
                <a:gd name="connsiteX3" fmla="*/ 4214575 w 4214575"/>
                <a:gd name="connsiteY3" fmla="*/ 315650 h 631300"/>
                <a:gd name="connsiteX4" fmla="*/ 3898925 w 4214575"/>
                <a:gd name="connsiteY4" fmla="*/ 631300 h 631300"/>
                <a:gd name="connsiteX5" fmla="*/ 3898925 w 4214575"/>
                <a:gd name="connsiteY5" fmla="*/ 552388 h 631300"/>
                <a:gd name="connsiteX6" fmla="*/ 0 w 4214575"/>
                <a:gd name="connsiteY6" fmla="*/ 552388 h 631300"/>
                <a:gd name="connsiteX7" fmla="*/ 0 w 4214575"/>
                <a:gd name="connsiteY7" fmla="*/ 78913 h 6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4575" h="631300">
                  <a:moveTo>
                    <a:pt x="0" y="78913"/>
                  </a:moveTo>
                  <a:lnTo>
                    <a:pt x="3898925" y="78913"/>
                  </a:lnTo>
                  <a:lnTo>
                    <a:pt x="3898925" y="0"/>
                  </a:lnTo>
                  <a:lnTo>
                    <a:pt x="4214575" y="315650"/>
                  </a:lnTo>
                  <a:lnTo>
                    <a:pt x="3898925" y="631300"/>
                  </a:lnTo>
                  <a:lnTo>
                    <a:pt x="3898925" y="552388"/>
                  </a:lnTo>
                  <a:lnTo>
                    <a:pt x="0" y="552388"/>
                  </a:lnTo>
                  <a:lnTo>
                    <a:pt x="0" y="78913"/>
                  </a:lnTo>
                  <a:close/>
                </a:path>
              </a:pathLst>
            </a:custGeom>
          </p:spPr>
          <p:style>
            <a:lnRef idx="2">
              <a:schemeClr val="accent2">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60" tIns="89073" rIns="246897" bIns="89072" numCol="1" spcCol="1270" anchor="t" anchorCtr="0">
              <a:noAutofit/>
            </a:bodyPr>
            <a:lstStyle/>
            <a:p>
              <a:pPr marL="171450" lvl="1" indent="-171450" algn="l" defTabSz="711200">
                <a:lnSpc>
                  <a:spcPct val="150000"/>
                </a:lnSpc>
                <a:spcBef>
                  <a:spcPct val="0"/>
                </a:spcBef>
                <a:spcAft>
                  <a:spcPct val="15000"/>
                </a:spcAft>
                <a:buChar char="•"/>
              </a:pPr>
              <a:r>
                <a:rPr lang="zh-CN" altLang="en-US" sz="1600" b="1" kern="1200" dirty="0">
                  <a:cs typeface="+mn-ea"/>
                  <a:sym typeface="+mn-lt"/>
                </a:rPr>
                <a:t>适时调整组织结构</a:t>
              </a:r>
              <a:endParaRPr lang="zh-CN" altLang="en-US" sz="1600" b="1" kern="1200" dirty="0">
                <a:cs typeface="+mn-ea"/>
                <a:sym typeface="+mn-lt"/>
              </a:endParaRPr>
            </a:p>
          </p:txBody>
        </p:sp>
        <p:sp>
          <p:nvSpPr>
            <p:cNvPr id="16" name="任意多边形: 形状 15"/>
            <p:cNvSpPr/>
            <p:nvPr/>
          </p:nvSpPr>
          <p:spPr>
            <a:xfrm>
              <a:off x="1109404" y="4919954"/>
              <a:ext cx="2809716" cy="631300"/>
            </a:xfrm>
            <a:custGeom>
              <a:avLst/>
              <a:gdLst>
                <a:gd name="connsiteX0" fmla="*/ 0 w 2809716"/>
                <a:gd name="connsiteY0" fmla="*/ 105219 h 631300"/>
                <a:gd name="connsiteX1" fmla="*/ 105219 w 2809716"/>
                <a:gd name="connsiteY1" fmla="*/ 0 h 631300"/>
                <a:gd name="connsiteX2" fmla="*/ 2704497 w 2809716"/>
                <a:gd name="connsiteY2" fmla="*/ 0 h 631300"/>
                <a:gd name="connsiteX3" fmla="*/ 2809716 w 2809716"/>
                <a:gd name="connsiteY3" fmla="*/ 105219 h 631300"/>
                <a:gd name="connsiteX4" fmla="*/ 2809716 w 2809716"/>
                <a:gd name="connsiteY4" fmla="*/ 526081 h 631300"/>
                <a:gd name="connsiteX5" fmla="*/ 2704497 w 2809716"/>
                <a:gd name="connsiteY5" fmla="*/ 631300 h 631300"/>
                <a:gd name="connsiteX6" fmla="*/ 105219 w 2809716"/>
                <a:gd name="connsiteY6" fmla="*/ 631300 h 631300"/>
                <a:gd name="connsiteX7" fmla="*/ 0 w 2809716"/>
                <a:gd name="connsiteY7" fmla="*/ 526081 h 631300"/>
                <a:gd name="connsiteX8" fmla="*/ 0 w 2809716"/>
                <a:gd name="connsiteY8" fmla="*/ 105219 h 6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9716" h="631300">
                  <a:moveTo>
                    <a:pt x="0" y="105219"/>
                  </a:moveTo>
                  <a:cubicBezTo>
                    <a:pt x="0" y="47108"/>
                    <a:pt x="47108" y="0"/>
                    <a:pt x="105219" y="0"/>
                  </a:cubicBezTo>
                  <a:lnTo>
                    <a:pt x="2704497" y="0"/>
                  </a:lnTo>
                  <a:cubicBezTo>
                    <a:pt x="2762608" y="0"/>
                    <a:pt x="2809716" y="47108"/>
                    <a:pt x="2809716" y="105219"/>
                  </a:cubicBezTo>
                  <a:lnTo>
                    <a:pt x="2809716" y="526081"/>
                  </a:lnTo>
                  <a:cubicBezTo>
                    <a:pt x="2809716" y="584192"/>
                    <a:pt x="2762608" y="631300"/>
                    <a:pt x="2704497" y="631300"/>
                  </a:cubicBezTo>
                  <a:lnTo>
                    <a:pt x="105219" y="631300"/>
                  </a:lnTo>
                  <a:cubicBezTo>
                    <a:pt x="47108" y="631300"/>
                    <a:pt x="0" y="584192"/>
                    <a:pt x="0" y="526081"/>
                  </a:cubicBezTo>
                  <a:lnTo>
                    <a:pt x="0" y="105219"/>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778" tIns="61298" rIns="91778" bIns="61298" numCol="1" spcCol="1270" anchor="ctr" anchorCtr="0">
              <a:noAutofit/>
            </a:bodyPr>
            <a:lstStyle/>
            <a:p>
              <a:pPr marL="0" lvl="0" indent="0" algn="ctr" defTabSz="711200">
                <a:lnSpc>
                  <a:spcPct val="90000"/>
                </a:lnSpc>
                <a:spcBef>
                  <a:spcPct val="0"/>
                </a:spcBef>
                <a:spcAft>
                  <a:spcPct val="35000"/>
                </a:spcAft>
                <a:buNone/>
              </a:pPr>
              <a:r>
                <a:rPr lang="zh-CN" altLang="en-US" b="1" kern="1200" dirty="0">
                  <a:cs typeface="+mn-ea"/>
                  <a:sym typeface="+mn-lt"/>
                </a:rPr>
                <a:t>组织结构的调整和变革</a:t>
              </a:r>
              <a:endParaRPr lang="en-US" altLang="zh-CN" b="1" kern="1200" dirty="0">
                <a:cs typeface="+mn-ea"/>
                <a:sym typeface="+mn-lt"/>
              </a:endParaRPr>
            </a:p>
          </p:txBody>
        </p:sp>
      </p:grpSp>
      <p:sp>
        <p:nvSpPr>
          <p:cNvPr id="2" name="文本框 1"/>
          <p:cNvSpPr txBox="1"/>
          <p:nvPr/>
        </p:nvSpPr>
        <p:spPr>
          <a:xfrm>
            <a:off x="2352675" y="1595120"/>
            <a:ext cx="3048000" cy="368300"/>
          </a:xfrm>
          <a:prstGeom prst="rect">
            <a:avLst/>
          </a:prstGeom>
          <a:noFill/>
        </p:spPr>
        <p:txBody>
          <a:bodyPr wrap="square" rtlCol="0">
            <a:spAutoFit/>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1483" y="736555"/>
            <a:ext cx="7941033" cy="2044373"/>
          </a:xfrm>
        </p:spPr>
        <p:txBody>
          <a:bodyPr>
            <a:noAutofit/>
          </a:bodyPr>
          <a:lstStyle/>
          <a:p>
            <a:pPr marL="0" indent="0">
              <a:buNone/>
            </a:pPr>
            <a:r>
              <a:rPr lang="en-US" altLang="zh-CN" b="1" dirty="0">
                <a:cs typeface="+mn-ea"/>
                <a:sym typeface="+mn-lt"/>
              </a:rPr>
              <a:t>3. </a:t>
            </a:r>
            <a:r>
              <a:rPr lang="zh-CN" altLang="en-US" b="1" dirty="0">
                <a:cs typeface="+mn-ea"/>
                <a:sym typeface="+mn-lt"/>
              </a:rPr>
              <a:t>领导</a:t>
            </a:r>
            <a:endParaRPr lang="en-US" altLang="zh-CN" b="1" dirty="0">
              <a:cs typeface="+mn-ea"/>
              <a:sym typeface="+mn-lt"/>
            </a:endParaRPr>
          </a:p>
          <a:p>
            <a:pPr marL="0" indent="0">
              <a:lnSpc>
                <a:spcPct val="110000"/>
              </a:lnSpc>
              <a:buNone/>
            </a:pPr>
            <a:r>
              <a:rPr lang="zh-CN" altLang="en-US" b="1" dirty="0">
                <a:cs typeface="+mn-ea"/>
                <a:sym typeface="+mn-lt"/>
              </a:rPr>
              <a:t>     领导是指利用组织赋予的权力和自身的能力去指挥和影响下属为实现组织目标而努力工作的管理活动过程。</a:t>
            </a:r>
            <a:endParaRPr lang="en-US" altLang="zh-CN" b="1" dirty="0">
              <a:cs typeface="+mn-ea"/>
              <a:sym typeface="+mn-lt"/>
            </a:endParaRPr>
          </a:p>
          <a:p>
            <a:pPr marL="0" indent="0">
              <a:lnSpc>
                <a:spcPct val="110000"/>
              </a:lnSpc>
              <a:buNone/>
            </a:pPr>
            <a:r>
              <a:rPr lang="en-US" altLang="zh-CN" b="1" dirty="0">
                <a:cs typeface="+mn-ea"/>
                <a:sym typeface="+mn-lt"/>
              </a:rPr>
              <a:t>    </a:t>
            </a:r>
            <a:r>
              <a:rPr lang="zh-CN" altLang="en-US" b="1" dirty="0">
                <a:cs typeface="+mn-ea"/>
                <a:sym typeface="+mn-lt"/>
              </a:rPr>
              <a:t>包括：指导行为、增进了解、统一思想、激励成员。</a:t>
            </a:r>
            <a:endParaRPr lang="en-US" altLang="zh-CN" b="1" dirty="0">
              <a:cs typeface="+mn-ea"/>
              <a:sym typeface="+mn-lt"/>
            </a:endParaRPr>
          </a:p>
          <a:p>
            <a:pPr marL="0" indent="0">
              <a:lnSpc>
                <a:spcPct val="150000"/>
              </a:lnSpc>
              <a:buNone/>
            </a:pPr>
            <a:endParaRPr lang="zh-CN" altLang="en-US" dirty="0">
              <a:cs typeface="+mn-ea"/>
              <a:sym typeface="+mn-lt"/>
            </a:endParaRPr>
          </a:p>
        </p:txBody>
      </p:sp>
      <p:pic>
        <p:nvPicPr>
          <p:cNvPr id="18434" name="Picture 2" descr="https://timgsa.baidu.com/timg?image&amp;quality=80&amp;size=b9999_10000&amp;sec=1547210444584&amp;di=992cfb46ee4a148905cc2abdf1cf05a4&amp;imgtype=0&amp;src=http%3A%2F%2Fimg.mp.itc.cn%2Fupload%2F20160614%2Fa2ad67f62f7c417c81f9d1854dd5130a_th.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54934" y="3267125"/>
            <a:ext cx="4889066" cy="360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1483" y="620688"/>
            <a:ext cx="7941033" cy="1828349"/>
          </a:xfrm>
        </p:spPr>
        <p:txBody>
          <a:bodyPr>
            <a:noAutofit/>
          </a:bodyPr>
          <a:lstStyle/>
          <a:p>
            <a:pPr marL="0" indent="0">
              <a:buNone/>
            </a:pPr>
            <a:r>
              <a:rPr lang="en-US" altLang="zh-CN" b="1" dirty="0">
                <a:cs typeface="+mn-ea"/>
                <a:sym typeface="+mn-lt"/>
              </a:rPr>
              <a:t>4. </a:t>
            </a:r>
            <a:r>
              <a:rPr lang="zh-CN" altLang="en-US" b="1" dirty="0">
                <a:cs typeface="+mn-ea"/>
                <a:sym typeface="+mn-lt"/>
              </a:rPr>
              <a:t>控制</a:t>
            </a:r>
            <a:endParaRPr lang="en-US" altLang="zh-CN" b="1" dirty="0">
              <a:cs typeface="+mn-ea"/>
              <a:sym typeface="+mn-lt"/>
            </a:endParaRPr>
          </a:p>
          <a:p>
            <a:pPr marL="0" indent="0">
              <a:lnSpc>
                <a:spcPct val="150000"/>
              </a:lnSpc>
              <a:buNone/>
            </a:pPr>
            <a:r>
              <a:rPr lang="zh-CN" altLang="en-US" b="1" dirty="0">
                <a:cs typeface="+mn-ea"/>
                <a:sym typeface="+mn-lt"/>
              </a:rPr>
              <a:t>      控制是为了保证组织系统按预定要求运作而进行的一系列工作，包括根据预先制定的标准检查和监督各部门、各环节的工作，判断工作结果与目标要求是否相符。</a:t>
            </a:r>
            <a:r>
              <a:rPr lang="zh-CN" altLang="en-US" b="1" dirty="0">
                <a:solidFill>
                  <a:srgbClr val="C00000"/>
                </a:solidFill>
                <a:cs typeface="+mn-ea"/>
                <a:sym typeface="+mn-lt"/>
              </a:rPr>
              <a:t>使实践活动符合计划</a:t>
            </a:r>
            <a:r>
              <a:rPr lang="zh-CN" altLang="en-US" b="1" dirty="0">
                <a:cs typeface="+mn-ea"/>
                <a:sym typeface="+mn-lt"/>
              </a:rPr>
              <a:t>。</a:t>
            </a:r>
            <a:endParaRPr lang="zh-CN" altLang="en-US" b="1" dirty="0">
              <a:cs typeface="+mn-ea"/>
              <a:sym typeface="+mn-lt"/>
            </a:endParaRPr>
          </a:p>
        </p:txBody>
      </p:sp>
      <p:pic>
        <p:nvPicPr>
          <p:cNvPr id="2" name="图片 1"/>
          <p:cNvPicPr>
            <a:picLocks noChangeAspect="1"/>
          </p:cNvPicPr>
          <p:nvPr/>
        </p:nvPicPr>
        <p:blipFill>
          <a:blip r:embed="rId1"/>
          <a:stretch>
            <a:fillRect/>
          </a:stretch>
        </p:blipFill>
        <p:spPr>
          <a:xfrm>
            <a:off x="5334000" y="4293096"/>
            <a:ext cx="3810000" cy="2524125"/>
          </a:xfrm>
          <a:prstGeom prst="rect">
            <a:avLst/>
          </a:prstGeom>
        </p:spPr>
      </p:pic>
      <p:sp>
        <p:nvSpPr>
          <p:cNvPr id="4" name="云形标注 3"/>
          <p:cNvSpPr/>
          <p:nvPr/>
        </p:nvSpPr>
        <p:spPr>
          <a:xfrm>
            <a:off x="2195736" y="4408964"/>
            <a:ext cx="2880320" cy="1130424"/>
          </a:xfrm>
          <a:prstGeom prst="cloudCallout">
            <a:avLst>
              <a:gd name="adj1" fmla="val 70829"/>
              <a:gd name="adj2" fmla="val 341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“把好方向盘”</a:t>
            </a:r>
            <a:endParaRPr lang="zh-CN" altLang="en-US" b="1"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836712"/>
            <a:ext cx="7941033" cy="1828349"/>
          </a:xfrm>
        </p:spPr>
        <p:txBody>
          <a:bodyPr>
            <a:noAutofit/>
          </a:bodyPr>
          <a:lstStyle/>
          <a:p>
            <a:pPr marL="0" indent="0">
              <a:buNone/>
            </a:pPr>
            <a:r>
              <a:rPr lang="en-US" altLang="zh-CN" b="1" dirty="0">
                <a:cs typeface="+mn-ea"/>
                <a:sym typeface="+mn-lt"/>
              </a:rPr>
              <a:t>5. </a:t>
            </a:r>
            <a:r>
              <a:rPr lang="zh-CN" altLang="en-US" b="1" dirty="0">
                <a:cs typeface="+mn-ea"/>
                <a:sym typeface="+mn-lt"/>
              </a:rPr>
              <a:t>创新</a:t>
            </a:r>
            <a:endParaRPr lang="en-US" altLang="zh-CN" b="1" dirty="0">
              <a:cs typeface="+mn-ea"/>
              <a:sym typeface="+mn-lt"/>
            </a:endParaRPr>
          </a:p>
          <a:p>
            <a:pPr marL="0" indent="0">
              <a:lnSpc>
                <a:spcPct val="150000"/>
              </a:lnSpc>
              <a:buNone/>
            </a:pPr>
            <a:r>
              <a:rPr lang="zh-CN" altLang="en-US" sz="2400" b="1" dirty="0">
                <a:cs typeface="+mn-ea"/>
                <a:sym typeface="+mn-lt"/>
              </a:rPr>
              <a:t>      组织内外部的不断变化要求组织内部的活动技术与方法不断变革，组织活动与人的安排不断优化，甚至组织活动的方向、内容与形式选择也需要不断地进行调整。这些变革、优化和调整是通过管理的创新职能来实现的。</a:t>
            </a:r>
            <a:endParaRPr lang="zh-CN" altLang="en-US" sz="2400" b="1" dirty="0">
              <a:cs typeface="+mn-ea"/>
              <a:sym typeface="+mn-lt"/>
            </a:endParaRPr>
          </a:p>
        </p:txBody>
      </p:sp>
      <p:pic>
        <p:nvPicPr>
          <p:cNvPr id="5" name="图片 4"/>
          <p:cNvPicPr>
            <a:picLocks noChangeAspect="1"/>
          </p:cNvPicPr>
          <p:nvPr/>
        </p:nvPicPr>
        <p:blipFill>
          <a:blip r:embed="rId1"/>
          <a:stretch>
            <a:fillRect/>
          </a:stretch>
        </p:blipFill>
        <p:spPr>
          <a:xfrm>
            <a:off x="4283968" y="3683868"/>
            <a:ext cx="4762500" cy="31623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t>管理的本质</a:t>
            </a:r>
            <a:endParaRPr lang="zh-CN" altLang="en-US" b="1" dirty="0"/>
          </a:p>
        </p:txBody>
      </p:sp>
      <p:sp>
        <p:nvSpPr>
          <p:cNvPr id="4" name="圆角矩形 7"/>
          <p:cNvSpPr/>
          <p:nvPr/>
        </p:nvSpPr>
        <p:spPr>
          <a:xfrm>
            <a:off x="755576" y="4487565"/>
            <a:ext cx="3528392" cy="432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管理是对人或对人的行为的管理</a:t>
            </a:r>
            <a:endParaRPr lang="zh-CN" altLang="en-US" dirty="0"/>
          </a:p>
        </p:txBody>
      </p:sp>
      <p:pic>
        <p:nvPicPr>
          <p:cNvPr id="5" name="Picture 2" descr="https://timgsa.baidu.com/timg?image&amp;quality=80&amp;size=b9999_10000&amp;sec=1547212096408&amp;di=23687d60a59128eccdc8715a1b340bd2&amp;imgtype=0&amp;src=http%3A%2F%2Fimages.zb580.tv%2Fupload%2F201712%2F16%2F201712161507170842.jpg"/>
          <p:cNvPicPr>
            <a:picLocks noChangeAspect="1" noChangeArrowheads="1"/>
          </p:cNvPicPr>
          <p:nvPr/>
        </p:nvPicPr>
        <p:blipFill rotWithShape="1">
          <a:blip r:embed="rId1">
            <a:extLst>
              <a:ext uri="{28A0092B-C50C-407E-A947-70E740481C1C}">
                <a14:useLocalDpi xmlns:a14="http://schemas.microsoft.com/office/drawing/2010/main" val="0"/>
              </a:ext>
            </a:extLst>
          </a:blip>
          <a:srcRect l="5437" t="15166" r="6072" b="22959"/>
          <a:stretch>
            <a:fillRect/>
          </a:stretch>
        </p:blipFill>
        <p:spPr bwMode="auto">
          <a:xfrm>
            <a:off x="1043608" y="2486466"/>
            <a:ext cx="2952329" cy="1944216"/>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10"/>
          <p:cNvSpPr/>
          <p:nvPr/>
        </p:nvSpPr>
        <p:spPr>
          <a:xfrm>
            <a:off x="4783611" y="4487565"/>
            <a:ext cx="3816424" cy="432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管理的本质是对人的行为进行协调</a:t>
            </a:r>
            <a:endParaRPr lang="zh-CN" altLang="en-US" dirty="0"/>
          </a:p>
        </p:txBody>
      </p:sp>
      <p:pic>
        <p:nvPicPr>
          <p:cNvPr id="7" name="图片 6"/>
          <p:cNvPicPr>
            <a:picLocks noChangeAspect="1"/>
          </p:cNvPicPr>
          <p:nvPr/>
        </p:nvPicPr>
        <p:blipFill>
          <a:blip r:embed="rId2"/>
          <a:stretch>
            <a:fillRect/>
          </a:stretch>
        </p:blipFill>
        <p:spPr>
          <a:xfrm>
            <a:off x="5215659" y="2436701"/>
            <a:ext cx="2952329" cy="1948786"/>
          </a:xfrm>
          <a:prstGeom prst="rect">
            <a:avLst/>
          </a:prstGeom>
        </p:spPr>
      </p:pic>
      <p:sp>
        <p:nvSpPr>
          <p:cNvPr id="8" name="内容占位符 2"/>
          <p:cNvSpPr>
            <a:spLocks noGrp="1"/>
          </p:cNvSpPr>
          <p:nvPr>
            <p:ph idx="1"/>
          </p:nvPr>
        </p:nvSpPr>
        <p:spPr>
          <a:xfrm>
            <a:off x="628650" y="5125852"/>
            <a:ext cx="7886700" cy="903656"/>
          </a:xfrm>
        </p:spPr>
        <p:txBody>
          <a:bodyPr>
            <a:noAutofit/>
          </a:bodyPr>
          <a:lstStyle/>
          <a:p>
            <a:pPr marL="0" indent="457200">
              <a:buNone/>
            </a:pPr>
            <a:r>
              <a:rPr lang="zh-CN" altLang="en-US" sz="2400" b="1" dirty="0"/>
              <a:t>明茨伯格认为，组织管理的基本问题是分工和协调，</a:t>
            </a:r>
            <a:r>
              <a:rPr lang="zh-CN" altLang="en-US" sz="2400" b="1" dirty="0">
                <a:solidFill>
                  <a:srgbClr val="FF0000"/>
                </a:solidFill>
              </a:rPr>
              <a:t>组织结构的实质是人们在组织内进行劳动分工和协调的方式的总和。</a:t>
            </a:r>
            <a:endParaRPr lang="zh-CN" altLang="en-US" sz="2400" b="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r>
              <a:rPr lang="zh-CN" altLang="en-US" b="1" dirty="0"/>
              <a:t>管理的属性</a:t>
            </a:r>
            <a:endParaRPr lang="zh-CN" altLang="en-US" b="1" dirty="0"/>
          </a:p>
        </p:txBody>
      </p:sp>
      <p:sp>
        <p:nvSpPr>
          <p:cNvPr id="22531" name="Rectangle 3"/>
          <p:cNvSpPr>
            <a:spLocks noGrp="1" noRot="1" noChangeArrowheads="1"/>
          </p:cNvSpPr>
          <p:nvPr>
            <p:ph type="body" idx="1"/>
          </p:nvPr>
        </p:nvSpPr>
        <p:spPr>
          <a:xfrm>
            <a:off x="323850" y="1700213"/>
            <a:ext cx="8540750" cy="4692650"/>
          </a:xfrm>
        </p:spPr>
        <p:txBody>
          <a:bodyPr/>
          <a:lstStyle/>
          <a:p>
            <a:pPr eaLnBrk="1" hangingPunct="1">
              <a:lnSpc>
                <a:spcPct val="90000"/>
              </a:lnSpc>
              <a:buFont typeface="Wingdings" panose="05000000000000000000" pitchFamily="2" charset="2"/>
              <a:buNone/>
            </a:pPr>
            <a:r>
              <a:rPr lang="zh-CN" altLang="en-US" b="1" dirty="0"/>
              <a:t>管理的自然属性</a:t>
            </a:r>
            <a:endParaRPr lang="zh-CN" altLang="en-US" b="1" dirty="0"/>
          </a:p>
          <a:p>
            <a:pPr eaLnBrk="1" hangingPunct="1">
              <a:lnSpc>
                <a:spcPct val="90000"/>
              </a:lnSpc>
              <a:buFont typeface="Wingdings" panose="05000000000000000000" pitchFamily="2" charset="2"/>
              <a:buNone/>
            </a:pPr>
            <a:r>
              <a:rPr lang="zh-CN" altLang="en-US" b="1" dirty="0"/>
              <a:t>   </a:t>
            </a:r>
            <a:r>
              <a:rPr lang="en-US" altLang="zh-CN" b="1" dirty="0"/>
              <a:t>1.</a:t>
            </a:r>
            <a:r>
              <a:rPr lang="zh-CN" altLang="en-US" b="1" dirty="0"/>
              <a:t>管理是人类活动的客观需要。</a:t>
            </a:r>
            <a:endParaRPr lang="zh-CN" altLang="en-US" b="1" dirty="0"/>
          </a:p>
          <a:p>
            <a:pPr eaLnBrk="1" hangingPunct="1">
              <a:lnSpc>
                <a:spcPct val="90000"/>
              </a:lnSpc>
              <a:buFont typeface="Wingdings" panose="05000000000000000000" pitchFamily="2" charset="2"/>
              <a:buNone/>
            </a:pPr>
            <a:r>
              <a:rPr lang="zh-CN" altLang="en-US" b="1" dirty="0"/>
              <a:t>   </a:t>
            </a:r>
            <a:r>
              <a:rPr lang="en-US" altLang="zh-CN" b="1" dirty="0"/>
              <a:t>2.</a:t>
            </a:r>
            <a:r>
              <a:rPr lang="zh-CN" altLang="en-US" b="1" dirty="0"/>
              <a:t>管理是一种特殊职能。</a:t>
            </a:r>
            <a:endParaRPr lang="zh-CN" altLang="en-US" b="1" dirty="0"/>
          </a:p>
          <a:p>
            <a:pPr eaLnBrk="1" hangingPunct="1">
              <a:lnSpc>
                <a:spcPct val="90000"/>
              </a:lnSpc>
              <a:buFont typeface="Wingdings" panose="05000000000000000000" pitchFamily="2" charset="2"/>
              <a:buNone/>
            </a:pPr>
            <a:r>
              <a:rPr lang="zh-CN" altLang="en-US" b="1" dirty="0"/>
              <a:t>   </a:t>
            </a:r>
            <a:r>
              <a:rPr lang="en-US" altLang="zh-CN" b="1" dirty="0"/>
              <a:t>3.</a:t>
            </a:r>
            <a:r>
              <a:rPr lang="zh-CN" altLang="en-US" b="1" dirty="0"/>
              <a:t>管理是生产力。</a:t>
            </a:r>
            <a:endParaRPr lang="zh-CN" altLang="en-US" b="1" dirty="0"/>
          </a:p>
          <a:p>
            <a:pPr eaLnBrk="1" hangingPunct="1">
              <a:lnSpc>
                <a:spcPct val="90000"/>
              </a:lnSpc>
              <a:buFont typeface="Wingdings" panose="05000000000000000000" pitchFamily="2" charset="2"/>
              <a:buNone/>
            </a:pPr>
            <a:r>
              <a:rPr lang="zh-CN" altLang="en-US" b="1" dirty="0"/>
              <a:t>管理的社会属性</a:t>
            </a:r>
            <a:endParaRPr lang="zh-CN" altLang="en-US" b="1" dirty="0"/>
          </a:p>
          <a:p>
            <a:pPr eaLnBrk="1" hangingPunct="1">
              <a:lnSpc>
                <a:spcPct val="90000"/>
              </a:lnSpc>
              <a:buFont typeface="Wingdings" panose="05000000000000000000" pitchFamily="2" charset="2"/>
              <a:buNone/>
            </a:pPr>
            <a:r>
              <a:rPr lang="zh-CN" altLang="en-US" b="1" dirty="0"/>
              <a:t>          实质上是“为谁管理”的问题。</a:t>
            </a:r>
            <a:r>
              <a:rPr lang="zh-CN" altLang="en-US" b="1" dirty="0">
                <a:solidFill>
                  <a:srgbClr val="FF0000"/>
                </a:solidFill>
              </a:rPr>
              <a:t>管理是一定社会生产关系的反映，是为统治阶级、为生产资料的所有者服务的。</a:t>
            </a:r>
            <a:r>
              <a:rPr lang="zh-CN" altLang="en-US" b="1" dirty="0"/>
              <a:t>企业管理的社会属性已经多元化。</a:t>
            </a:r>
            <a:endParaRPr lang="zh-CN" altLang="en-US" b="1" dirty="0"/>
          </a:p>
        </p:txBody>
      </p:sp>
      <p:sp>
        <p:nvSpPr>
          <p:cNvPr id="7" name="横卷形 6"/>
          <p:cNvSpPr/>
          <p:nvPr/>
        </p:nvSpPr>
        <p:spPr>
          <a:xfrm>
            <a:off x="3995103" y="6453505"/>
            <a:ext cx="6643687" cy="2500313"/>
          </a:xfrm>
          <a:prstGeom prst="horizontalScroll">
            <a:avLst/>
          </a:prstGeom>
          <a:ln w="38100"/>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600" b="1">
                <a:solidFill>
                  <a:srgbClr val="0B0060"/>
                </a:solidFill>
                <a:latin typeface="华文楷体" panose="02010600040101010101" pitchFamily="2" charset="-122"/>
                <a:ea typeface="华文楷体" panose="02010600040101010101" pitchFamily="2" charset="-122"/>
              </a:rPr>
              <a:t> </a:t>
            </a:r>
            <a:endParaRPr lang="en-US" altLang="zh-CN" sz="2600" b="1">
              <a:solidFill>
                <a:srgbClr val="0B0060"/>
              </a:solidFill>
              <a:latin typeface="华文楷体" panose="02010600040101010101" pitchFamily="2" charset="-122"/>
              <a:ea typeface="华文楷体" panose="02010600040101010101" pitchFamily="2" charset="-122"/>
            </a:endParaRPr>
          </a:p>
          <a:p>
            <a:pPr eaLnBrk="1" hangingPunct="1">
              <a:defRPr/>
            </a:pPr>
            <a:r>
              <a:rPr lang="en-US" altLang="zh-CN" sz="2600" b="1">
                <a:solidFill>
                  <a:srgbClr val="0B0060"/>
                </a:solidFill>
                <a:latin typeface="华文楷体" panose="02010600040101010101" pitchFamily="2" charset="-122"/>
                <a:ea typeface="华文楷体" panose="02010600040101010101" pitchFamily="2" charset="-122"/>
              </a:rPr>
              <a:t>        </a:t>
            </a:r>
            <a:r>
              <a:rPr lang="zh-CN" altLang="en-US" sz="2600" b="1">
                <a:solidFill>
                  <a:srgbClr val="0B0060"/>
                </a:solidFill>
                <a:latin typeface="华文楷体" panose="02010600040101010101" pitchFamily="2" charset="-122"/>
                <a:ea typeface="华文楷体" panose="02010600040101010101" pitchFamily="2" charset="-122"/>
              </a:rPr>
              <a:t>管理的上述性质并不以人的意志为转移，也不因社会制度意识形态的不同而有所改变，这完全是一种客观存在，所以，我们称之为管理的自然属性</a:t>
            </a:r>
            <a:endParaRPr lang="zh-CN" altLang="en-US" sz="2600" b="1">
              <a:solidFill>
                <a:srgbClr val="0B0060"/>
              </a:solidFill>
              <a:latin typeface="华文楷体" panose="02010600040101010101" pitchFamily="2" charset="-122"/>
              <a:ea typeface="华文楷体" panose="02010600040101010101" pitchFamily="2" charset="-122"/>
            </a:endParaRPr>
          </a:p>
          <a:p>
            <a:pPr algn="ctr" eaLnBrk="1" hangingPunct="1">
              <a:defRPr/>
            </a:pPr>
            <a:endParaRPr lang="en-US" altLang="zh-CN">
              <a:solidFill>
                <a:srgbClr val="00000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科学性与艺术性</a:t>
            </a:r>
            <a:endParaRPr lang="en-US" altLang="zh-CN" b="1" dirty="0"/>
          </a:p>
          <a:p>
            <a:pPr>
              <a:buFont typeface="Wingdings" panose="05000000000000000000" pitchFamily="2" charset="2"/>
              <a:buChar char="ü"/>
            </a:pPr>
            <a:r>
              <a:rPr lang="zh-CN" altLang="en-US" b="1" dirty="0"/>
              <a:t>科学性：管理理论和管理工具</a:t>
            </a:r>
            <a:endParaRPr lang="en-US" altLang="zh-CN" b="1" dirty="0"/>
          </a:p>
          <a:p>
            <a:pPr>
              <a:buFont typeface="Wingdings" panose="05000000000000000000" pitchFamily="2" charset="2"/>
              <a:buChar char="ü"/>
            </a:pPr>
            <a:r>
              <a:rPr lang="zh-CN" altLang="en-US" b="1" dirty="0"/>
              <a:t>艺术性：管理实践</a:t>
            </a:r>
            <a:endParaRPr lang="en-US" altLang="zh-CN" b="1" dirty="0"/>
          </a:p>
          <a:p>
            <a:pPr>
              <a:buFont typeface="Wingdings" panose="05000000000000000000" pitchFamily="2" charset="2"/>
              <a:buChar char="ü"/>
            </a:pPr>
            <a:r>
              <a:rPr lang="zh-CN" altLang="en-US" b="1" dirty="0">
                <a:solidFill>
                  <a:srgbClr val="FF0000"/>
                </a:solidFill>
              </a:rPr>
              <a:t>管理活动的有效性很大程度上取决于管理者能否艺术的运用以及在何种程度上艺术的运用科学的理论、手段和方法</a:t>
            </a:r>
            <a:endParaRPr lang="zh-CN" altLang="en-US" b="1" dirty="0">
              <a:solidFill>
                <a:srgbClr val="FF0000"/>
              </a:solidFill>
            </a:endParaRPr>
          </a:p>
        </p:txBody>
      </p:sp>
      <p:pic>
        <p:nvPicPr>
          <p:cNvPr id="5" name="图片 4"/>
          <p:cNvPicPr>
            <a:picLocks noChangeAspect="1"/>
          </p:cNvPicPr>
          <p:nvPr/>
        </p:nvPicPr>
        <p:blipFill>
          <a:blip r:embed="rId1"/>
          <a:stretch>
            <a:fillRect/>
          </a:stretch>
        </p:blipFill>
        <p:spPr>
          <a:xfrm>
            <a:off x="755576" y="5372413"/>
            <a:ext cx="6852498" cy="85351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eaLnBrk="1" hangingPunct="1"/>
            <a:r>
              <a:rPr lang="zh-CN" altLang="en-US" b="1"/>
              <a:t>三、管理者的角色与技能</a:t>
            </a:r>
            <a:endParaRPr lang="zh-CN" altLang="en-US" b="1"/>
          </a:p>
        </p:txBody>
      </p:sp>
      <p:sp>
        <p:nvSpPr>
          <p:cNvPr id="23555" name="Rectangle 3"/>
          <p:cNvSpPr>
            <a:spLocks noGrp="1" noRot="1" noChangeArrowheads="1"/>
          </p:cNvSpPr>
          <p:nvPr>
            <p:ph type="body" idx="1"/>
          </p:nvPr>
        </p:nvSpPr>
        <p:spPr>
          <a:xfrm>
            <a:off x="323850" y="1628775"/>
            <a:ext cx="8540750" cy="4764088"/>
          </a:xfrm>
        </p:spPr>
        <p:txBody>
          <a:bodyPr/>
          <a:lstStyle/>
          <a:p>
            <a:pPr eaLnBrk="1" hangingPunct="1">
              <a:lnSpc>
                <a:spcPct val="120000"/>
              </a:lnSpc>
              <a:spcBef>
                <a:spcPct val="50000"/>
              </a:spcBef>
              <a:buClr>
                <a:schemeClr val="tx1"/>
              </a:buClr>
              <a:buFont typeface="Wingdings" panose="05000000000000000000" pitchFamily="2" charset="2"/>
              <a:buNone/>
            </a:pPr>
            <a:endParaRPr lang="en-US" altLang="zh-CN" sz="3600" b="1">
              <a:solidFill>
                <a:schemeClr val="tx2"/>
              </a:solidFill>
              <a:latin typeface="宋体" panose="02010600030101010101" pitchFamily="2" charset="-122"/>
            </a:endParaRPr>
          </a:p>
          <a:p>
            <a:pPr eaLnBrk="1" hangingPunct="1">
              <a:lnSpc>
                <a:spcPct val="120000"/>
              </a:lnSpc>
              <a:spcBef>
                <a:spcPct val="50000"/>
              </a:spcBef>
              <a:buClr>
                <a:schemeClr val="tx1"/>
              </a:buClr>
              <a:buFont typeface="Wingdings" panose="05000000000000000000" pitchFamily="2" charset="2"/>
              <a:buNone/>
            </a:pPr>
            <a:r>
              <a:rPr lang="zh-CN" altLang="en-US" sz="3600" b="1">
                <a:solidFill>
                  <a:schemeClr val="tx2"/>
                </a:solidFill>
                <a:latin typeface="宋体" panose="02010600030101010101" pitchFamily="2" charset="-122"/>
              </a:rPr>
              <a:t>管理者的定义（斯蒂芬</a:t>
            </a:r>
            <a:r>
              <a:rPr lang="en-US" altLang="zh-CN" sz="3600" b="1">
                <a:solidFill>
                  <a:schemeClr val="tx2"/>
                </a:solidFill>
              </a:rPr>
              <a:t>•</a:t>
            </a:r>
            <a:r>
              <a:rPr lang="zh-CN" altLang="en-US" sz="3600" b="1">
                <a:solidFill>
                  <a:schemeClr val="tx2"/>
                </a:solidFill>
                <a:latin typeface="宋体" panose="02010600030101010101" pitchFamily="2" charset="-122"/>
              </a:rPr>
              <a:t>罗宾森）：</a:t>
            </a:r>
            <a:endParaRPr lang="zh-CN" altLang="en-US" sz="3600" b="1">
              <a:solidFill>
                <a:schemeClr val="tx2"/>
              </a:solidFill>
              <a:latin typeface="宋体" panose="02010600030101010101" pitchFamily="2" charset="-122"/>
            </a:endParaRPr>
          </a:p>
          <a:p>
            <a:pPr eaLnBrk="1" hangingPunct="1">
              <a:lnSpc>
                <a:spcPct val="120000"/>
              </a:lnSpc>
              <a:spcBef>
                <a:spcPct val="50000"/>
              </a:spcBef>
              <a:buClr>
                <a:schemeClr val="tx1"/>
              </a:buClr>
              <a:buFont typeface="Wingdings" panose="05000000000000000000" pitchFamily="2" charset="2"/>
              <a:buNone/>
            </a:pPr>
            <a:r>
              <a:rPr lang="zh-CN" altLang="en-US" sz="3600" b="1">
                <a:solidFill>
                  <a:schemeClr val="tx2"/>
                </a:solidFill>
                <a:latin typeface="宋体" panose="02010600030101010101" pitchFamily="2" charset="-122"/>
              </a:rPr>
              <a:t>   </a:t>
            </a:r>
            <a:r>
              <a:rPr lang="zh-CN" altLang="en-US" sz="3600" b="1">
                <a:solidFill>
                  <a:srgbClr val="FF0000"/>
                </a:solidFill>
                <a:latin typeface="宋体" panose="02010600030101010101" pitchFamily="2" charset="-122"/>
              </a:rPr>
              <a:t> 管理者是这样的人，他们通过协调和监管他人的活动以达到组织目标。</a:t>
            </a:r>
            <a:endParaRPr lang="zh-CN" altLang="en-US" sz="3600" b="1">
              <a:solidFill>
                <a:srgbClr val="FF0000"/>
              </a:solidFill>
              <a:latin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0" y="1628775"/>
            <a:ext cx="8820150" cy="3024188"/>
          </a:xfrm>
        </p:spPr>
        <p:txBody>
          <a:bodyPr/>
          <a:lstStyle/>
          <a:p>
            <a:pPr eaLnBrk="1" hangingPunct="1"/>
            <a:r>
              <a:rPr lang="zh-CN" altLang="en-US" sz="5400" dirty="0">
                <a:ea typeface="隶书" panose="02010509060101010101" pitchFamily="49" charset="-122"/>
              </a:rPr>
              <a:t>什么是管理？</a:t>
            </a:r>
            <a:br>
              <a:rPr lang="en-US" altLang="zh-CN" sz="5400" dirty="0">
                <a:ea typeface="隶书" panose="02010509060101010101" pitchFamily="49" charset="-122"/>
              </a:rPr>
            </a:br>
            <a:r>
              <a:rPr lang="en-US" altLang="zh-CN" sz="1200" dirty="0">
                <a:ea typeface="隶书" panose="02010509060101010101" pitchFamily="49" charset="-122"/>
              </a:rPr>
              <a:t> </a:t>
            </a:r>
            <a:br>
              <a:rPr lang="zh-CN" altLang="en-US" sz="5400" dirty="0">
                <a:ea typeface="隶书" panose="02010509060101010101" pitchFamily="49" charset="-122"/>
              </a:rPr>
            </a:br>
            <a:r>
              <a:rPr lang="zh-CN" altLang="en-US" sz="5400" dirty="0">
                <a:ea typeface="隶书" panose="02010509060101010101" pitchFamily="49" charset="-122"/>
              </a:rPr>
              <a:t>什么是管理者？</a:t>
            </a:r>
            <a:endParaRPr lang="zh-CN" altLang="en-US" sz="5400" dirty="0">
              <a:ea typeface="隶书" panose="020105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Rot="1" noChangeArrowheads="1"/>
          </p:cNvSpPr>
          <p:nvPr>
            <p:ph type="body" idx="1"/>
          </p:nvPr>
        </p:nvSpPr>
        <p:spPr>
          <a:xfrm>
            <a:off x="301625" y="1700213"/>
            <a:ext cx="8540750" cy="4398962"/>
          </a:xfrm>
        </p:spPr>
        <p:txBody>
          <a:bodyPr/>
          <a:lstStyle/>
          <a:p>
            <a:pPr eaLnBrk="1" hangingPunct="1">
              <a:buClr>
                <a:schemeClr val="tx1"/>
              </a:buClr>
              <a:buFont typeface="Wingdings" panose="05000000000000000000" pitchFamily="2" charset="2"/>
              <a:buNone/>
            </a:pPr>
            <a:r>
              <a:rPr lang="zh-CN" altLang="en-US" sz="3600" b="1" dirty="0">
                <a:solidFill>
                  <a:schemeClr val="tx2"/>
                </a:solidFill>
              </a:rPr>
              <a:t>管理者的角色（明兹伯格）</a:t>
            </a:r>
            <a:endParaRPr lang="zh-CN" altLang="en-US" sz="3600" b="1" dirty="0">
              <a:solidFill>
                <a:schemeClr val="tx2"/>
              </a:solidFill>
            </a:endParaRPr>
          </a:p>
          <a:p>
            <a:pPr eaLnBrk="1" hangingPunct="1">
              <a:buClr>
                <a:schemeClr val="tx1"/>
              </a:buClr>
              <a:buFont typeface="Wingdings" panose="05000000000000000000" pitchFamily="2" charset="2"/>
              <a:buNone/>
            </a:pPr>
            <a:r>
              <a:rPr lang="zh-CN" altLang="en-US" b="1" dirty="0">
                <a:latin typeface="宋体" panose="02010600030101010101" pitchFamily="2" charset="-122"/>
              </a:rPr>
              <a:t>   ⑴ 人际角色（处理人与人的关系）</a:t>
            </a:r>
            <a:endParaRPr lang="zh-CN" altLang="en-US" b="1" dirty="0">
              <a:latin typeface="宋体" panose="02010600030101010101" pitchFamily="2" charset="-122"/>
            </a:endParaRPr>
          </a:p>
          <a:p>
            <a:pPr eaLnBrk="1" hangingPunct="1">
              <a:buFont typeface="Wingdings" panose="05000000000000000000" pitchFamily="2" charset="2"/>
              <a:buNone/>
            </a:pPr>
            <a:r>
              <a:rPr lang="zh-CN" altLang="en-US" b="1" dirty="0">
                <a:solidFill>
                  <a:schemeClr val="tx2"/>
                </a:solidFill>
                <a:latin typeface="宋体" panose="02010600030101010101" pitchFamily="2" charset="-122"/>
              </a:rPr>
              <a:t>      代表人（对外、礼仪性）</a:t>
            </a:r>
            <a:endParaRPr lang="zh-CN" altLang="en-US" b="1" dirty="0">
              <a:solidFill>
                <a:schemeClr val="tx2"/>
              </a:solidFill>
              <a:latin typeface="宋体" panose="02010600030101010101" pitchFamily="2" charset="-122"/>
            </a:endParaRPr>
          </a:p>
          <a:p>
            <a:pPr eaLnBrk="1" hangingPunct="1">
              <a:buFont typeface="Wingdings" panose="05000000000000000000" pitchFamily="2" charset="2"/>
              <a:buNone/>
            </a:pPr>
            <a:r>
              <a:rPr lang="zh-CN" altLang="en-US" b="1" dirty="0">
                <a:solidFill>
                  <a:schemeClr val="tx2"/>
                </a:solidFill>
                <a:latin typeface="宋体" panose="02010600030101010101" pitchFamily="2" charset="-122"/>
              </a:rPr>
              <a:t>      领导者（对内、确保目标实现）</a:t>
            </a:r>
            <a:endParaRPr lang="zh-CN" altLang="en-US" b="1" dirty="0">
              <a:solidFill>
                <a:schemeClr val="tx2"/>
              </a:solidFill>
              <a:latin typeface="宋体" panose="02010600030101010101" pitchFamily="2" charset="-122"/>
            </a:endParaRPr>
          </a:p>
          <a:p>
            <a:pPr eaLnBrk="1" hangingPunct="1">
              <a:buFont typeface="Wingdings" panose="05000000000000000000" pitchFamily="2" charset="2"/>
              <a:buNone/>
            </a:pPr>
            <a:r>
              <a:rPr lang="zh-CN" altLang="en-US" b="1" dirty="0">
                <a:solidFill>
                  <a:schemeClr val="tx2"/>
                </a:solidFill>
                <a:latin typeface="宋体" panose="02010600030101010101" pitchFamily="2" charset="-122"/>
              </a:rPr>
              <a:t>      联络者（对内对外、建立关系网络）</a:t>
            </a:r>
            <a:endParaRPr lang="zh-CN" altLang="en-US" b="1" dirty="0">
              <a:solidFill>
                <a:schemeClr val="tx2"/>
              </a:solidFill>
              <a:latin typeface="宋体" panose="02010600030101010101" pitchFamily="2" charset="-122"/>
            </a:endParaRPr>
          </a:p>
          <a:p>
            <a:pPr eaLnBrk="1" hangingPunct="1">
              <a:buFont typeface="Wingdings" panose="05000000000000000000" pitchFamily="2" charset="2"/>
              <a:buNone/>
            </a:pPr>
            <a:r>
              <a:rPr lang="zh-CN" altLang="en-US" b="1" dirty="0">
                <a:latin typeface="宋体" panose="02010600030101010101" pitchFamily="2" charset="-122"/>
              </a:rPr>
              <a:t>   </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Rot="1" noChangeArrowheads="1"/>
          </p:cNvSpPr>
          <p:nvPr>
            <p:ph type="body" idx="1"/>
          </p:nvPr>
        </p:nvSpPr>
        <p:spPr>
          <a:xfrm>
            <a:off x="301625" y="908050"/>
            <a:ext cx="8842375" cy="5473700"/>
          </a:xfrm>
        </p:spPr>
        <p:txBody>
          <a:bodyPr/>
          <a:lstStyle/>
          <a:p>
            <a:pPr eaLnBrk="1" hangingPunct="1">
              <a:buFont typeface="Wingdings" panose="05000000000000000000" pitchFamily="2" charset="2"/>
              <a:buNone/>
            </a:pPr>
            <a:r>
              <a:rPr lang="en-US" altLang="zh-CN" b="1" dirty="0">
                <a:latin typeface="宋体" panose="02010600030101010101" pitchFamily="2" charset="-122"/>
              </a:rPr>
              <a:t>⑵ </a:t>
            </a:r>
            <a:r>
              <a:rPr lang="zh-CN" altLang="en-US" b="1" dirty="0">
                <a:latin typeface="宋体" panose="02010600030101010101" pitchFamily="2" charset="-122"/>
              </a:rPr>
              <a:t>信息角色（信息的传递）</a:t>
            </a:r>
            <a:endParaRPr lang="zh-CN" altLang="en-US" b="1" dirty="0">
              <a:latin typeface="宋体" panose="02010600030101010101" pitchFamily="2" charset="-122"/>
            </a:endParaRPr>
          </a:p>
          <a:p>
            <a:pPr eaLnBrk="1" hangingPunct="1">
              <a:buFont typeface="Wingdings" panose="05000000000000000000" pitchFamily="2" charset="2"/>
              <a:buNone/>
            </a:pPr>
            <a:r>
              <a:rPr lang="zh-CN" altLang="en-US" b="1" dirty="0">
                <a:solidFill>
                  <a:schemeClr val="tx2"/>
                </a:solidFill>
                <a:latin typeface="宋体" panose="02010600030101010101" pitchFamily="2" charset="-122"/>
              </a:rPr>
              <a:t>    监督者（外到内、获取信息）</a:t>
            </a:r>
            <a:endParaRPr lang="zh-CN" altLang="en-US" b="1" dirty="0">
              <a:solidFill>
                <a:schemeClr val="tx2"/>
              </a:solidFill>
              <a:latin typeface="宋体" panose="02010600030101010101" pitchFamily="2" charset="-122"/>
            </a:endParaRPr>
          </a:p>
          <a:p>
            <a:pPr eaLnBrk="1" hangingPunct="1">
              <a:buFont typeface="Wingdings" panose="05000000000000000000" pitchFamily="2" charset="2"/>
              <a:buNone/>
            </a:pPr>
            <a:r>
              <a:rPr lang="zh-CN" altLang="en-US" b="1" dirty="0">
                <a:solidFill>
                  <a:schemeClr val="tx2"/>
                </a:solidFill>
                <a:latin typeface="宋体" panose="02010600030101010101" pitchFamily="2" charset="-122"/>
              </a:rPr>
              <a:t>    传播者（内到内、传递信息）</a:t>
            </a:r>
            <a:endParaRPr lang="zh-CN" altLang="en-US" b="1" dirty="0">
              <a:solidFill>
                <a:schemeClr val="tx2"/>
              </a:solidFill>
              <a:latin typeface="宋体" panose="02010600030101010101" pitchFamily="2" charset="-122"/>
            </a:endParaRPr>
          </a:p>
          <a:p>
            <a:pPr eaLnBrk="1" hangingPunct="1">
              <a:buFont typeface="Wingdings" panose="05000000000000000000" pitchFamily="2" charset="2"/>
              <a:buNone/>
            </a:pPr>
            <a:r>
              <a:rPr lang="zh-CN" altLang="en-US" b="1" dirty="0">
                <a:solidFill>
                  <a:schemeClr val="tx2"/>
                </a:solidFill>
                <a:latin typeface="宋体" panose="02010600030101010101" pitchFamily="2" charset="-122"/>
              </a:rPr>
              <a:t>    发言人（内到外、发布信息）</a:t>
            </a:r>
            <a:endParaRPr lang="zh-CN" altLang="en-US" b="1" dirty="0">
              <a:solidFill>
                <a:schemeClr val="tx2"/>
              </a:solidFill>
              <a:latin typeface="宋体" panose="02010600030101010101" pitchFamily="2" charset="-122"/>
            </a:endParaRPr>
          </a:p>
          <a:p>
            <a:pPr eaLnBrk="1" hangingPunct="1">
              <a:buFont typeface="Wingdings" panose="05000000000000000000" pitchFamily="2" charset="2"/>
              <a:buNone/>
            </a:pPr>
            <a:r>
              <a:rPr lang="zh-CN" altLang="en-US" b="1" dirty="0">
                <a:latin typeface="宋体" panose="02010600030101010101" pitchFamily="2" charset="-122"/>
              </a:rPr>
              <a:t>⑶ 决策角色（处理信息得出结论）</a:t>
            </a:r>
            <a:endParaRPr lang="zh-CN" altLang="en-US" b="1" dirty="0">
              <a:latin typeface="宋体" panose="02010600030101010101" pitchFamily="2" charset="-122"/>
            </a:endParaRPr>
          </a:p>
          <a:p>
            <a:pPr eaLnBrk="1" hangingPunct="1">
              <a:buFont typeface="Wingdings" panose="05000000000000000000" pitchFamily="2" charset="2"/>
              <a:buNone/>
            </a:pPr>
            <a:r>
              <a:rPr lang="zh-CN" altLang="en-US" b="1" dirty="0">
                <a:solidFill>
                  <a:schemeClr val="tx2"/>
                </a:solidFill>
                <a:latin typeface="宋体" panose="02010600030101010101" pitchFamily="2" charset="-122"/>
              </a:rPr>
              <a:t>    企业家（对外、发现机会、利用机会）</a:t>
            </a:r>
            <a:endParaRPr lang="zh-CN" altLang="en-US" b="1" dirty="0">
              <a:solidFill>
                <a:schemeClr val="tx2"/>
              </a:solidFill>
              <a:latin typeface="宋体" panose="02010600030101010101" pitchFamily="2" charset="-122"/>
            </a:endParaRPr>
          </a:p>
          <a:p>
            <a:pPr eaLnBrk="1" hangingPunct="1">
              <a:buFont typeface="Wingdings" panose="05000000000000000000" pitchFamily="2" charset="2"/>
              <a:buNone/>
            </a:pPr>
            <a:r>
              <a:rPr lang="zh-CN" altLang="en-US" b="1" dirty="0">
                <a:solidFill>
                  <a:schemeClr val="tx2"/>
                </a:solidFill>
                <a:latin typeface="宋体" panose="02010600030101010101" pitchFamily="2" charset="-122"/>
              </a:rPr>
              <a:t>    混乱驾驭者（内外、处理冲突、解决问题）</a:t>
            </a:r>
            <a:endParaRPr lang="zh-CN" altLang="en-US" b="1" dirty="0">
              <a:solidFill>
                <a:schemeClr val="tx2"/>
              </a:solidFill>
              <a:latin typeface="宋体" panose="02010600030101010101" pitchFamily="2" charset="-122"/>
            </a:endParaRPr>
          </a:p>
          <a:p>
            <a:pPr eaLnBrk="1" hangingPunct="1">
              <a:buFont typeface="Wingdings" panose="05000000000000000000" pitchFamily="2" charset="2"/>
              <a:buNone/>
            </a:pPr>
            <a:r>
              <a:rPr lang="zh-CN" altLang="en-US" b="1" dirty="0">
                <a:solidFill>
                  <a:schemeClr val="tx2"/>
                </a:solidFill>
                <a:latin typeface="宋体" panose="02010600030101010101" pitchFamily="2" charset="-122"/>
              </a:rPr>
              <a:t>    资源分配者（对内）</a:t>
            </a:r>
            <a:endParaRPr lang="zh-CN" altLang="en-US" b="1" dirty="0">
              <a:solidFill>
                <a:schemeClr val="tx2"/>
              </a:solidFill>
              <a:latin typeface="宋体" panose="02010600030101010101" pitchFamily="2" charset="-122"/>
            </a:endParaRPr>
          </a:p>
          <a:p>
            <a:pPr eaLnBrk="1" hangingPunct="1">
              <a:buFont typeface="Wingdings" panose="05000000000000000000" pitchFamily="2" charset="2"/>
              <a:buNone/>
            </a:pPr>
            <a:r>
              <a:rPr lang="zh-CN" altLang="en-US" b="1" dirty="0">
                <a:solidFill>
                  <a:schemeClr val="tx2"/>
                </a:solidFill>
                <a:latin typeface="宋体" panose="02010600030101010101" pitchFamily="2" charset="-122"/>
              </a:rPr>
              <a:t>    谈判者（内外）</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Rot="1" noChangeArrowheads="1"/>
          </p:cNvSpPr>
          <p:nvPr>
            <p:ph type="body" idx="1"/>
          </p:nvPr>
        </p:nvSpPr>
        <p:spPr>
          <a:xfrm>
            <a:off x="323850" y="908050"/>
            <a:ext cx="8496300" cy="5473700"/>
          </a:xfrm>
        </p:spPr>
        <p:txBody>
          <a:bodyPr/>
          <a:lstStyle/>
          <a:p>
            <a:pPr eaLnBrk="1" hangingPunct="1">
              <a:buFont typeface="Wingdings" panose="05000000000000000000" pitchFamily="2" charset="2"/>
              <a:buNone/>
            </a:pPr>
            <a:r>
              <a:rPr lang="zh-CN" altLang="en-US" sz="4000" b="1" dirty="0">
                <a:solidFill>
                  <a:schemeClr val="tx2"/>
                </a:solidFill>
              </a:rPr>
              <a:t>管理者的技能</a:t>
            </a:r>
            <a:endParaRPr lang="zh-CN" altLang="en-US" sz="4000" b="1" dirty="0">
              <a:solidFill>
                <a:schemeClr val="tx2"/>
              </a:solidFill>
            </a:endParaRPr>
          </a:p>
          <a:p>
            <a:pPr eaLnBrk="1" hangingPunct="1">
              <a:buFont typeface="Wingdings" panose="05000000000000000000" pitchFamily="2" charset="2"/>
              <a:buNone/>
            </a:pPr>
            <a:r>
              <a:rPr lang="zh-CN" altLang="en-US" sz="1400" b="1" dirty="0">
                <a:ea typeface="楷体_GB2312" pitchFamily="49" charset="-122"/>
              </a:rPr>
              <a:t>        </a:t>
            </a:r>
            <a:r>
              <a:rPr lang="zh-CN" altLang="en-US" b="1" dirty="0">
                <a:ea typeface="楷体_GB2312" pitchFamily="49" charset="-122"/>
              </a:rPr>
              <a:t>⑴ 技术技能</a:t>
            </a:r>
            <a:endParaRPr lang="zh-CN" altLang="en-US" b="1" dirty="0">
              <a:ea typeface="楷体_GB2312" pitchFamily="49" charset="-122"/>
            </a:endParaRPr>
          </a:p>
          <a:p>
            <a:pPr eaLnBrk="1" hangingPunct="1">
              <a:buFont typeface="Wingdings" panose="05000000000000000000" pitchFamily="2" charset="2"/>
              <a:buNone/>
            </a:pPr>
            <a:r>
              <a:rPr lang="zh-CN" altLang="en-US" b="1" dirty="0">
                <a:solidFill>
                  <a:schemeClr val="tx2"/>
                </a:solidFill>
                <a:latin typeface="宋体" panose="02010600030101010101" pitchFamily="2" charset="-122"/>
              </a:rPr>
              <a:t>    技术技能指</a:t>
            </a:r>
            <a:r>
              <a:rPr lang="zh-CN" altLang="en-US" b="1" dirty="0">
                <a:solidFill>
                  <a:schemeClr val="tx2"/>
                </a:solidFill>
              </a:rPr>
              <a:t>“</a:t>
            </a:r>
            <a:r>
              <a:rPr lang="zh-CN" altLang="en-US" b="1" dirty="0">
                <a:solidFill>
                  <a:schemeClr val="tx2"/>
                </a:solidFill>
                <a:latin typeface="宋体" panose="02010600030101010101" pitchFamily="2" charset="-122"/>
              </a:rPr>
              <a:t>运用管理者所监督的专业领域中的过程、惯例、技术和工具的能力</a:t>
            </a:r>
            <a:r>
              <a:rPr lang="zh-CN" altLang="en-US" b="1" dirty="0">
                <a:solidFill>
                  <a:schemeClr val="tx2"/>
                </a:solidFill>
              </a:rPr>
              <a:t>”</a:t>
            </a:r>
            <a:r>
              <a:rPr lang="zh-CN" altLang="en-US" b="1" dirty="0">
                <a:solidFill>
                  <a:schemeClr val="tx2"/>
                </a:solidFill>
                <a:latin typeface="宋体" panose="02010600030101010101" pitchFamily="2" charset="-122"/>
              </a:rPr>
              <a:t>。</a:t>
            </a:r>
            <a:endParaRPr lang="zh-CN" altLang="en-US" dirty="0">
              <a:solidFill>
                <a:schemeClr val="tx2"/>
              </a:solidFill>
            </a:endParaRPr>
          </a:p>
          <a:p>
            <a:pPr eaLnBrk="1" hangingPunct="1">
              <a:buFont typeface="Wingdings" panose="05000000000000000000" pitchFamily="2" charset="2"/>
              <a:buNone/>
            </a:pPr>
            <a:r>
              <a:rPr lang="zh-CN" altLang="en-US" sz="2400" b="1" dirty="0">
                <a:ea typeface="楷体_GB2312" pitchFamily="49" charset="-122"/>
              </a:rPr>
              <a:t>     </a:t>
            </a:r>
            <a:r>
              <a:rPr lang="zh-CN" altLang="en-US" b="1" dirty="0">
                <a:ea typeface="楷体_GB2312" pitchFamily="49" charset="-122"/>
              </a:rPr>
              <a:t>⑵ 人际技能</a:t>
            </a:r>
            <a:endParaRPr lang="zh-CN" altLang="en-US" b="1" dirty="0">
              <a:ea typeface="楷体_GB2312" pitchFamily="49" charset="-122"/>
            </a:endParaRPr>
          </a:p>
          <a:p>
            <a:pPr eaLnBrk="1" hangingPunct="1">
              <a:buFont typeface="Wingdings" panose="05000000000000000000" pitchFamily="2" charset="2"/>
              <a:buNone/>
            </a:pPr>
            <a:r>
              <a:rPr lang="zh-CN" altLang="en-US" b="1" dirty="0">
                <a:solidFill>
                  <a:schemeClr val="tx2"/>
                </a:solidFill>
                <a:latin typeface="宋体" panose="02010600030101010101" pitchFamily="2" charset="-122"/>
              </a:rPr>
              <a:t>    成功地与</a:t>
            </a:r>
            <a:r>
              <a:rPr lang="zh-CN" altLang="en-US" b="1" dirty="0">
                <a:solidFill>
                  <a:schemeClr val="tx2"/>
                </a:solidFill>
                <a:highlight>
                  <a:srgbClr val="FFFF00"/>
                </a:highlight>
                <a:latin typeface="宋体" panose="02010600030101010101" pitchFamily="2" charset="-122"/>
              </a:rPr>
              <a:t>别人打交道</a:t>
            </a:r>
            <a:r>
              <a:rPr lang="zh-CN" altLang="en-US" b="1" dirty="0">
                <a:solidFill>
                  <a:schemeClr val="tx2"/>
                </a:solidFill>
                <a:latin typeface="宋体" panose="02010600030101010101" pitchFamily="2" charset="-122"/>
              </a:rPr>
              <a:t>并与</a:t>
            </a:r>
            <a:r>
              <a:rPr lang="zh-CN" altLang="en-US" b="1" dirty="0">
                <a:solidFill>
                  <a:schemeClr val="tx2"/>
                </a:solidFill>
                <a:highlight>
                  <a:srgbClr val="FFFF00"/>
                </a:highlight>
                <a:latin typeface="宋体" panose="02010600030101010101" pitchFamily="2" charset="-122"/>
              </a:rPr>
              <a:t>别人沟通的能力</a:t>
            </a:r>
            <a:r>
              <a:rPr lang="zh-CN" altLang="en-US" b="1" dirty="0">
                <a:solidFill>
                  <a:schemeClr val="tx2"/>
                </a:solidFill>
                <a:latin typeface="宋体" panose="02010600030101010101" pitchFamily="2" charset="-122"/>
              </a:rPr>
              <a:t>。</a:t>
            </a:r>
            <a:endParaRPr lang="zh-CN" altLang="en-US" dirty="0">
              <a:solidFill>
                <a:schemeClr val="tx2"/>
              </a:solidFill>
            </a:endParaRPr>
          </a:p>
          <a:p>
            <a:pPr eaLnBrk="1" hangingPunct="1">
              <a:buFont typeface="Wingdings" panose="05000000000000000000" pitchFamily="2" charset="2"/>
              <a:buNone/>
            </a:pPr>
            <a:r>
              <a:rPr lang="zh-CN" altLang="en-US" sz="2400" b="1" dirty="0">
                <a:ea typeface="楷体_GB2312" pitchFamily="49" charset="-122"/>
              </a:rPr>
              <a:t>     </a:t>
            </a:r>
            <a:r>
              <a:rPr lang="zh-CN" altLang="en-US" b="1" dirty="0">
                <a:ea typeface="楷体_GB2312" pitchFamily="49" charset="-122"/>
              </a:rPr>
              <a:t>⑶ 概念技能</a:t>
            </a:r>
            <a:endParaRPr lang="zh-CN" altLang="en-US" b="1" dirty="0">
              <a:ea typeface="楷体_GB2312" pitchFamily="49" charset="-122"/>
            </a:endParaRPr>
          </a:p>
          <a:p>
            <a:pPr eaLnBrk="1" hangingPunct="1">
              <a:buFont typeface="Wingdings" panose="05000000000000000000" pitchFamily="2" charset="2"/>
              <a:buNone/>
            </a:pPr>
            <a:r>
              <a:rPr lang="zh-CN" altLang="en-US" b="1" dirty="0">
                <a:solidFill>
                  <a:schemeClr val="tx2"/>
                </a:solidFill>
                <a:latin typeface="宋体" panose="02010600030101010101" pitchFamily="2" charset="-122"/>
              </a:rPr>
              <a:t>    把观点设想出来并加以处理以及将关系抽象化的思维能力。</a:t>
            </a:r>
            <a:endParaRPr lang="zh-CN" altLang="en-US" sz="2800" b="1" dirty="0"/>
          </a:p>
        </p:txBody>
      </p:sp>
      <p:sp>
        <p:nvSpPr>
          <p:cNvPr id="26628" name="AutoShape 4"/>
          <p:cNvSpPr>
            <a:spLocks noChangeArrowheads="1"/>
          </p:cNvSpPr>
          <p:nvPr/>
        </p:nvSpPr>
        <p:spPr bwMode="auto">
          <a:xfrm>
            <a:off x="4140200" y="5517515"/>
            <a:ext cx="4679950" cy="2016125"/>
          </a:xfrm>
          <a:prstGeom prst="wedgeRoundRectCallout">
            <a:avLst>
              <a:gd name="adj1" fmla="val -68352"/>
              <a:gd name="adj2" fmla="val 59213"/>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t>包括理解事物的相互关联性从而找出关键影响因素的能力，确定和协调各方面关系的能力，以及权衡不同方案优劣和内在风险的能力</a:t>
            </a:r>
            <a:endParaRPr lang="zh-CN" altLang="en-US" sz="2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blinds(horizontal)">
                                      <p:cBhvr>
                                        <p:cTn id="7" dur="500"/>
                                        <p:tgtEl>
                                          <p:spTgt spid="266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6628"/>
                                        </p:tgtEl>
                                      </p:cBhvr>
                                    </p:animEffect>
                                    <p:set>
                                      <p:cBhvr>
                                        <p:cTn id="12" dur="1" fill="hold">
                                          <p:stCondLst>
                                            <p:cond delay="499"/>
                                          </p:stCondLst>
                                        </p:cTn>
                                        <p:tgtEl>
                                          <p:spTgt spid="266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ldLvl="0" animBg="1"/>
      <p:bldP spid="26628" grpId="1"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a:spLocks noChangeArrowheads="1"/>
          </p:cNvSpPr>
          <p:nvPr/>
        </p:nvSpPr>
        <p:spPr bwMode="auto">
          <a:xfrm>
            <a:off x="755650" y="1285875"/>
            <a:ext cx="6858000" cy="549275"/>
          </a:xfrm>
          <a:prstGeom prst="rect">
            <a:avLst/>
          </a:prstGeom>
          <a:noFill/>
          <a:ln w="9525">
            <a:noFill/>
            <a:miter lim="800000"/>
          </a:ln>
        </p:spPr>
        <p:txBody>
          <a:bodyPr>
            <a:spAutoFit/>
          </a:bodyPr>
          <a:lstStyle/>
          <a:p>
            <a:pPr eaLnBrk="1" fontAlgn="auto" hangingPunct="1">
              <a:spcBef>
                <a:spcPts val="0"/>
              </a:spcBef>
              <a:spcAft>
                <a:spcPts val="0"/>
              </a:spcAft>
              <a:buFont typeface="Wingdings" panose="05000000000000000000" pitchFamily="2" charset="2"/>
              <a:buChar char="p"/>
              <a:defRPr/>
            </a:pPr>
            <a:r>
              <a:rPr lang="zh-CN" altLang="en-US" sz="3000" b="1" dirty="0">
                <a:solidFill>
                  <a:srgbClr val="0070C0"/>
                </a:solidFill>
                <a:latin typeface="+mn-ea"/>
                <a:ea typeface="+mn-ea"/>
              </a:rPr>
              <a:t>各种层次的管理者管需要的技能比例：</a:t>
            </a:r>
            <a:endParaRPr lang="zh-CN" altLang="en-US" sz="3000" b="1" dirty="0">
              <a:solidFill>
                <a:srgbClr val="0070C0"/>
              </a:solidFill>
              <a:latin typeface="+mn-ea"/>
              <a:ea typeface="+mn-ea"/>
            </a:endParaRPr>
          </a:p>
        </p:txBody>
      </p:sp>
      <p:grpSp>
        <p:nvGrpSpPr>
          <p:cNvPr id="2" name="组合 67"/>
          <p:cNvGrpSpPr/>
          <p:nvPr/>
        </p:nvGrpSpPr>
        <p:grpSpPr bwMode="auto">
          <a:xfrm>
            <a:off x="755650" y="2214563"/>
            <a:ext cx="6572250" cy="3048000"/>
            <a:chOff x="1714480" y="2214554"/>
            <a:chExt cx="6572327" cy="3047308"/>
          </a:xfrm>
        </p:grpSpPr>
        <p:sp>
          <p:nvSpPr>
            <p:cNvPr id="56" name="矩形 55"/>
            <p:cNvSpPr/>
            <p:nvPr/>
          </p:nvSpPr>
          <p:spPr bwMode="auto">
            <a:xfrm>
              <a:off x="3929069" y="2214554"/>
              <a:ext cx="1071575" cy="499948"/>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57" name="矩形 56"/>
            <p:cNvSpPr/>
            <p:nvPr/>
          </p:nvSpPr>
          <p:spPr bwMode="auto">
            <a:xfrm>
              <a:off x="5286397" y="2214554"/>
              <a:ext cx="1071576" cy="499948"/>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58" name="矩形 57"/>
            <p:cNvSpPr/>
            <p:nvPr/>
          </p:nvSpPr>
          <p:spPr bwMode="auto">
            <a:xfrm>
              <a:off x="6643726" y="2214554"/>
              <a:ext cx="1071575" cy="499948"/>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cxnSp>
          <p:nvCxnSpPr>
            <p:cNvPr id="27655" name="直接连接符 58"/>
            <p:cNvCxnSpPr>
              <a:cxnSpLocks noChangeShapeType="1"/>
            </p:cNvCxnSpPr>
            <p:nvPr/>
          </p:nvCxnSpPr>
          <p:spPr bwMode="auto">
            <a:xfrm rot="10800000" flipH="1">
              <a:off x="5286397" y="2355809"/>
              <a:ext cx="1071576"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27656" name="直接连接符 59"/>
            <p:cNvCxnSpPr>
              <a:cxnSpLocks noChangeShapeType="1"/>
            </p:cNvCxnSpPr>
            <p:nvPr/>
          </p:nvCxnSpPr>
          <p:spPr bwMode="auto">
            <a:xfrm rot="10800000" flipH="1">
              <a:off x="5286397" y="2508174"/>
              <a:ext cx="1071576"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27657" name="直接连接符 60"/>
            <p:cNvCxnSpPr>
              <a:cxnSpLocks noChangeShapeType="1"/>
            </p:cNvCxnSpPr>
            <p:nvPr/>
          </p:nvCxnSpPr>
          <p:spPr bwMode="auto">
            <a:xfrm rot="16200000" flipH="1">
              <a:off x="6608859" y="2465322"/>
              <a:ext cx="499949" cy="1588"/>
            </a:xfrm>
            <a:prstGeom prst="line">
              <a:avLst/>
            </a:prstGeom>
            <a:noFill/>
            <a:ln w="9525" algn="ctr">
              <a:solidFill>
                <a:srgbClr val="4A7EBB"/>
              </a:solidFill>
              <a:prstDash val="dashDot"/>
              <a:round/>
            </a:ln>
            <a:extLst>
              <a:ext uri="{909E8E84-426E-40DD-AFC4-6F175D3DCCD1}">
                <a14:hiddenFill xmlns:a14="http://schemas.microsoft.com/office/drawing/2010/main">
                  <a:noFill/>
                </a14:hiddenFill>
              </a:ext>
            </a:extLst>
          </p:spPr>
        </p:cxnSp>
        <p:cxnSp>
          <p:nvCxnSpPr>
            <p:cNvPr id="27658" name="直接连接符 61"/>
            <p:cNvCxnSpPr>
              <a:cxnSpLocks noChangeShapeType="1"/>
            </p:cNvCxnSpPr>
            <p:nvPr/>
          </p:nvCxnSpPr>
          <p:spPr bwMode="auto">
            <a:xfrm rot="16200000" flipH="1">
              <a:off x="6823176" y="2463734"/>
              <a:ext cx="499948" cy="1587"/>
            </a:xfrm>
            <a:prstGeom prst="line">
              <a:avLst/>
            </a:prstGeom>
            <a:noFill/>
            <a:ln w="9525" algn="ctr">
              <a:solidFill>
                <a:srgbClr val="4A7EBB"/>
              </a:solidFill>
              <a:prstDash val="dashDot"/>
              <a:round/>
            </a:ln>
            <a:extLst>
              <a:ext uri="{909E8E84-426E-40DD-AFC4-6F175D3DCCD1}">
                <a14:hiddenFill xmlns:a14="http://schemas.microsoft.com/office/drawing/2010/main">
                  <a:noFill/>
                </a14:hiddenFill>
              </a:ext>
            </a:extLst>
          </p:spPr>
        </p:cxnSp>
        <p:cxnSp>
          <p:nvCxnSpPr>
            <p:cNvPr id="27659" name="直接连接符 62"/>
            <p:cNvCxnSpPr>
              <a:cxnSpLocks noChangeShapeType="1"/>
            </p:cNvCxnSpPr>
            <p:nvPr/>
          </p:nvCxnSpPr>
          <p:spPr bwMode="auto">
            <a:xfrm rot="16200000" flipH="1">
              <a:off x="7107341" y="2463734"/>
              <a:ext cx="499948" cy="1588"/>
            </a:xfrm>
            <a:prstGeom prst="line">
              <a:avLst/>
            </a:prstGeom>
            <a:noFill/>
            <a:ln w="9525" algn="ctr">
              <a:solidFill>
                <a:srgbClr val="4A7EBB"/>
              </a:solidFill>
              <a:prstDash val="dashDot"/>
              <a:round/>
            </a:ln>
            <a:extLst>
              <a:ext uri="{909E8E84-426E-40DD-AFC4-6F175D3DCCD1}">
                <a14:hiddenFill xmlns:a14="http://schemas.microsoft.com/office/drawing/2010/main">
                  <a:noFill/>
                </a14:hiddenFill>
              </a:ext>
            </a:extLst>
          </p:spPr>
        </p:cxnSp>
        <p:cxnSp>
          <p:nvCxnSpPr>
            <p:cNvPr id="27660" name="直接连接符 63"/>
            <p:cNvCxnSpPr>
              <a:cxnSpLocks noChangeShapeType="1"/>
            </p:cNvCxnSpPr>
            <p:nvPr/>
          </p:nvCxnSpPr>
          <p:spPr bwMode="auto">
            <a:xfrm rot="16200000" flipH="1">
              <a:off x="7321656" y="2463734"/>
              <a:ext cx="499948" cy="1587"/>
            </a:xfrm>
            <a:prstGeom prst="line">
              <a:avLst/>
            </a:prstGeom>
            <a:noFill/>
            <a:ln w="9525" algn="ctr">
              <a:solidFill>
                <a:srgbClr val="4A7EBB"/>
              </a:solidFill>
              <a:prstDash val="dashDot"/>
              <a:round/>
            </a:ln>
            <a:extLst>
              <a:ext uri="{909E8E84-426E-40DD-AFC4-6F175D3DCCD1}">
                <a14:hiddenFill xmlns:a14="http://schemas.microsoft.com/office/drawing/2010/main">
                  <a:noFill/>
                </a14:hiddenFill>
              </a:ext>
            </a:extLst>
          </p:spPr>
        </p:cxnSp>
        <p:sp>
          <p:nvSpPr>
            <p:cNvPr id="65" name="TextBox 42"/>
            <p:cNvSpPr txBox="1">
              <a:spLocks noChangeArrowheads="1"/>
            </p:cNvSpPr>
            <p:nvPr/>
          </p:nvSpPr>
          <p:spPr bwMode="auto">
            <a:xfrm>
              <a:off x="3714753" y="2714502"/>
              <a:ext cx="1571643" cy="457096"/>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2400" b="1" kern="0" dirty="0">
                  <a:solidFill>
                    <a:srgbClr val="0900C0"/>
                  </a:solidFill>
                  <a:latin typeface="Cambria" panose="02040503050406030204" pitchFamily="18" charset="0"/>
                  <a:ea typeface="华文楷体" panose="02010600040101010101" pitchFamily="2" charset="-122"/>
                </a:rPr>
                <a:t>概念技能 </a:t>
              </a:r>
              <a:endParaRPr lang="zh-CN" altLang="en-US" sz="2400" b="1" kern="0" dirty="0">
                <a:solidFill>
                  <a:srgbClr val="0900C0"/>
                </a:solidFill>
                <a:latin typeface="Cambria" panose="02040503050406030204" pitchFamily="18" charset="0"/>
                <a:ea typeface="华文楷体" panose="02010600040101010101" pitchFamily="2" charset="-122"/>
              </a:endParaRPr>
            </a:p>
          </p:txBody>
        </p:sp>
        <p:sp>
          <p:nvSpPr>
            <p:cNvPr id="66" name="TextBox 43"/>
            <p:cNvSpPr txBox="1">
              <a:spLocks noChangeArrowheads="1"/>
            </p:cNvSpPr>
            <p:nvPr/>
          </p:nvSpPr>
          <p:spPr bwMode="auto">
            <a:xfrm>
              <a:off x="5143520" y="2714502"/>
              <a:ext cx="1928836" cy="457096"/>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2400" b="1" kern="0" dirty="0">
                  <a:solidFill>
                    <a:srgbClr val="0900C0"/>
                  </a:solidFill>
                  <a:latin typeface="Cambria" panose="02040503050406030204" pitchFamily="18" charset="0"/>
                  <a:ea typeface="华文楷体" panose="02010600040101010101" pitchFamily="2" charset="-122"/>
                </a:rPr>
                <a:t>技术技能 </a:t>
              </a:r>
              <a:endParaRPr lang="zh-CN" altLang="en-US" sz="2400" b="1" kern="0" dirty="0">
                <a:solidFill>
                  <a:srgbClr val="0900C0"/>
                </a:solidFill>
                <a:latin typeface="Cambria" panose="02040503050406030204" pitchFamily="18" charset="0"/>
                <a:ea typeface="华文楷体" panose="02010600040101010101" pitchFamily="2" charset="-122"/>
              </a:endParaRPr>
            </a:p>
          </p:txBody>
        </p:sp>
        <p:sp>
          <p:nvSpPr>
            <p:cNvPr id="67" name="TextBox 44"/>
            <p:cNvSpPr txBox="1">
              <a:spLocks noChangeArrowheads="1"/>
            </p:cNvSpPr>
            <p:nvPr/>
          </p:nvSpPr>
          <p:spPr bwMode="auto">
            <a:xfrm>
              <a:off x="6643726" y="2714502"/>
              <a:ext cx="1643081" cy="457096"/>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2400" b="1" kern="0" dirty="0">
                  <a:solidFill>
                    <a:srgbClr val="0900C0"/>
                  </a:solidFill>
                  <a:latin typeface="Cambria" panose="02040503050406030204" pitchFamily="18" charset="0"/>
                  <a:ea typeface="华文楷体" panose="02010600040101010101" pitchFamily="2" charset="-122"/>
                </a:rPr>
                <a:t>人际技能 </a:t>
              </a:r>
              <a:endParaRPr lang="zh-CN" altLang="en-US" sz="2400" b="1" kern="0" dirty="0">
                <a:solidFill>
                  <a:srgbClr val="0900C0"/>
                </a:solidFill>
                <a:latin typeface="Cambria" panose="02040503050406030204" pitchFamily="18" charset="0"/>
                <a:ea typeface="华文楷体" panose="02010600040101010101" pitchFamily="2" charset="-122"/>
              </a:endParaRPr>
            </a:p>
          </p:txBody>
        </p:sp>
        <p:sp>
          <p:nvSpPr>
            <p:cNvPr id="68" name="TextBox 45"/>
            <p:cNvSpPr txBox="1">
              <a:spLocks noChangeArrowheads="1"/>
            </p:cNvSpPr>
            <p:nvPr/>
          </p:nvSpPr>
          <p:spPr bwMode="auto">
            <a:xfrm>
              <a:off x="1714480" y="3304918"/>
              <a:ext cx="1500206" cy="457096"/>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2400" b="1" kern="0">
                  <a:solidFill>
                    <a:srgbClr val="0900C0"/>
                  </a:solidFill>
                  <a:latin typeface="Cambria" panose="02040503050406030204" pitchFamily="18" charset="0"/>
                  <a:ea typeface="华文楷体" panose="02010600040101010101" pitchFamily="2" charset="-122"/>
                </a:rPr>
                <a:t>高层管理</a:t>
              </a:r>
              <a:endParaRPr lang="zh-CN" altLang="en-US" sz="2400" b="1" kern="0">
                <a:solidFill>
                  <a:srgbClr val="0900C0"/>
                </a:solidFill>
                <a:latin typeface="Cambria" panose="02040503050406030204" pitchFamily="18" charset="0"/>
                <a:ea typeface="华文楷体" panose="02010600040101010101" pitchFamily="2" charset="-122"/>
              </a:endParaRPr>
            </a:p>
          </p:txBody>
        </p:sp>
        <p:sp>
          <p:nvSpPr>
            <p:cNvPr id="69" name="TextBox 46"/>
            <p:cNvSpPr txBox="1">
              <a:spLocks noChangeArrowheads="1"/>
            </p:cNvSpPr>
            <p:nvPr/>
          </p:nvSpPr>
          <p:spPr bwMode="auto">
            <a:xfrm>
              <a:off x="1714480" y="4019131"/>
              <a:ext cx="1509731" cy="457096"/>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2400" b="1" kern="0">
                  <a:solidFill>
                    <a:srgbClr val="0900C0"/>
                  </a:solidFill>
                  <a:latin typeface="Cambria" panose="02040503050406030204" pitchFamily="18" charset="0"/>
                  <a:ea typeface="华文楷体" panose="02010600040101010101" pitchFamily="2" charset="-122"/>
                </a:rPr>
                <a:t>中层管理</a:t>
              </a:r>
              <a:endParaRPr lang="zh-CN" altLang="en-US" sz="2400" b="1" kern="0">
                <a:solidFill>
                  <a:srgbClr val="0900C0"/>
                </a:solidFill>
                <a:latin typeface="Cambria" panose="02040503050406030204" pitchFamily="18" charset="0"/>
                <a:ea typeface="华文楷体" panose="02010600040101010101" pitchFamily="2" charset="-122"/>
              </a:endParaRPr>
            </a:p>
          </p:txBody>
        </p:sp>
        <p:sp>
          <p:nvSpPr>
            <p:cNvPr id="70" name="TextBox 47"/>
            <p:cNvSpPr txBox="1">
              <a:spLocks noChangeArrowheads="1"/>
            </p:cNvSpPr>
            <p:nvPr/>
          </p:nvSpPr>
          <p:spPr bwMode="auto">
            <a:xfrm>
              <a:off x="1785919" y="4804766"/>
              <a:ext cx="1571643" cy="457096"/>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2400" b="1" kern="0">
                  <a:solidFill>
                    <a:srgbClr val="0900C0"/>
                  </a:solidFill>
                  <a:latin typeface="Cambria" panose="02040503050406030204" pitchFamily="18" charset="0"/>
                  <a:ea typeface="华文楷体" panose="02010600040101010101" pitchFamily="2" charset="-122"/>
                </a:rPr>
                <a:t>基层管理</a:t>
              </a:r>
              <a:endParaRPr lang="zh-CN" altLang="en-US" sz="2400" b="1" kern="0">
                <a:solidFill>
                  <a:srgbClr val="0900C0"/>
                </a:solidFill>
                <a:latin typeface="Cambria" panose="02040503050406030204" pitchFamily="18" charset="0"/>
                <a:ea typeface="华文楷体" panose="02010600040101010101" pitchFamily="2" charset="-122"/>
              </a:endParaRPr>
            </a:p>
          </p:txBody>
        </p:sp>
        <p:sp>
          <p:nvSpPr>
            <p:cNvPr id="71" name="矩形 70"/>
            <p:cNvSpPr/>
            <p:nvPr/>
          </p:nvSpPr>
          <p:spPr>
            <a:xfrm>
              <a:off x="3357562" y="3214452"/>
              <a:ext cx="2357465" cy="499948"/>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72" name="矩形 71"/>
            <p:cNvSpPr/>
            <p:nvPr/>
          </p:nvSpPr>
          <p:spPr>
            <a:xfrm>
              <a:off x="5715027" y="3214452"/>
              <a:ext cx="928699" cy="499948"/>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73" name="矩形 72"/>
            <p:cNvSpPr/>
            <p:nvPr/>
          </p:nvSpPr>
          <p:spPr>
            <a:xfrm>
              <a:off x="4286260" y="4714298"/>
              <a:ext cx="2357466" cy="499949"/>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74" name="矩形 73"/>
            <p:cNvSpPr/>
            <p:nvPr/>
          </p:nvSpPr>
          <p:spPr>
            <a:xfrm>
              <a:off x="3357562" y="4714298"/>
              <a:ext cx="928698" cy="499949"/>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75" name="矩形 74"/>
            <p:cNvSpPr/>
            <p:nvPr/>
          </p:nvSpPr>
          <p:spPr>
            <a:xfrm>
              <a:off x="6643726" y="3214452"/>
              <a:ext cx="1643081" cy="499948"/>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76" name="矩形 75"/>
            <p:cNvSpPr/>
            <p:nvPr/>
          </p:nvSpPr>
          <p:spPr>
            <a:xfrm>
              <a:off x="6643726" y="3928665"/>
              <a:ext cx="1643081" cy="499948"/>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77" name="矩形 76"/>
            <p:cNvSpPr/>
            <p:nvPr/>
          </p:nvSpPr>
          <p:spPr>
            <a:xfrm>
              <a:off x="5000643" y="3928665"/>
              <a:ext cx="1643082" cy="499948"/>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78" name="矩形 77"/>
            <p:cNvSpPr/>
            <p:nvPr/>
          </p:nvSpPr>
          <p:spPr>
            <a:xfrm>
              <a:off x="3357562" y="3928665"/>
              <a:ext cx="1643081" cy="499948"/>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sp>
          <p:nvSpPr>
            <p:cNvPr id="79" name="矩形 78"/>
            <p:cNvSpPr/>
            <p:nvPr/>
          </p:nvSpPr>
          <p:spPr>
            <a:xfrm>
              <a:off x="6643726" y="4714298"/>
              <a:ext cx="1643081" cy="499949"/>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panose="020F0502020204030204"/>
                <a:ea typeface="宋体" panose="02010600030101010101" pitchFamily="2" charset="-122"/>
              </a:endParaRPr>
            </a:p>
          </p:txBody>
        </p:sp>
        <p:cxnSp>
          <p:nvCxnSpPr>
            <p:cNvPr id="27676" name="直接连接符 79"/>
            <p:cNvCxnSpPr>
              <a:cxnSpLocks noChangeShapeType="1"/>
            </p:cNvCxnSpPr>
            <p:nvPr/>
          </p:nvCxnSpPr>
          <p:spPr bwMode="auto">
            <a:xfrm rot="10800000" flipH="1">
              <a:off x="5715027" y="3357295"/>
              <a:ext cx="928699" cy="1587"/>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27677" name="直接连接符 80"/>
            <p:cNvCxnSpPr>
              <a:cxnSpLocks noChangeShapeType="1"/>
            </p:cNvCxnSpPr>
            <p:nvPr/>
          </p:nvCxnSpPr>
          <p:spPr bwMode="auto">
            <a:xfrm rot="10800000" flipH="1">
              <a:off x="5715027" y="3569971"/>
              <a:ext cx="928699" cy="1587"/>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27678" name="直接连接符 81"/>
            <p:cNvCxnSpPr>
              <a:cxnSpLocks noChangeShapeType="1"/>
            </p:cNvCxnSpPr>
            <p:nvPr/>
          </p:nvCxnSpPr>
          <p:spPr bwMode="auto">
            <a:xfrm>
              <a:off x="5000643" y="4141342"/>
              <a:ext cx="1643082" cy="1587"/>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27679" name="直接连接符 82"/>
            <p:cNvCxnSpPr>
              <a:cxnSpLocks noChangeShapeType="1"/>
            </p:cNvCxnSpPr>
            <p:nvPr/>
          </p:nvCxnSpPr>
          <p:spPr bwMode="auto">
            <a:xfrm>
              <a:off x="5000643" y="4285771"/>
              <a:ext cx="164308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27680" name="直接连接符 83"/>
            <p:cNvCxnSpPr>
              <a:cxnSpLocks noChangeShapeType="1"/>
            </p:cNvCxnSpPr>
            <p:nvPr/>
          </p:nvCxnSpPr>
          <p:spPr bwMode="auto">
            <a:xfrm>
              <a:off x="4286260" y="4857141"/>
              <a:ext cx="2357466"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27681" name="直接连接符 84"/>
            <p:cNvCxnSpPr>
              <a:cxnSpLocks noChangeShapeType="1"/>
            </p:cNvCxnSpPr>
            <p:nvPr/>
          </p:nvCxnSpPr>
          <p:spPr bwMode="auto">
            <a:xfrm>
              <a:off x="4286260" y="5009506"/>
              <a:ext cx="2357466"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27682" name="直接连接符 85"/>
            <p:cNvCxnSpPr>
              <a:cxnSpLocks noChangeShapeType="1"/>
            </p:cNvCxnSpPr>
            <p:nvPr/>
          </p:nvCxnSpPr>
          <p:spPr bwMode="auto">
            <a:xfrm rot="5400000">
              <a:off x="6607272" y="3465220"/>
              <a:ext cx="499949" cy="1587"/>
            </a:xfrm>
            <a:prstGeom prst="line">
              <a:avLst/>
            </a:prstGeom>
            <a:noFill/>
            <a:ln w="9525" algn="ctr">
              <a:solidFill>
                <a:srgbClr val="4A7EBB"/>
              </a:solidFill>
              <a:prstDash val="dashDot"/>
              <a:round/>
            </a:ln>
            <a:extLst>
              <a:ext uri="{909E8E84-426E-40DD-AFC4-6F175D3DCCD1}">
                <a14:hiddenFill xmlns:a14="http://schemas.microsoft.com/office/drawing/2010/main">
                  <a:noFill/>
                </a14:hiddenFill>
              </a:ext>
            </a:extLst>
          </p:spPr>
        </p:cxnSp>
        <p:cxnSp>
          <p:nvCxnSpPr>
            <p:cNvPr id="27683" name="直接连接符 86"/>
            <p:cNvCxnSpPr>
              <a:cxnSpLocks noChangeShapeType="1"/>
            </p:cNvCxnSpPr>
            <p:nvPr/>
          </p:nvCxnSpPr>
          <p:spPr bwMode="auto">
            <a:xfrm rot="5400000">
              <a:off x="6893026" y="3463632"/>
              <a:ext cx="499948" cy="1587"/>
            </a:xfrm>
            <a:prstGeom prst="line">
              <a:avLst/>
            </a:prstGeom>
            <a:noFill/>
            <a:ln w="9525" algn="ctr">
              <a:solidFill>
                <a:srgbClr val="4A7EBB"/>
              </a:solidFill>
              <a:prstDash val="dashDot"/>
              <a:round/>
            </a:ln>
            <a:extLst>
              <a:ext uri="{909E8E84-426E-40DD-AFC4-6F175D3DCCD1}">
                <a14:hiddenFill xmlns:a14="http://schemas.microsoft.com/office/drawing/2010/main">
                  <a:noFill/>
                </a14:hiddenFill>
              </a:ext>
            </a:extLst>
          </p:spPr>
        </p:cxnSp>
        <p:cxnSp>
          <p:nvCxnSpPr>
            <p:cNvPr id="27684" name="直接连接符 87"/>
            <p:cNvCxnSpPr>
              <a:cxnSpLocks noChangeShapeType="1"/>
            </p:cNvCxnSpPr>
            <p:nvPr/>
          </p:nvCxnSpPr>
          <p:spPr bwMode="auto">
            <a:xfrm rot="5400000">
              <a:off x="7178780" y="3463632"/>
              <a:ext cx="499948" cy="1587"/>
            </a:xfrm>
            <a:prstGeom prst="line">
              <a:avLst/>
            </a:prstGeom>
            <a:noFill/>
            <a:ln w="9525" algn="ctr">
              <a:solidFill>
                <a:srgbClr val="4A7EBB"/>
              </a:solidFill>
              <a:prstDash val="dashDot"/>
              <a:round/>
            </a:ln>
            <a:extLst>
              <a:ext uri="{909E8E84-426E-40DD-AFC4-6F175D3DCCD1}">
                <a14:hiddenFill xmlns:a14="http://schemas.microsoft.com/office/drawing/2010/main">
                  <a:noFill/>
                </a14:hiddenFill>
              </a:ext>
            </a:extLst>
          </p:spPr>
        </p:cxnSp>
        <p:cxnSp>
          <p:nvCxnSpPr>
            <p:cNvPr id="27685" name="直接连接符 88"/>
            <p:cNvCxnSpPr>
              <a:cxnSpLocks noChangeShapeType="1"/>
            </p:cNvCxnSpPr>
            <p:nvPr/>
          </p:nvCxnSpPr>
          <p:spPr bwMode="auto">
            <a:xfrm rot="5400000">
              <a:off x="7750286" y="3463632"/>
              <a:ext cx="499948" cy="1587"/>
            </a:xfrm>
            <a:prstGeom prst="line">
              <a:avLst/>
            </a:prstGeom>
            <a:noFill/>
            <a:ln w="9525" algn="ctr">
              <a:solidFill>
                <a:srgbClr val="4A7EBB"/>
              </a:solidFill>
              <a:prstDash val="dashDot"/>
              <a:round/>
            </a:ln>
            <a:extLst>
              <a:ext uri="{909E8E84-426E-40DD-AFC4-6F175D3DCCD1}">
                <a14:hiddenFill xmlns:a14="http://schemas.microsoft.com/office/drawing/2010/main">
                  <a:noFill/>
                </a14:hiddenFill>
              </a:ext>
            </a:extLst>
          </p:spPr>
        </p:cxnSp>
        <p:cxnSp>
          <p:nvCxnSpPr>
            <p:cNvPr id="27686" name="直接连接符 89"/>
            <p:cNvCxnSpPr>
              <a:cxnSpLocks noChangeShapeType="1"/>
            </p:cNvCxnSpPr>
            <p:nvPr/>
          </p:nvCxnSpPr>
          <p:spPr bwMode="auto">
            <a:xfrm rot="5400000">
              <a:off x="7178780" y="4177845"/>
              <a:ext cx="499948" cy="1587"/>
            </a:xfrm>
            <a:prstGeom prst="line">
              <a:avLst/>
            </a:prstGeom>
            <a:noFill/>
            <a:ln w="9525" algn="ctr">
              <a:solidFill>
                <a:srgbClr val="4A7EBB"/>
              </a:solidFill>
              <a:prstDash val="dashDot"/>
              <a:round/>
            </a:ln>
            <a:extLst>
              <a:ext uri="{909E8E84-426E-40DD-AFC4-6F175D3DCCD1}">
                <a14:hiddenFill xmlns:a14="http://schemas.microsoft.com/office/drawing/2010/main">
                  <a:noFill/>
                </a14:hiddenFill>
              </a:ext>
            </a:extLst>
          </p:spPr>
        </p:cxnSp>
        <p:cxnSp>
          <p:nvCxnSpPr>
            <p:cNvPr id="27687" name="直接连接符 90"/>
            <p:cNvCxnSpPr>
              <a:cxnSpLocks noChangeShapeType="1"/>
            </p:cNvCxnSpPr>
            <p:nvPr/>
          </p:nvCxnSpPr>
          <p:spPr bwMode="auto">
            <a:xfrm rot="5400000">
              <a:off x="6608860" y="4177845"/>
              <a:ext cx="499948" cy="1588"/>
            </a:xfrm>
            <a:prstGeom prst="line">
              <a:avLst/>
            </a:prstGeom>
            <a:noFill/>
            <a:ln w="9525" algn="ctr">
              <a:solidFill>
                <a:srgbClr val="4A7EBB"/>
              </a:solidFill>
              <a:prstDash val="dashDot"/>
              <a:round/>
            </a:ln>
            <a:extLst>
              <a:ext uri="{909E8E84-426E-40DD-AFC4-6F175D3DCCD1}">
                <a14:hiddenFill xmlns:a14="http://schemas.microsoft.com/office/drawing/2010/main">
                  <a:noFill/>
                </a14:hiddenFill>
              </a:ext>
            </a:extLst>
          </p:spPr>
        </p:cxnSp>
        <p:cxnSp>
          <p:nvCxnSpPr>
            <p:cNvPr id="27688" name="直接连接符 91"/>
            <p:cNvCxnSpPr>
              <a:cxnSpLocks noChangeShapeType="1"/>
            </p:cNvCxnSpPr>
            <p:nvPr/>
          </p:nvCxnSpPr>
          <p:spPr bwMode="auto">
            <a:xfrm rot="5400000">
              <a:off x="7464533" y="4177845"/>
              <a:ext cx="499948" cy="1587"/>
            </a:xfrm>
            <a:prstGeom prst="line">
              <a:avLst/>
            </a:prstGeom>
            <a:noFill/>
            <a:ln w="9525" algn="ctr">
              <a:solidFill>
                <a:srgbClr val="4A7EBB"/>
              </a:solidFill>
              <a:prstDash val="dashDot"/>
              <a:round/>
            </a:ln>
            <a:extLst>
              <a:ext uri="{909E8E84-426E-40DD-AFC4-6F175D3DCCD1}">
                <a14:hiddenFill xmlns:a14="http://schemas.microsoft.com/office/drawing/2010/main">
                  <a:noFill/>
                </a14:hiddenFill>
              </a:ext>
            </a:extLst>
          </p:spPr>
        </p:cxnSp>
        <p:cxnSp>
          <p:nvCxnSpPr>
            <p:cNvPr id="27689" name="直接连接符 92"/>
            <p:cNvCxnSpPr>
              <a:cxnSpLocks noChangeShapeType="1"/>
            </p:cNvCxnSpPr>
            <p:nvPr/>
          </p:nvCxnSpPr>
          <p:spPr bwMode="auto">
            <a:xfrm rot="5400000">
              <a:off x="6894613" y="4177845"/>
              <a:ext cx="499948" cy="1588"/>
            </a:xfrm>
            <a:prstGeom prst="line">
              <a:avLst/>
            </a:prstGeom>
            <a:noFill/>
            <a:ln w="9525" algn="ctr">
              <a:solidFill>
                <a:srgbClr val="4A7EBB"/>
              </a:solidFill>
              <a:prstDash val="dashDot"/>
              <a:round/>
            </a:ln>
            <a:extLst>
              <a:ext uri="{909E8E84-426E-40DD-AFC4-6F175D3DCCD1}">
                <a14:hiddenFill xmlns:a14="http://schemas.microsoft.com/office/drawing/2010/main">
                  <a:noFill/>
                </a14:hiddenFill>
              </a:ext>
            </a:extLst>
          </p:spPr>
        </p:cxnSp>
        <p:cxnSp>
          <p:nvCxnSpPr>
            <p:cNvPr id="27690" name="直接连接符 93"/>
            <p:cNvCxnSpPr>
              <a:cxnSpLocks noChangeShapeType="1"/>
            </p:cNvCxnSpPr>
            <p:nvPr/>
          </p:nvCxnSpPr>
          <p:spPr bwMode="auto">
            <a:xfrm rot="5400000">
              <a:off x="7751873" y="4177845"/>
              <a:ext cx="499948" cy="1588"/>
            </a:xfrm>
            <a:prstGeom prst="line">
              <a:avLst/>
            </a:prstGeom>
            <a:noFill/>
            <a:ln w="9525" algn="ctr">
              <a:solidFill>
                <a:srgbClr val="4A7EBB"/>
              </a:solidFill>
              <a:prstDash val="dashDot"/>
              <a:round/>
            </a:ln>
            <a:extLst>
              <a:ext uri="{909E8E84-426E-40DD-AFC4-6F175D3DCCD1}">
                <a14:hiddenFill xmlns:a14="http://schemas.microsoft.com/office/drawing/2010/main">
                  <a:noFill/>
                </a14:hiddenFill>
              </a:ext>
            </a:extLst>
          </p:spPr>
        </p:cxnSp>
        <p:cxnSp>
          <p:nvCxnSpPr>
            <p:cNvPr id="27691" name="直接连接符 94"/>
            <p:cNvCxnSpPr>
              <a:cxnSpLocks noChangeShapeType="1"/>
            </p:cNvCxnSpPr>
            <p:nvPr/>
          </p:nvCxnSpPr>
          <p:spPr bwMode="auto">
            <a:xfrm rot="5400000">
              <a:off x="7180366" y="4963480"/>
              <a:ext cx="499949" cy="1588"/>
            </a:xfrm>
            <a:prstGeom prst="line">
              <a:avLst/>
            </a:prstGeom>
            <a:noFill/>
            <a:ln w="9525" algn="ctr">
              <a:solidFill>
                <a:srgbClr val="4A7EBB"/>
              </a:solidFill>
              <a:prstDash val="dashDot"/>
              <a:round/>
            </a:ln>
            <a:extLst>
              <a:ext uri="{909E8E84-426E-40DD-AFC4-6F175D3DCCD1}">
                <a14:hiddenFill xmlns:a14="http://schemas.microsoft.com/office/drawing/2010/main">
                  <a:noFill/>
                </a14:hiddenFill>
              </a:ext>
            </a:extLst>
          </p:spPr>
        </p:cxnSp>
        <p:cxnSp>
          <p:nvCxnSpPr>
            <p:cNvPr id="27692" name="直接连接符 95"/>
            <p:cNvCxnSpPr>
              <a:cxnSpLocks noChangeShapeType="1"/>
            </p:cNvCxnSpPr>
            <p:nvPr/>
          </p:nvCxnSpPr>
          <p:spPr bwMode="auto">
            <a:xfrm rot="5400000">
              <a:off x="6893025" y="4963480"/>
              <a:ext cx="499949" cy="1587"/>
            </a:xfrm>
            <a:prstGeom prst="line">
              <a:avLst/>
            </a:prstGeom>
            <a:noFill/>
            <a:ln w="9525" algn="ctr">
              <a:solidFill>
                <a:srgbClr val="4A7EBB"/>
              </a:solidFill>
              <a:prstDash val="dashDot"/>
              <a:round/>
            </a:ln>
            <a:extLst>
              <a:ext uri="{909E8E84-426E-40DD-AFC4-6F175D3DCCD1}">
                <a14:hiddenFill xmlns:a14="http://schemas.microsoft.com/office/drawing/2010/main">
                  <a:noFill/>
                </a14:hiddenFill>
              </a:ext>
            </a:extLst>
          </p:spPr>
        </p:cxnSp>
        <p:cxnSp>
          <p:nvCxnSpPr>
            <p:cNvPr id="27693" name="直接连接符 96"/>
            <p:cNvCxnSpPr>
              <a:cxnSpLocks noChangeShapeType="1"/>
            </p:cNvCxnSpPr>
            <p:nvPr/>
          </p:nvCxnSpPr>
          <p:spPr bwMode="auto">
            <a:xfrm rot="5400000">
              <a:off x="7464532" y="4963480"/>
              <a:ext cx="499949" cy="1587"/>
            </a:xfrm>
            <a:prstGeom prst="line">
              <a:avLst/>
            </a:prstGeom>
            <a:noFill/>
            <a:ln w="9525" algn="ctr">
              <a:solidFill>
                <a:srgbClr val="4A7EBB"/>
              </a:solidFill>
              <a:prstDash val="dashDot"/>
              <a:round/>
            </a:ln>
            <a:extLst>
              <a:ext uri="{909E8E84-426E-40DD-AFC4-6F175D3DCCD1}">
                <a14:hiddenFill xmlns:a14="http://schemas.microsoft.com/office/drawing/2010/main">
                  <a:noFill/>
                </a14:hiddenFill>
              </a:ext>
            </a:extLst>
          </p:spPr>
        </p:cxnSp>
        <p:cxnSp>
          <p:nvCxnSpPr>
            <p:cNvPr id="27694" name="直接连接符 97"/>
            <p:cNvCxnSpPr>
              <a:cxnSpLocks noChangeShapeType="1"/>
            </p:cNvCxnSpPr>
            <p:nvPr/>
          </p:nvCxnSpPr>
          <p:spPr bwMode="auto">
            <a:xfrm rot="5400000">
              <a:off x="7751872" y="4963480"/>
              <a:ext cx="499949" cy="1588"/>
            </a:xfrm>
            <a:prstGeom prst="line">
              <a:avLst/>
            </a:prstGeom>
            <a:noFill/>
            <a:ln w="9525" algn="ctr">
              <a:solidFill>
                <a:srgbClr val="4A7EBB"/>
              </a:solidFill>
              <a:prstDash val="dashDot"/>
              <a:round/>
            </a:ln>
            <a:extLst>
              <a:ext uri="{909E8E84-426E-40DD-AFC4-6F175D3DCCD1}">
                <a14:hiddenFill xmlns:a14="http://schemas.microsoft.com/office/drawing/2010/main">
                  <a:noFill/>
                </a14:hiddenFill>
              </a:ext>
            </a:extLst>
          </p:spPr>
        </p:cxnSp>
        <p:cxnSp>
          <p:nvCxnSpPr>
            <p:cNvPr id="27695" name="直接连接符 98"/>
            <p:cNvCxnSpPr>
              <a:cxnSpLocks noChangeShapeType="1"/>
            </p:cNvCxnSpPr>
            <p:nvPr/>
          </p:nvCxnSpPr>
          <p:spPr bwMode="auto">
            <a:xfrm rot="5400000">
              <a:off x="6608859" y="4963480"/>
              <a:ext cx="499949" cy="1588"/>
            </a:xfrm>
            <a:prstGeom prst="line">
              <a:avLst/>
            </a:prstGeom>
            <a:noFill/>
            <a:ln w="9525" algn="ctr">
              <a:solidFill>
                <a:srgbClr val="4A7EBB"/>
              </a:solidFill>
              <a:prstDash val="dashDot"/>
              <a:rou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p:nvPr/>
        </p:nvSpPr>
        <p:spPr bwMode="auto">
          <a:xfrm>
            <a:off x="611188" y="928688"/>
            <a:ext cx="79216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p"/>
            </a:pPr>
            <a:r>
              <a:rPr lang="zh-CN" altLang="en-US" b="1">
                <a:solidFill>
                  <a:srgbClr val="0070C0"/>
                </a:solidFill>
              </a:rPr>
              <a:t>管理学是以各种管理工作中普遍适用的原理和方法作为研究对象的</a:t>
            </a:r>
            <a:endParaRPr lang="zh-CN" altLang="en-US" b="1">
              <a:solidFill>
                <a:srgbClr val="0070C0"/>
              </a:solidFill>
            </a:endParaRPr>
          </a:p>
          <a:p>
            <a:pPr eaLnBrk="1" hangingPunct="1">
              <a:buFont typeface="Wingdings" panose="05000000000000000000" pitchFamily="2" charset="2"/>
              <a:buChar char="p"/>
            </a:pPr>
            <a:r>
              <a:rPr lang="zh-CN" altLang="en-US" b="1">
                <a:solidFill>
                  <a:srgbClr val="0070C0"/>
                </a:solidFill>
              </a:rPr>
              <a:t>管理学关系图</a:t>
            </a:r>
            <a:endParaRPr lang="zh-CN" altLang="en-US" b="1">
              <a:solidFill>
                <a:srgbClr val="0070C0"/>
              </a:solidFill>
            </a:endParaRPr>
          </a:p>
        </p:txBody>
      </p:sp>
      <p:sp>
        <p:nvSpPr>
          <p:cNvPr id="28675" name="内容占位符 2"/>
          <p:cNvSpPr txBox="1"/>
          <p:nvPr/>
        </p:nvSpPr>
        <p:spPr bwMode="auto">
          <a:xfrm>
            <a:off x="684213" y="260350"/>
            <a:ext cx="764381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lvl="1" algn="ctr" eaLnBrk="1" hangingPunct="1">
              <a:buClrTx/>
              <a:buSzTx/>
              <a:buFontTx/>
              <a:buNone/>
            </a:pPr>
            <a:r>
              <a:rPr lang="zh-CN" altLang="en-US" sz="4000" b="1" dirty="0">
                <a:solidFill>
                  <a:srgbClr val="0070C0"/>
                </a:solidFill>
                <a:latin typeface="隶书" panose="02010509060101010101" pitchFamily="49" charset="-122"/>
                <a:ea typeface="隶书" panose="02010509060101010101" pitchFamily="49" charset="-122"/>
              </a:rPr>
              <a:t>管理学的研究对象</a:t>
            </a:r>
            <a:endParaRPr lang="zh-CN" altLang="en-US" sz="4000" b="1" dirty="0">
              <a:solidFill>
                <a:srgbClr val="0070C0"/>
              </a:solidFill>
              <a:latin typeface="隶书" panose="02010509060101010101" pitchFamily="49" charset="-122"/>
              <a:ea typeface="隶书" panose="02010509060101010101" pitchFamily="49" charset="-122"/>
            </a:endParaRPr>
          </a:p>
        </p:txBody>
      </p:sp>
      <p:grpSp>
        <p:nvGrpSpPr>
          <p:cNvPr id="2" name="组合 60"/>
          <p:cNvGrpSpPr/>
          <p:nvPr/>
        </p:nvGrpSpPr>
        <p:grpSpPr bwMode="auto">
          <a:xfrm>
            <a:off x="1458913" y="2643188"/>
            <a:ext cx="6858000" cy="3857625"/>
            <a:chOff x="2285984" y="2357430"/>
            <a:chExt cx="6858048" cy="3857652"/>
          </a:xfrm>
        </p:grpSpPr>
        <p:sp>
          <p:nvSpPr>
            <p:cNvPr id="6" name="矩形 5"/>
            <p:cNvSpPr/>
            <p:nvPr/>
          </p:nvSpPr>
          <p:spPr>
            <a:xfrm>
              <a:off x="2285984" y="2357430"/>
              <a:ext cx="4286280" cy="571504"/>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zh-CN" altLang="en-US" sz="2800" b="1" dirty="0">
                  <a:solidFill>
                    <a:srgbClr val="FF0000"/>
                  </a:solidFill>
                </a:rPr>
                <a:t>管理学</a:t>
              </a:r>
              <a:endParaRPr lang="zh-CN" altLang="en-US" sz="2800" b="1" dirty="0">
                <a:solidFill>
                  <a:srgbClr val="FF0000"/>
                </a:solidFill>
              </a:endParaRPr>
            </a:p>
          </p:txBody>
        </p:sp>
        <p:grpSp>
          <p:nvGrpSpPr>
            <p:cNvPr id="28678" name="组合 29"/>
            <p:cNvGrpSpPr/>
            <p:nvPr/>
          </p:nvGrpSpPr>
          <p:grpSpPr bwMode="auto">
            <a:xfrm>
              <a:off x="2285984" y="3214686"/>
              <a:ext cx="4286280" cy="1572906"/>
              <a:chOff x="2285984" y="3214686"/>
              <a:chExt cx="4286280" cy="1572906"/>
            </a:xfrm>
          </p:grpSpPr>
          <p:sp>
            <p:nvSpPr>
              <p:cNvPr id="7" name="矩形 6"/>
              <p:cNvSpPr/>
              <p:nvPr/>
            </p:nvSpPr>
            <p:spPr>
              <a:xfrm>
                <a:off x="2285984" y="3214686"/>
                <a:ext cx="428628" cy="157163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zh-CN" altLang="en-US" sz="2000" b="1" dirty="0">
                    <a:latin typeface="华文楷体" panose="02010600040101010101" pitchFamily="2" charset="-122"/>
                    <a:ea typeface="华文楷体" panose="02010600040101010101" pitchFamily="2" charset="-122"/>
                  </a:rPr>
                  <a:t>企业管理学</a:t>
                </a:r>
                <a:endParaRPr lang="zh-CN" altLang="en-US" sz="2000" b="1" dirty="0">
                  <a:latin typeface="华文楷体" panose="02010600040101010101" pitchFamily="2" charset="-122"/>
                  <a:ea typeface="华文楷体" panose="02010600040101010101" pitchFamily="2" charset="-122"/>
                </a:endParaRPr>
              </a:p>
            </p:txBody>
          </p:sp>
          <p:sp>
            <p:nvSpPr>
              <p:cNvPr id="8" name="矩形 7"/>
              <p:cNvSpPr/>
              <p:nvPr/>
            </p:nvSpPr>
            <p:spPr>
              <a:xfrm>
                <a:off x="2714612" y="3214686"/>
                <a:ext cx="428628" cy="157163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zh-CN" altLang="en-US" sz="2000" b="1" dirty="0">
                    <a:latin typeface="华文楷体" panose="02010600040101010101" pitchFamily="2" charset="-122"/>
                    <a:ea typeface="华文楷体" panose="02010600040101010101" pitchFamily="2" charset="-122"/>
                  </a:rPr>
                  <a:t>学校管理学</a:t>
                </a:r>
                <a:endParaRPr lang="zh-CN" altLang="en-US" sz="2000" b="1" dirty="0">
                  <a:latin typeface="华文楷体" panose="02010600040101010101" pitchFamily="2" charset="-122"/>
                  <a:ea typeface="华文楷体" panose="02010600040101010101" pitchFamily="2" charset="-122"/>
                </a:endParaRPr>
              </a:p>
            </p:txBody>
          </p:sp>
          <p:sp>
            <p:nvSpPr>
              <p:cNvPr id="9" name="矩形 8"/>
              <p:cNvSpPr/>
              <p:nvPr/>
            </p:nvSpPr>
            <p:spPr>
              <a:xfrm>
                <a:off x="6143636" y="3214686"/>
                <a:ext cx="428628" cy="157163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b="1">
                    <a:solidFill>
                      <a:srgbClr val="000000"/>
                    </a:solidFill>
                    <a:latin typeface="华文楷体" panose="02010600040101010101" pitchFamily="2" charset="-122"/>
                    <a:ea typeface="华文楷体" panose="02010600040101010101" pitchFamily="2" charset="-122"/>
                  </a:rPr>
                  <a:t>其   </a:t>
                </a:r>
                <a:endParaRPr lang="zh-CN" altLang="en-US" sz="2000" b="1">
                  <a:solidFill>
                    <a:srgbClr val="000000"/>
                  </a:solidFill>
                  <a:latin typeface="华文楷体" panose="02010600040101010101" pitchFamily="2" charset="-122"/>
                  <a:ea typeface="华文楷体" panose="02010600040101010101" pitchFamily="2" charset="-122"/>
                </a:endParaRPr>
              </a:p>
              <a:p>
                <a:pPr algn="ctr" eaLnBrk="1" hangingPunct="1">
                  <a:defRPr/>
                </a:pPr>
                <a:endParaRPr lang="zh-CN" altLang="en-US" sz="2000" b="1">
                  <a:solidFill>
                    <a:srgbClr val="000000"/>
                  </a:solidFill>
                  <a:latin typeface="华文楷体" panose="02010600040101010101" pitchFamily="2" charset="-122"/>
                  <a:ea typeface="华文楷体" panose="02010600040101010101" pitchFamily="2" charset="-122"/>
                </a:endParaRPr>
              </a:p>
              <a:p>
                <a:pPr algn="ctr" eaLnBrk="1" hangingPunct="1">
                  <a:defRPr/>
                </a:pPr>
                <a:endParaRPr lang="zh-CN" altLang="en-US" sz="2000" b="1">
                  <a:solidFill>
                    <a:srgbClr val="000000"/>
                  </a:solidFill>
                  <a:latin typeface="华文楷体" panose="02010600040101010101" pitchFamily="2" charset="-122"/>
                  <a:ea typeface="华文楷体" panose="02010600040101010101" pitchFamily="2" charset="-122"/>
                </a:endParaRPr>
              </a:p>
              <a:p>
                <a:pPr algn="ctr" eaLnBrk="1" hangingPunct="1">
                  <a:defRPr/>
                </a:pPr>
                <a:r>
                  <a:rPr lang="zh-CN" altLang="en-US" sz="2000" b="1">
                    <a:solidFill>
                      <a:srgbClr val="000000"/>
                    </a:solidFill>
                    <a:latin typeface="华文楷体" panose="02010600040101010101" pitchFamily="2" charset="-122"/>
                    <a:ea typeface="华文楷体" panose="02010600040101010101" pitchFamily="2" charset="-122"/>
                  </a:rPr>
                  <a:t>它</a:t>
                </a:r>
                <a:endParaRPr lang="zh-CN" altLang="en-US" sz="2000" b="1">
                  <a:solidFill>
                    <a:srgbClr val="000000"/>
                  </a:solidFill>
                  <a:latin typeface="华文楷体" panose="02010600040101010101" pitchFamily="2" charset="-122"/>
                  <a:ea typeface="华文楷体" panose="02010600040101010101" pitchFamily="2" charset="-122"/>
                </a:endParaRPr>
              </a:p>
            </p:txBody>
          </p:sp>
          <p:sp>
            <p:nvSpPr>
              <p:cNvPr id="10" name="矩形 9"/>
              <p:cNvSpPr/>
              <p:nvPr/>
            </p:nvSpPr>
            <p:spPr>
              <a:xfrm>
                <a:off x="5715008" y="3214686"/>
                <a:ext cx="428628" cy="157163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zh-CN" altLang="en-US" sz="2000" b="1" dirty="0">
                    <a:latin typeface="华文楷体" panose="02010600040101010101" pitchFamily="2" charset="-122"/>
                    <a:ea typeface="华文楷体" panose="02010600040101010101" pitchFamily="2" charset="-122"/>
                  </a:rPr>
                  <a:t>工会管理学</a:t>
                </a:r>
                <a:endParaRPr lang="zh-CN" altLang="en-US" sz="2000" b="1" dirty="0">
                  <a:latin typeface="华文楷体" panose="02010600040101010101" pitchFamily="2" charset="-122"/>
                  <a:ea typeface="华文楷体" panose="02010600040101010101" pitchFamily="2" charset="-122"/>
                </a:endParaRPr>
              </a:p>
            </p:txBody>
          </p:sp>
          <p:sp>
            <p:nvSpPr>
              <p:cNvPr id="12" name="矩形 11"/>
              <p:cNvSpPr/>
              <p:nvPr/>
            </p:nvSpPr>
            <p:spPr>
              <a:xfrm>
                <a:off x="5286380" y="3214686"/>
                <a:ext cx="428628" cy="157163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zh-CN" altLang="en-US" sz="2000" b="1" dirty="0">
                    <a:latin typeface="华文楷体" panose="02010600040101010101" pitchFamily="2" charset="-122"/>
                    <a:ea typeface="华文楷体" panose="02010600040101010101" pitchFamily="2" charset="-122"/>
                  </a:rPr>
                  <a:t>监狱管理学</a:t>
                </a:r>
                <a:endParaRPr lang="zh-CN" altLang="en-US" sz="2000" b="1" dirty="0">
                  <a:latin typeface="华文楷体" panose="02010600040101010101" pitchFamily="2" charset="-122"/>
                  <a:ea typeface="华文楷体" panose="02010600040101010101" pitchFamily="2" charset="-122"/>
                </a:endParaRPr>
              </a:p>
            </p:txBody>
          </p:sp>
          <p:sp>
            <p:nvSpPr>
              <p:cNvPr id="14" name="矩形 13"/>
              <p:cNvSpPr/>
              <p:nvPr/>
            </p:nvSpPr>
            <p:spPr>
              <a:xfrm>
                <a:off x="4857752" y="3214686"/>
                <a:ext cx="428628" cy="157163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zh-CN" altLang="en-US" sz="2000" b="1" dirty="0">
                    <a:latin typeface="华文楷体" panose="02010600040101010101" pitchFamily="2" charset="-122"/>
                    <a:ea typeface="华文楷体" panose="02010600040101010101" pitchFamily="2" charset="-122"/>
                  </a:rPr>
                  <a:t>军队管理学</a:t>
                </a:r>
                <a:endParaRPr lang="zh-CN" altLang="en-US" sz="2000" b="1" dirty="0">
                  <a:latin typeface="华文楷体" panose="02010600040101010101" pitchFamily="2" charset="-122"/>
                  <a:ea typeface="华文楷体" panose="02010600040101010101" pitchFamily="2" charset="-122"/>
                </a:endParaRPr>
              </a:p>
            </p:txBody>
          </p:sp>
          <p:sp>
            <p:nvSpPr>
              <p:cNvPr id="15" name="矩形 14"/>
              <p:cNvSpPr/>
              <p:nvPr/>
            </p:nvSpPr>
            <p:spPr>
              <a:xfrm>
                <a:off x="4429124" y="3214686"/>
                <a:ext cx="428628" cy="157163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zh-CN" altLang="en-US" sz="2000" b="1" dirty="0">
                    <a:latin typeface="华文楷体" panose="02010600040101010101" pitchFamily="2" charset="-122"/>
                    <a:ea typeface="华文楷体" panose="02010600040101010101" pitchFamily="2" charset="-122"/>
                  </a:rPr>
                  <a:t>行政管理学</a:t>
                </a:r>
                <a:endParaRPr lang="zh-CN" altLang="en-US" sz="2000" b="1" dirty="0">
                  <a:latin typeface="华文楷体" panose="02010600040101010101" pitchFamily="2" charset="-122"/>
                  <a:ea typeface="华文楷体" panose="02010600040101010101" pitchFamily="2" charset="-122"/>
                </a:endParaRPr>
              </a:p>
            </p:txBody>
          </p:sp>
          <p:sp>
            <p:nvSpPr>
              <p:cNvPr id="16" name="矩形 15"/>
              <p:cNvSpPr/>
              <p:nvPr/>
            </p:nvSpPr>
            <p:spPr>
              <a:xfrm>
                <a:off x="4000496" y="3214686"/>
                <a:ext cx="428628" cy="157163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zh-CN" altLang="en-US" sz="2000" b="1" dirty="0">
                    <a:latin typeface="华文楷体" panose="02010600040101010101" pitchFamily="2" charset="-122"/>
                    <a:ea typeface="华文楷体" panose="02010600040101010101" pitchFamily="2" charset="-122"/>
                  </a:rPr>
                  <a:t>新闻管理学</a:t>
                </a:r>
                <a:endParaRPr lang="zh-CN" altLang="en-US" sz="2000" b="1" dirty="0">
                  <a:latin typeface="华文楷体" panose="02010600040101010101" pitchFamily="2" charset="-122"/>
                  <a:ea typeface="华文楷体" panose="02010600040101010101" pitchFamily="2" charset="-122"/>
                </a:endParaRPr>
              </a:p>
            </p:txBody>
          </p:sp>
          <p:sp>
            <p:nvSpPr>
              <p:cNvPr id="17" name="矩形 16"/>
              <p:cNvSpPr/>
              <p:nvPr/>
            </p:nvSpPr>
            <p:spPr>
              <a:xfrm>
                <a:off x="3571868" y="3215956"/>
                <a:ext cx="428628" cy="157163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zh-CN" altLang="en-US" sz="2000" b="1" dirty="0">
                    <a:latin typeface="华文楷体" panose="02010600040101010101" pitchFamily="2" charset="-122"/>
                    <a:ea typeface="华文楷体" panose="02010600040101010101" pitchFamily="2" charset="-122"/>
                  </a:rPr>
                  <a:t>科研管理学</a:t>
                </a:r>
                <a:endParaRPr lang="zh-CN" altLang="en-US" sz="2000" b="1" dirty="0">
                  <a:latin typeface="华文楷体" panose="02010600040101010101" pitchFamily="2" charset="-122"/>
                  <a:ea typeface="华文楷体" panose="02010600040101010101" pitchFamily="2" charset="-122"/>
                </a:endParaRPr>
              </a:p>
            </p:txBody>
          </p:sp>
          <p:sp>
            <p:nvSpPr>
              <p:cNvPr id="18" name="矩形 17"/>
              <p:cNvSpPr/>
              <p:nvPr/>
            </p:nvSpPr>
            <p:spPr>
              <a:xfrm>
                <a:off x="3143240" y="3214686"/>
                <a:ext cx="428628" cy="157163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zh-CN" altLang="en-US" sz="2000" b="1" dirty="0">
                    <a:latin typeface="华文楷体" panose="02010600040101010101" pitchFamily="2" charset="-122"/>
                    <a:ea typeface="华文楷体" panose="02010600040101010101" pitchFamily="2" charset="-122"/>
                  </a:rPr>
                  <a:t>医院管理学</a:t>
                </a:r>
                <a:endParaRPr lang="zh-CN" altLang="en-US" sz="2000" b="1" dirty="0">
                  <a:latin typeface="华文楷体" panose="02010600040101010101" pitchFamily="2" charset="-122"/>
                  <a:ea typeface="华文楷体" panose="02010600040101010101" pitchFamily="2" charset="-122"/>
                </a:endParaRPr>
              </a:p>
            </p:txBody>
          </p:sp>
        </p:grpSp>
        <p:grpSp>
          <p:nvGrpSpPr>
            <p:cNvPr id="28679" name="组合 28"/>
            <p:cNvGrpSpPr/>
            <p:nvPr/>
          </p:nvGrpSpPr>
          <p:grpSpPr bwMode="auto">
            <a:xfrm>
              <a:off x="2285984" y="5072074"/>
              <a:ext cx="4286280" cy="1143008"/>
              <a:chOff x="2285984" y="5072074"/>
              <a:chExt cx="4286280" cy="1571636"/>
            </a:xfrm>
          </p:grpSpPr>
          <p:sp>
            <p:nvSpPr>
              <p:cNvPr id="19" name="矩形 18"/>
              <p:cNvSpPr/>
              <p:nvPr/>
            </p:nvSpPr>
            <p:spPr>
              <a:xfrm>
                <a:off x="2285984" y="5072074"/>
                <a:ext cx="428628" cy="157163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zh-CN" altLang="en-US" sz="2000" b="1" dirty="0">
                    <a:latin typeface="华文楷体" panose="02010600040101010101" pitchFamily="2" charset="-122"/>
                    <a:ea typeface="华文楷体" panose="02010600040101010101" pitchFamily="2" charset="-122"/>
                  </a:rPr>
                  <a:t>企业</a:t>
                </a:r>
                <a:endParaRPr lang="zh-CN" altLang="en-US" sz="2000" b="1" dirty="0">
                  <a:latin typeface="华文楷体" panose="02010600040101010101" pitchFamily="2" charset="-122"/>
                  <a:ea typeface="华文楷体" panose="02010600040101010101" pitchFamily="2" charset="-122"/>
                </a:endParaRPr>
              </a:p>
            </p:txBody>
          </p:sp>
          <p:sp>
            <p:nvSpPr>
              <p:cNvPr id="20" name="矩形 19"/>
              <p:cNvSpPr/>
              <p:nvPr/>
            </p:nvSpPr>
            <p:spPr>
              <a:xfrm>
                <a:off x="2714612" y="5072074"/>
                <a:ext cx="428628" cy="157163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zh-CN" altLang="en-US" sz="2000" b="1" dirty="0">
                    <a:latin typeface="华文楷体" panose="02010600040101010101" pitchFamily="2" charset="-122"/>
                    <a:ea typeface="华文楷体" panose="02010600040101010101" pitchFamily="2" charset="-122"/>
                  </a:rPr>
                  <a:t>学校</a:t>
                </a:r>
                <a:endParaRPr lang="zh-CN" altLang="en-US" sz="2000" b="1" dirty="0">
                  <a:latin typeface="华文楷体" panose="02010600040101010101" pitchFamily="2" charset="-122"/>
                  <a:ea typeface="华文楷体" panose="02010600040101010101" pitchFamily="2" charset="-122"/>
                </a:endParaRPr>
              </a:p>
            </p:txBody>
          </p:sp>
          <p:sp>
            <p:nvSpPr>
              <p:cNvPr id="21" name="矩形 20"/>
              <p:cNvSpPr/>
              <p:nvPr/>
            </p:nvSpPr>
            <p:spPr>
              <a:xfrm>
                <a:off x="6143636" y="5072074"/>
                <a:ext cx="428628" cy="157163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zh-CN" altLang="en-US" sz="2000" b="1" dirty="0">
                    <a:latin typeface="华文楷体" panose="02010600040101010101" pitchFamily="2" charset="-122"/>
                    <a:ea typeface="华文楷体" panose="02010600040101010101" pitchFamily="2" charset="-122"/>
                  </a:rPr>
                  <a:t>其它</a:t>
                </a:r>
                <a:endParaRPr lang="zh-CN" altLang="en-US" sz="2000" b="1" dirty="0">
                  <a:latin typeface="华文楷体" panose="02010600040101010101" pitchFamily="2" charset="-122"/>
                  <a:ea typeface="华文楷体" panose="02010600040101010101" pitchFamily="2" charset="-122"/>
                </a:endParaRPr>
              </a:p>
            </p:txBody>
          </p:sp>
          <p:sp>
            <p:nvSpPr>
              <p:cNvPr id="22" name="矩形 21"/>
              <p:cNvSpPr/>
              <p:nvPr/>
            </p:nvSpPr>
            <p:spPr>
              <a:xfrm>
                <a:off x="5715008" y="5072074"/>
                <a:ext cx="428628" cy="157163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zh-CN" altLang="en-US" sz="2000" b="1" dirty="0">
                    <a:latin typeface="华文楷体" panose="02010600040101010101" pitchFamily="2" charset="-122"/>
                    <a:ea typeface="华文楷体" panose="02010600040101010101" pitchFamily="2" charset="-122"/>
                  </a:rPr>
                  <a:t>工会</a:t>
                </a:r>
                <a:endParaRPr lang="zh-CN" altLang="en-US" sz="2000" b="1" dirty="0">
                  <a:latin typeface="华文楷体" panose="02010600040101010101" pitchFamily="2" charset="-122"/>
                  <a:ea typeface="华文楷体" panose="02010600040101010101" pitchFamily="2" charset="-122"/>
                </a:endParaRPr>
              </a:p>
            </p:txBody>
          </p:sp>
          <p:sp>
            <p:nvSpPr>
              <p:cNvPr id="23" name="矩形 22"/>
              <p:cNvSpPr/>
              <p:nvPr/>
            </p:nvSpPr>
            <p:spPr>
              <a:xfrm>
                <a:off x="5286380" y="5072074"/>
                <a:ext cx="428628" cy="157163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zh-CN" altLang="en-US" sz="2000" b="1" dirty="0">
                    <a:latin typeface="华文楷体" panose="02010600040101010101" pitchFamily="2" charset="-122"/>
                    <a:ea typeface="华文楷体" panose="02010600040101010101" pitchFamily="2" charset="-122"/>
                  </a:rPr>
                  <a:t>监狱</a:t>
                </a:r>
                <a:endParaRPr lang="zh-CN" altLang="en-US" sz="2000" b="1" dirty="0">
                  <a:latin typeface="华文楷体" panose="02010600040101010101" pitchFamily="2" charset="-122"/>
                  <a:ea typeface="华文楷体" panose="02010600040101010101" pitchFamily="2" charset="-122"/>
                </a:endParaRPr>
              </a:p>
            </p:txBody>
          </p:sp>
          <p:sp>
            <p:nvSpPr>
              <p:cNvPr id="24" name="矩形 23"/>
              <p:cNvSpPr/>
              <p:nvPr/>
            </p:nvSpPr>
            <p:spPr>
              <a:xfrm>
                <a:off x="4857752" y="5072074"/>
                <a:ext cx="428628" cy="157163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zh-CN" altLang="en-US" sz="2000" b="1" dirty="0">
                    <a:latin typeface="华文楷体" panose="02010600040101010101" pitchFamily="2" charset="-122"/>
                    <a:ea typeface="华文楷体" panose="02010600040101010101" pitchFamily="2" charset="-122"/>
                  </a:rPr>
                  <a:t>军队</a:t>
                </a:r>
                <a:endParaRPr lang="zh-CN" altLang="en-US" sz="2000" b="1" dirty="0">
                  <a:latin typeface="华文楷体" panose="02010600040101010101" pitchFamily="2" charset="-122"/>
                  <a:ea typeface="华文楷体" panose="02010600040101010101" pitchFamily="2" charset="-122"/>
                </a:endParaRPr>
              </a:p>
            </p:txBody>
          </p:sp>
          <p:sp>
            <p:nvSpPr>
              <p:cNvPr id="25" name="矩形 24"/>
              <p:cNvSpPr/>
              <p:nvPr/>
            </p:nvSpPr>
            <p:spPr>
              <a:xfrm>
                <a:off x="4429124" y="5072074"/>
                <a:ext cx="428628" cy="157163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zh-CN" altLang="en-US" sz="2000" b="1" dirty="0">
                    <a:latin typeface="华文楷体" panose="02010600040101010101" pitchFamily="2" charset="-122"/>
                    <a:ea typeface="华文楷体" panose="02010600040101010101" pitchFamily="2" charset="-122"/>
                  </a:rPr>
                  <a:t>政府</a:t>
                </a:r>
                <a:endParaRPr lang="zh-CN" altLang="en-US" sz="2000" b="1" dirty="0">
                  <a:latin typeface="华文楷体" panose="02010600040101010101" pitchFamily="2" charset="-122"/>
                  <a:ea typeface="华文楷体" panose="02010600040101010101" pitchFamily="2" charset="-122"/>
                </a:endParaRPr>
              </a:p>
            </p:txBody>
          </p:sp>
          <p:sp>
            <p:nvSpPr>
              <p:cNvPr id="26" name="矩形 25"/>
              <p:cNvSpPr/>
              <p:nvPr/>
            </p:nvSpPr>
            <p:spPr>
              <a:xfrm>
                <a:off x="4000496" y="5072074"/>
                <a:ext cx="428628" cy="157163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zh-CN" altLang="en-US" b="1" dirty="0">
                    <a:latin typeface="华文楷体" panose="02010600040101010101" pitchFamily="2" charset="-122"/>
                    <a:ea typeface="华文楷体" panose="02010600040101010101" pitchFamily="2" charset="-122"/>
                  </a:rPr>
                  <a:t>新闻机构</a:t>
                </a:r>
                <a:endParaRPr lang="zh-CN" altLang="en-US" b="1" dirty="0">
                  <a:latin typeface="华文楷体" panose="02010600040101010101" pitchFamily="2" charset="-122"/>
                  <a:ea typeface="华文楷体" panose="02010600040101010101" pitchFamily="2" charset="-122"/>
                </a:endParaRPr>
              </a:p>
            </p:txBody>
          </p:sp>
          <p:sp>
            <p:nvSpPr>
              <p:cNvPr id="27" name="矩形 26"/>
              <p:cNvSpPr/>
              <p:nvPr/>
            </p:nvSpPr>
            <p:spPr>
              <a:xfrm>
                <a:off x="3571868" y="5072074"/>
                <a:ext cx="428628" cy="157163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zh-CN" altLang="en-US" sz="2000" b="1" dirty="0">
                    <a:latin typeface="华文楷体" panose="02010600040101010101" pitchFamily="2" charset="-122"/>
                    <a:ea typeface="华文楷体" panose="02010600040101010101" pitchFamily="2" charset="-122"/>
                  </a:rPr>
                  <a:t>研究所</a:t>
                </a:r>
                <a:endParaRPr lang="zh-CN" altLang="en-US" sz="2000" b="1" dirty="0">
                  <a:latin typeface="华文楷体" panose="02010600040101010101" pitchFamily="2" charset="-122"/>
                  <a:ea typeface="华文楷体" panose="02010600040101010101" pitchFamily="2" charset="-122"/>
                </a:endParaRPr>
              </a:p>
            </p:txBody>
          </p:sp>
          <p:sp>
            <p:nvSpPr>
              <p:cNvPr id="28" name="矩形 27"/>
              <p:cNvSpPr/>
              <p:nvPr/>
            </p:nvSpPr>
            <p:spPr>
              <a:xfrm>
                <a:off x="3143240" y="5072074"/>
                <a:ext cx="428628" cy="157163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zh-CN" altLang="en-US" sz="2000" b="1" dirty="0">
                    <a:latin typeface="华文楷体" panose="02010600040101010101" pitchFamily="2" charset="-122"/>
                    <a:ea typeface="华文楷体" panose="02010600040101010101" pitchFamily="2" charset="-122"/>
                  </a:rPr>
                  <a:t>医院</a:t>
                </a:r>
                <a:endParaRPr lang="zh-CN" altLang="en-US" sz="2000" b="1" dirty="0">
                  <a:latin typeface="华文楷体" panose="02010600040101010101" pitchFamily="2" charset="-122"/>
                  <a:ea typeface="华文楷体" panose="02010600040101010101" pitchFamily="2" charset="-122"/>
                </a:endParaRPr>
              </a:p>
            </p:txBody>
          </p:sp>
        </p:grpSp>
        <p:grpSp>
          <p:nvGrpSpPr>
            <p:cNvPr id="28680" name="组合 42"/>
            <p:cNvGrpSpPr/>
            <p:nvPr/>
          </p:nvGrpSpPr>
          <p:grpSpPr bwMode="auto">
            <a:xfrm>
              <a:off x="2500298" y="2928934"/>
              <a:ext cx="3858446" cy="285752"/>
              <a:chOff x="2500298" y="2928934"/>
              <a:chExt cx="3858446" cy="285752"/>
            </a:xfrm>
          </p:grpSpPr>
          <p:cxnSp>
            <p:nvCxnSpPr>
              <p:cNvPr id="32" name="直接箭头连接符 31"/>
              <p:cNvCxnSpPr>
                <a:stCxn id="7" idx="0"/>
              </p:cNvCxnSpPr>
              <p:nvPr/>
            </p:nvCxnSpPr>
            <p:spPr>
              <a:xfrm rot="5400000" flipH="1" flipV="1">
                <a:off x="2359009" y="3071810"/>
                <a:ext cx="284165"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34" name="直接箭头连接符 33"/>
              <p:cNvCxnSpPr/>
              <p:nvPr/>
            </p:nvCxnSpPr>
            <p:spPr>
              <a:xfrm rot="5400000" flipH="1" flipV="1">
                <a:off x="2787638" y="3070222"/>
                <a:ext cx="284164"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35" name="直接箭头连接符 34"/>
              <p:cNvCxnSpPr/>
              <p:nvPr/>
            </p:nvCxnSpPr>
            <p:spPr>
              <a:xfrm rot="5400000" flipH="1" flipV="1">
                <a:off x="3216266" y="3070222"/>
                <a:ext cx="284164"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36" name="直接箭头连接符 35"/>
              <p:cNvCxnSpPr/>
              <p:nvPr/>
            </p:nvCxnSpPr>
            <p:spPr>
              <a:xfrm rot="5400000" flipH="1" flipV="1">
                <a:off x="3644894" y="3070222"/>
                <a:ext cx="284164"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37" name="直接箭头连接符 36"/>
              <p:cNvCxnSpPr/>
              <p:nvPr/>
            </p:nvCxnSpPr>
            <p:spPr>
              <a:xfrm rot="5400000" flipH="1" flipV="1">
                <a:off x="4073522" y="3070222"/>
                <a:ext cx="284164"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38" name="直接箭头连接符 37"/>
              <p:cNvCxnSpPr/>
              <p:nvPr/>
            </p:nvCxnSpPr>
            <p:spPr>
              <a:xfrm rot="5400000" flipH="1" flipV="1">
                <a:off x="4502150" y="3070222"/>
                <a:ext cx="284164"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39" name="直接箭头连接符 38"/>
              <p:cNvCxnSpPr/>
              <p:nvPr/>
            </p:nvCxnSpPr>
            <p:spPr>
              <a:xfrm rot="5400000" flipH="1" flipV="1">
                <a:off x="6218250" y="3068634"/>
                <a:ext cx="284164" cy="4763"/>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0" name="直接箭头连接符 39"/>
              <p:cNvCxnSpPr/>
              <p:nvPr/>
            </p:nvCxnSpPr>
            <p:spPr>
              <a:xfrm rot="5400000" flipH="1" flipV="1">
                <a:off x="5788034" y="3070222"/>
                <a:ext cx="284164"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1" name="直接箭头连接符 40"/>
              <p:cNvCxnSpPr/>
              <p:nvPr/>
            </p:nvCxnSpPr>
            <p:spPr>
              <a:xfrm rot="5400000" flipH="1" flipV="1">
                <a:off x="5359406" y="3070222"/>
                <a:ext cx="284164"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2" name="直接箭头连接符 41"/>
              <p:cNvCxnSpPr/>
              <p:nvPr/>
            </p:nvCxnSpPr>
            <p:spPr>
              <a:xfrm rot="5400000" flipH="1" flipV="1">
                <a:off x="4930778" y="3070222"/>
                <a:ext cx="284164"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grpSp>
        <p:grpSp>
          <p:nvGrpSpPr>
            <p:cNvPr id="28681" name="组合 43"/>
            <p:cNvGrpSpPr/>
            <p:nvPr/>
          </p:nvGrpSpPr>
          <p:grpSpPr bwMode="auto">
            <a:xfrm>
              <a:off x="2500298" y="4786322"/>
              <a:ext cx="3858446" cy="285752"/>
              <a:chOff x="2500298" y="2928934"/>
              <a:chExt cx="3858446" cy="285752"/>
            </a:xfrm>
          </p:grpSpPr>
          <p:cxnSp>
            <p:nvCxnSpPr>
              <p:cNvPr id="45" name="直接箭头连接符 44"/>
              <p:cNvCxnSpPr/>
              <p:nvPr/>
            </p:nvCxnSpPr>
            <p:spPr>
              <a:xfrm rot="5400000" flipH="1" flipV="1">
                <a:off x="2359009" y="3071810"/>
                <a:ext cx="284165"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6" name="直接箭头连接符 45"/>
              <p:cNvCxnSpPr/>
              <p:nvPr/>
            </p:nvCxnSpPr>
            <p:spPr>
              <a:xfrm rot="5400000" flipH="1" flipV="1">
                <a:off x="2787638" y="3070222"/>
                <a:ext cx="284164"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7" name="直接箭头连接符 46"/>
              <p:cNvCxnSpPr/>
              <p:nvPr/>
            </p:nvCxnSpPr>
            <p:spPr>
              <a:xfrm rot="5400000" flipH="1" flipV="1">
                <a:off x="3216266" y="3070222"/>
                <a:ext cx="284164"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8" name="直接箭头连接符 47"/>
              <p:cNvCxnSpPr/>
              <p:nvPr/>
            </p:nvCxnSpPr>
            <p:spPr>
              <a:xfrm rot="5400000" flipH="1" flipV="1">
                <a:off x="3644894" y="3070222"/>
                <a:ext cx="284164"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9" name="直接箭头连接符 48"/>
              <p:cNvCxnSpPr/>
              <p:nvPr/>
            </p:nvCxnSpPr>
            <p:spPr>
              <a:xfrm rot="5400000" flipH="1" flipV="1">
                <a:off x="4073522" y="3070222"/>
                <a:ext cx="284164"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50" name="直接箭头连接符 49"/>
              <p:cNvCxnSpPr/>
              <p:nvPr/>
            </p:nvCxnSpPr>
            <p:spPr>
              <a:xfrm rot="5400000" flipH="1" flipV="1">
                <a:off x="4502150" y="3070222"/>
                <a:ext cx="284164"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51" name="直接箭头连接符 50"/>
              <p:cNvCxnSpPr/>
              <p:nvPr/>
            </p:nvCxnSpPr>
            <p:spPr>
              <a:xfrm rot="5400000" flipH="1" flipV="1">
                <a:off x="6218250" y="3068634"/>
                <a:ext cx="284164" cy="4763"/>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52" name="直接箭头连接符 51"/>
              <p:cNvCxnSpPr/>
              <p:nvPr/>
            </p:nvCxnSpPr>
            <p:spPr>
              <a:xfrm rot="5400000" flipH="1" flipV="1">
                <a:off x="5788034" y="3070222"/>
                <a:ext cx="284164"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53" name="直接箭头连接符 52"/>
              <p:cNvCxnSpPr/>
              <p:nvPr/>
            </p:nvCxnSpPr>
            <p:spPr>
              <a:xfrm rot="5400000" flipH="1" flipV="1">
                <a:off x="5359406" y="3070222"/>
                <a:ext cx="284164"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54" name="直接箭头连接符 53"/>
              <p:cNvCxnSpPr/>
              <p:nvPr/>
            </p:nvCxnSpPr>
            <p:spPr>
              <a:xfrm rot="5400000" flipH="1" flipV="1">
                <a:off x="4930778" y="3070222"/>
                <a:ext cx="284164"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grpSp>
        <p:grpSp>
          <p:nvGrpSpPr>
            <p:cNvPr id="28682" name="组合 57"/>
            <p:cNvGrpSpPr/>
            <p:nvPr/>
          </p:nvGrpSpPr>
          <p:grpSpPr bwMode="auto">
            <a:xfrm>
              <a:off x="7500958" y="2500306"/>
              <a:ext cx="1643074" cy="3445156"/>
              <a:chOff x="7358082" y="2571744"/>
              <a:chExt cx="1643074" cy="3445156"/>
            </a:xfrm>
          </p:grpSpPr>
          <p:sp>
            <p:nvSpPr>
              <p:cNvPr id="28688" name="TextBox 54"/>
              <p:cNvSpPr txBox="1">
                <a:spLocks noChangeArrowheads="1"/>
              </p:cNvSpPr>
              <p:nvPr/>
            </p:nvSpPr>
            <p:spPr bwMode="auto">
              <a:xfrm>
                <a:off x="7358082" y="2571744"/>
                <a:ext cx="1643074" cy="4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latin typeface="华文楷体" panose="02010600040101010101" pitchFamily="2" charset="-122"/>
                    <a:ea typeface="华文楷体" panose="02010600040101010101" pitchFamily="2" charset="-122"/>
                  </a:rPr>
                  <a:t>普通原理</a:t>
                </a:r>
                <a:endParaRPr lang="zh-CN" altLang="en-US" sz="2400" b="1">
                  <a:latin typeface="华文楷体" panose="02010600040101010101" pitchFamily="2" charset="-122"/>
                  <a:ea typeface="华文楷体" panose="02010600040101010101" pitchFamily="2" charset="-122"/>
                </a:endParaRPr>
              </a:p>
            </p:txBody>
          </p:sp>
          <p:sp>
            <p:nvSpPr>
              <p:cNvPr id="28689" name="TextBox 55"/>
              <p:cNvSpPr txBox="1">
                <a:spLocks noChangeArrowheads="1"/>
              </p:cNvSpPr>
              <p:nvPr/>
            </p:nvSpPr>
            <p:spPr bwMode="auto">
              <a:xfrm>
                <a:off x="7358082" y="3987910"/>
                <a:ext cx="1643074" cy="4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latin typeface="华文楷体" panose="02010600040101010101" pitchFamily="2" charset="-122"/>
                    <a:ea typeface="华文楷体" panose="02010600040101010101" pitchFamily="2" charset="-122"/>
                  </a:rPr>
                  <a:t>专门原理</a:t>
                </a:r>
                <a:endParaRPr lang="zh-CN" altLang="en-US" sz="2400" b="1">
                  <a:latin typeface="华文楷体" panose="02010600040101010101" pitchFamily="2" charset="-122"/>
                  <a:ea typeface="华文楷体" panose="02010600040101010101" pitchFamily="2" charset="-122"/>
                </a:endParaRPr>
              </a:p>
            </p:txBody>
          </p:sp>
          <p:sp>
            <p:nvSpPr>
              <p:cNvPr id="28690" name="TextBox 56"/>
              <p:cNvSpPr txBox="1">
                <a:spLocks noChangeArrowheads="1"/>
              </p:cNvSpPr>
              <p:nvPr/>
            </p:nvSpPr>
            <p:spPr bwMode="auto">
              <a:xfrm>
                <a:off x="7358082" y="5559663"/>
                <a:ext cx="1643074" cy="4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latin typeface="华文楷体" panose="02010600040101010101" pitchFamily="2" charset="-122"/>
                    <a:ea typeface="华文楷体" panose="02010600040101010101" pitchFamily="2" charset="-122"/>
                  </a:rPr>
                  <a:t>社会组织</a:t>
                </a:r>
                <a:endParaRPr lang="zh-CN" altLang="en-US" sz="2400" b="1">
                  <a:latin typeface="华文楷体" panose="02010600040101010101" pitchFamily="2" charset="-122"/>
                  <a:ea typeface="华文楷体" panose="02010600040101010101" pitchFamily="2" charset="-122"/>
                </a:endParaRPr>
              </a:p>
            </p:txBody>
          </p:sp>
        </p:grpSp>
        <p:cxnSp>
          <p:nvCxnSpPr>
            <p:cNvPr id="62" name="直接连接符 61"/>
            <p:cNvCxnSpPr/>
            <p:nvPr/>
          </p:nvCxnSpPr>
          <p:spPr>
            <a:xfrm>
              <a:off x="6643701" y="2714619"/>
              <a:ext cx="857256" cy="1588"/>
            </a:xfrm>
            <a:prstGeom prst="line">
              <a:avLst/>
            </a:prstGeom>
            <a:ln>
              <a:prstDash val="sysDash"/>
            </a:ln>
          </p:spPr>
          <p:style>
            <a:lnRef idx="2">
              <a:schemeClr val="accent4"/>
            </a:lnRef>
            <a:fillRef idx="0">
              <a:schemeClr val="accent4"/>
            </a:fillRef>
            <a:effectRef idx="1">
              <a:schemeClr val="accent4"/>
            </a:effectRef>
            <a:fontRef idx="minor">
              <a:schemeClr val="tx1"/>
            </a:fontRef>
          </p:style>
        </p:cxnSp>
        <p:cxnSp>
          <p:nvCxnSpPr>
            <p:cNvPr id="64" name="直接连接符 63"/>
            <p:cNvCxnSpPr/>
            <p:nvPr/>
          </p:nvCxnSpPr>
          <p:spPr>
            <a:xfrm>
              <a:off x="6643701" y="4070354"/>
              <a:ext cx="857256" cy="1588"/>
            </a:xfrm>
            <a:prstGeom prst="line">
              <a:avLst/>
            </a:prstGeom>
            <a:ln>
              <a:prstDash val="sysDash"/>
            </a:ln>
          </p:spPr>
          <p:style>
            <a:lnRef idx="2">
              <a:schemeClr val="accent4"/>
            </a:lnRef>
            <a:fillRef idx="0">
              <a:schemeClr val="accent4"/>
            </a:fillRef>
            <a:effectRef idx="1">
              <a:schemeClr val="accent4"/>
            </a:effectRef>
            <a:fontRef idx="minor">
              <a:schemeClr val="tx1"/>
            </a:fontRef>
          </p:style>
        </p:cxnSp>
        <p:cxnSp>
          <p:nvCxnSpPr>
            <p:cNvPr id="65" name="直接连接符 64"/>
            <p:cNvCxnSpPr/>
            <p:nvPr/>
          </p:nvCxnSpPr>
          <p:spPr>
            <a:xfrm>
              <a:off x="6643701" y="5643578"/>
              <a:ext cx="857256" cy="1587"/>
            </a:xfrm>
            <a:prstGeom prst="line">
              <a:avLst/>
            </a:prstGeom>
            <a:ln>
              <a:prstDash val="sysDash"/>
            </a:ln>
          </p:spPr>
          <p:style>
            <a:lnRef idx="2">
              <a:schemeClr val="accent4"/>
            </a:lnRef>
            <a:fillRef idx="0">
              <a:schemeClr val="accent4"/>
            </a:fillRef>
            <a:effectRef idx="1">
              <a:schemeClr val="accent4"/>
            </a:effectRef>
            <a:fontRef idx="minor">
              <a:schemeClr val="tx1"/>
            </a:fontRef>
          </p:style>
        </p:cxnSp>
        <p:cxnSp>
          <p:nvCxnSpPr>
            <p:cNvPr id="67" name="直接箭头连接符 66"/>
            <p:cNvCxnSpPr/>
            <p:nvPr/>
          </p:nvCxnSpPr>
          <p:spPr>
            <a:xfrm rot="5400000" flipH="1" flipV="1">
              <a:off x="7609702" y="3393280"/>
              <a:ext cx="927106" cy="158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69" name="直接箭头连接符 68"/>
            <p:cNvCxnSpPr/>
            <p:nvPr/>
          </p:nvCxnSpPr>
          <p:spPr>
            <a:xfrm rot="5400000" flipH="1" flipV="1">
              <a:off x="7538264" y="4893479"/>
              <a:ext cx="1069982" cy="158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p:nvPr/>
        </p:nvGrpSpPr>
        <p:grpSpPr bwMode="auto">
          <a:xfrm>
            <a:off x="0" y="1166813"/>
            <a:ext cx="8893175" cy="4567237"/>
            <a:chOff x="0" y="735"/>
            <a:chExt cx="5602" cy="2877"/>
          </a:xfrm>
        </p:grpSpPr>
        <p:sp>
          <p:nvSpPr>
            <p:cNvPr id="29703" name="Rectangle 3"/>
            <p:cNvSpPr>
              <a:spLocks noChangeArrowheads="1"/>
            </p:cNvSpPr>
            <p:nvPr/>
          </p:nvSpPr>
          <p:spPr bwMode="auto">
            <a:xfrm>
              <a:off x="2634" y="787"/>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latin typeface="宋体" panose="02010600030101010101" pitchFamily="2" charset="-122"/>
                </a:rPr>
                <a:t>管理学</a:t>
              </a:r>
              <a:endParaRPr kumimoji="1" lang="zh-CN" altLang="en-US" sz="2400" b="1">
                <a:latin typeface="Times New Roman" panose="02020603050405020304" pitchFamily="18" charset="0"/>
              </a:endParaRPr>
            </a:p>
          </p:txBody>
        </p:sp>
        <p:sp>
          <p:nvSpPr>
            <p:cNvPr id="29704" name="Rectangle 4"/>
            <p:cNvSpPr>
              <a:spLocks noChangeArrowheads="1"/>
            </p:cNvSpPr>
            <p:nvPr/>
          </p:nvSpPr>
          <p:spPr bwMode="auto">
            <a:xfrm>
              <a:off x="0" y="1299"/>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latin typeface="宋体" panose="02010600030101010101" pitchFamily="2" charset="-122"/>
                </a:rPr>
                <a:t>一级学科</a:t>
              </a:r>
              <a:endParaRPr kumimoji="1" lang="zh-CN" altLang="en-US" sz="2400" b="1">
                <a:latin typeface="Times New Roman" panose="02020603050405020304" pitchFamily="18" charset="0"/>
              </a:endParaRPr>
            </a:p>
          </p:txBody>
        </p:sp>
        <p:sp>
          <p:nvSpPr>
            <p:cNvPr id="29705" name="Rectangle 5"/>
            <p:cNvSpPr>
              <a:spLocks noChangeArrowheads="1"/>
            </p:cNvSpPr>
            <p:nvPr/>
          </p:nvSpPr>
          <p:spPr bwMode="auto">
            <a:xfrm>
              <a:off x="575" y="1643"/>
              <a:ext cx="106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900" b="1">
                  <a:latin typeface="宋体" panose="02010600030101010101" pitchFamily="2" charset="-122"/>
                </a:rPr>
                <a:t>管理科学与工程</a:t>
              </a:r>
              <a:endParaRPr kumimoji="1" lang="zh-CN" altLang="en-US" sz="2400" b="1">
                <a:latin typeface="Times New Roman" panose="02020603050405020304" pitchFamily="18" charset="0"/>
              </a:endParaRPr>
            </a:p>
          </p:txBody>
        </p:sp>
        <p:sp>
          <p:nvSpPr>
            <p:cNvPr id="29706" name="Rectangle 6"/>
            <p:cNvSpPr>
              <a:spLocks noChangeArrowheads="1"/>
            </p:cNvSpPr>
            <p:nvPr/>
          </p:nvSpPr>
          <p:spPr bwMode="auto">
            <a:xfrm>
              <a:off x="1724" y="1632"/>
              <a:ext cx="1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900" b="1">
                  <a:solidFill>
                    <a:srgbClr val="333333"/>
                  </a:solidFill>
                  <a:latin typeface="Times New Roman" panose="02020603050405020304" pitchFamily="18" charset="0"/>
                </a:rPr>
                <a:t>     </a:t>
              </a:r>
              <a:endParaRPr kumimoji="1" lang="en-US" altLang="zh-CN" sz="2400" b="1">
                <a:latin typeface="Times New Roman" panose="02020603050405020304" pitchFamily="18" charset="0"/>
              </a:endParaRPr>
            </a:p>
          </p:txBody>
        </p:sp>
        <p:sp>
          <p:nvSpPr>
            <p:cNvPr id="29707" name="Rectangle 7"/>
            <p:cNvSpPr>
              <a:spLocks noChangeArrowheads="1"/>
            </p:cNvSpPr>
            <p:nvPr/>
          </p:nvSpPr>
          <p:spPr bwMode="auto">
            <a:xfrm>
              <a:off x="1844" y="1643"/>
              <a:ext cx="60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900" b="1">
                  <a:latin typeface="宋体" panose="02010600030101010101" pitchFamily="2" charset="-122"/>
                </a:rPr>
                <a:t>工商管理</a:t>
              </a:r>
              <a:endParaRPr kumimoji="1" lang="zh-CN" altLang="en-US" sz="2400" b="1">
                <a:latin typeface="Times New Roman" panose="02020603050405020304" pitchFamily="18" charset="0"/>
              </a:endParaRPr>
            </a:p>
          </p:txBody>
        </p:sp>
        <p:sp>
          <p:nvSpPr>
            <p:cNvPr id="29708" name="Rectangle 8"/>
            <p:cNvSpPr>
              <a:spLocks noChangeArrowheads="1"/>
            </p:cNvSpPr>
            <p:nvPr/>
          </p:nvSpPr>
          <p:spPr bwMode="auto">
            <a:xfrm>
              <a:off x="2483" y="1632"/>
              <a:ext cx="26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900" b="1">
                  <a:solidFill>
                    <a:srgbClr val="333333"/>
                  </a:solidFill>
                  <a:latin typeface="Times New Roman" panose="02020603050405020304" pitchFamily="18" charset="0"/>
                </a:rPr>
                <a:t>       </a:t>
              </a:r>
              <a:endParaRPr kumimoji="1" lang="en-US" altLang="zh-CN" sz="2400" b="1">
                <a:latin typeface="Times New Roman" panose="02020603050405020304" pitchFamily="18" charset="0"/>
              </a:endParaRPr>
            </a:p>
          </p:txBody>
        </p:sp>
        <p:sp>
          <p:nvSpPr>
            <p:cNvPr id="29709" name="Rectangle 9"/>
            <p:cNvSpPr>
              <a:spLocks noChangeArrowheads="1"/>
            </p:cNvSpPr>
            <p:nvPr/>
          </p:nvSpPr>
          <p:spPr bwMode="auto">
            <a:xfrm>
              <a:off x="2684" y="1643"/>
              <a:ext cx="60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900" b="1">
                  <a:latin typeface="宋体" panose="02010600030101010101" pitchFamily="2" charset="-122"/>
                </a:rPr>
                <a:t>公共管理</a:t>
              </a:r>
              <a:endParaRPr kumimoji="1" lang="zh-CN" altLang="en-US" sz="2400" b="1">
                <a:latin typeface="Times New Roman" panose="02020603050405020304" pitchFamily="18" charset="0"/>
              </a:endParaRPr>
            </a:p>
          </p:txBody>
        </p:sp>
        <p:sp>
          <p:nvSpPr>
            <p:cNvPr id="29710" name="Rectangle 10"/>
            <p:cNvSpPr>
              <a:spLocks noChangeArrowheads="1"/>
            </p:cNvSpPr>
            <p:nvPr/>
          </p:nvSpPr>
          <p:spPr bwMode="auto">
            <a:xfrm>
              <a:off x="3314" y="1632"/>
              <a:ext cx="26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900" b="1">
                  <a:solidFill>
                    <a:srgbClr val="333333"/>
                  </a:solidFill>
                  <a:latin typeface="Times New Roman" panose="02020603050405020304" pitchFamily="18" charset="0"/>
                </a:rPr>
                <a:t>       </a:t>
              </a:r>
              <a:endParaRPr kumimoji="1" lang="en-US" altLang="zh-CN" sz="2400" b="1">
                <a:latin typeface="Times New Roman" panose="02020603050405020304" pitchFamily="18" charset="0"/>
              </a:endParaRPr>
            </a:p>
          </p:txBody>
        </p:sp>
        <p:sp>
          <p:nvSpPr>
            <p:cNvPr id="29711" name="Rectangle 11"/>
            <p:cNvSpPr>
              <a:spLocks noChangeArrowheads="1"/>
            </p:cNvSpPr>
            <p:nvPr/>
          </p:nvSpPr>
          <p:spPr bwMode="auto">
            <a:xfrm>
              <a:off x="3479" y="1643"/>
              <a:ext cx="7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600" b="1">
                  <a:latin typeface="宋体" panose="02010600030101010101" pitchFamily="2" charset="-122"/>
                </a:rPr>
                <a:t>农业经济管理</a:t>
              </a:r>
              <a:endParaRPr kumimoji="1" lang="zh-CN" altLang="en-US" sz="1600" b="1">
                <a:latin typeface="Times New Roman" panose="02020603050405020304" pitchFamily="18" charset="0"/>
              </a:endParaRPr>
            </a:p>
          </p:txBody>
        </p:sp>
        <p:sp>
          <p:nvSpPr>
            <p:cNvPr id="29712" name="Rectangle 12"/>
            <p:cNvSpPr>
              <a:spLocks noChangeArrowheads="1"/>
            </p:cNvSpPr>
            <p:nvPr/>
          </p:nvSpPr>
          <p:spPr bwMode="auto">
            <a:xfrm>
              <a:off x="4456" y="1632"/>
              <a:ext cx="1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900" b="1">
                  <a:solidFill>
                    <a:srgbClr val="333333"/>
                  </a:solidFill>
                  <a:latin typeface="Times New Roman" panose="02020603050405020304" pitchFamily="18" charset="0"/>
                </a:rPr>
                <a:t>     </a:t>
              </a:r>
              <a:endParaRPr kumimoji="1" lang="en-US" altLang="zh-CN" sz="2400" b="1">
                <a:latin typeface="Times New Roman" panose="02020603050405020304" pitchFamily="18" charset="0"/>
              </a:endParaRPr>
            </a:p>
          </p:txBody>
        </p:sp>
        <p:sp>
          <p:nvSpPr>
            <p:cNvPr id="29713" name="Rectangle 13"/>
            <p:cNvSpPr>
              <a:spLocks noChangeArrowheads="1"/>
            </p:cNvSpPr>
            <p:nvPr/>
          </p:nvSpPr>
          <p:spPr bwMode="auto">
            <a:xfrm>
              <a:off x="4338" y="1643"/>
              <a:ext cx="11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600" b="1">
                  <a:latin typeface="宋体" panose="02010600030101010101" pitchFamily="2" charset="-122"/>
                </a:rPr>
                <a:t>图书情报与档案管理</a:t>
              </a:r>
              <a:endParaRPr kumimoji="1" lang="zh-CN" altLang="en-US" sz="1600" b="1">
                <a:latin typeface="Times New Roman" panose="02020603050405020304" pitchFamily="18" charset="0"/>
              </a:endParaRPr>
            </a:p>
          </p:txBody>
        </p:sp>
        <p:sp>
          <p:nvSpPr>
            <p:cNvPr id="29714" name="Rectangle 14"/>
            <p:cNvSpPr>
              <a:spLocks noChangeArrowheads="1"/>
            </p:cNvSpPr>
            <p:nvPr/>
          </p:nvSpPr>
          <p:spPr bwMode="auto">
            <a:xfrm>
              <a:off x="0" y="2386"/>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latin typeface="宋体" panose="02010600030101010101" pitchFamily="2" charset="-122"/>
                </a:rPr>
                <a:t>二级学科</a:t>
              </a:r>
              <a:endParaRPr kumimoji="1" lang="zh-CN" altLang="en-US" sz="2400" b="1">
                <a:latin typeface="Times New Roman" panose="02020603050405020304" pitchFamily="18" charset="0"/>
              </a:endParaRPr>
            </a:p>
          </p:txBody>
        </p:sp>
        <p:sp>
          <p:nvSpPr>
            <p:cNvPr id="29715" name="Rectangle 15"/>
            <p:cNvSpPr>
              <a:spLocks noChangeArrowheads="1"/>
            </p:cNvSpPr>
            <p:nvPr/>
          </p:nvSpPr>
          <p:spPr bwMode="auto">
            <a:xfrm>
              <a:off x="1349" y="2290"/>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1">
                  <a:solidFill>
                    <a:srgbClr val="333333"/>
                  </a:solidFill>
                  <a:latin typeface="Times New Roman" panose="02020603050405020304" pitchFamily="18" charset="0"/>
                </a:rPr>
                <a:t>    </a:t>
              </a:r>
              <a:endParaRPr kumimoji="1" lang="en-US" altLang="zh-CN" sz="2400" b="1">
                <a:latin typeface="Times New Roman" panose="02020603050405020304" pitchFamily="18" charset="0"/>
              </a:endParaRPr>
            </a:p>
          </p:txBody>
        </p:sp>
        <p:sp>
          <p:nvSpPr>
            <p:cNvPr id="29716" name="Rectangle 16"/>
            <p:cNvSpPr>
              <a:spLocks noChangeArrowheads="1"/>
            </p:cNvSpPr>
            <p:nvPr/>
          </p:nvSpPr>
          <p:spPr bwMode="auto">
            <a:xfrm>
              <a:off x="1479" y="2290"/>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1">
                  <a:solidFill>
                    <a:srgbClr val="333333"/>
                  </a:solidFill>
                  <a:latin typeface="Times New Roman" panose="02020603050405020304" pitchFamily="18" charset="0"/>
                </a:rPr>
                <a:t>         </a:t>
              </a:r>
              <a:endParaRPr kumimoji="1" lang="en-US" altLang="zh-CN" sz="2400" b="1">
                <a:latin typeface="Times New Roman" panose="02020603050405020304" pitchFamily="18" charset="0"/>
              </a:endParaRPr>
            </a:p>
          </p:txBody>
        </p:sp>
        <p:sp>
          <p:nvSpPr>
            <p:cNvPr id="29717" name="Rectangle 17"/>
            <p:cNvSpPr>
              <a:spLocks noChangeArrowheads="1"/>
            </p:cNvSpPr>
            <p:nvPr/>
          </p:nvSpPr>
          <p:spPr bwMode="auto">
            <a:xfrm>
              <a:off x="1826" y="2332"/>
              <a:ext cx="5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600" b="1">
                  <a:latin typeface="宋体" panose="02010600030101010101" pitchFamily="2" charset="-122"/>
                </a:rPr>
                <a:t>工商管理</a:t>
              </a:r>
              <a:endParaRPr kumimoji="1" lang="zh-CN" altLang="en-US" sz="2400" b="1">
                <a:latin typeface="Times New Roman" panose="02020603050405020304" pitchFamily="18" charset="0"/>
              </a:endParaRPr>
            </a:p>
          </p:txBody>
        </p:sp>
        <p:sp>
          <p:nvSpPr>
            <p:cNvPr id="29718" name="Rectangle 18"/>
            <p:cNvSpPr>
              <a:spLocks noChangeArrowheads="1"/>
            </p:cNvSpPr>
            <p:nvPr/>
          </p:nvSpPr>
          <p:spPr bwMode="auto">
            <a:xfrm>
              <a:off x="2668" y="2332"/>
              <a:ext cx="5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600" b="1">
                  <a:latin typeface="宋体" panose="02010600030101010101" pitchFamily="2" charset="-122"/>
                </a:rPr>
                <a:t>行政管理</a:t>
              </a:r>
              <a:endParaRPr kumimoji="1" lang="zh-CN" altLang="en-US" sz="2400" b="1">
                <a:latin typeface="Times New Roman" panose="02020603050405020304" pitchFamily="18" charset="0"/>
              </a:endParaRPr>
            </a:p>
          </p:txBody>
        </p:sp>
        <p:sp>
          <p:nvSpPr>
            <p:cNvPr id="29719" name="Rectangle 19"/>
            <p:cNvSpPr>
              <a:spLocks noChangeArrowheads="1"/>
            </p:cNvSpPr>
            <p:nvPr/>
          </p:nvSpPr>
          <p:spPr bwMode="auto">
            <a:xfrm>
              <a:off x="3202" y="2322"/>
              <a:ext cx="4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solidFill>
                    <a:srgbClr val="333333"/>
                  </a:solidFill>
                  <a:latin typeface="Times New Roman" panose="02020603050405020304" pitchFamily="18" charset="0"/>
                </a:rPr>
                <a:t>             </a:t>
              </a:r>
              <a:endParaRPr kumimoji="1" lang="en-US" altLang="zh-CN" sz="2400" b="1">
                <a:latin typeface="Times New Roman" panose="02020603050405020304" pitchFamily="18" charset="0"/>
              </a:endParaRPr>
            </a:p>
          </p:txBody>
        </p:sp>
        <p:sp>
          <p:nvSpPr>
            <p:cNvPr id="29720" name="Rectangle 20"/>
            <p:cNvSpPr>
              <a:spLocks noChangeArrowheads="1"/>
            </p:cNvSpPr>
            <p:nvPr/>
          </p:nvSpPr>
          <p:spPr bwMode="auto">
            <a:xfrm>
              <a:off x="3570" y="2332"/>
              <a:ext cx="7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600" b="1">
                  <a:latin typeface="宋体" panose="02010600030101010101" pitchFamily="2" charset="-122"/>
                </a:rPr>
                <a:t>农业经济管理</a:t>
              </a:r>
              <a:endParaRPr kumimoji="1" lang="zh-CN" altLang="en-US" sz="2400" b="1">
                <a:latin typeface="Times New Roman" panose="02020603050405020304" pitchFamily="18" charset="0"/>
              </a:endParaRPr>
            </a:p>
          </p:txBody>
        </p:sp>
        <p:sp>
          <p:nvSpPr>
            <p:cNvPr id="29721" name="Rectangle 21"/>
            <p:cNvSpPr>
              <a:spLocks noChangeArrowheads="1"/>
            </p:cNvSpPr>
            <p:nvPr/>
          </p:nvSpPr>
          <p:spPr bwMode="auto">
            <a:xfrm>
              <a:off x="4402" y="2322"/>
              <a:ext cx="41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solidFill>
                    <a:srgbClr val="333333"/>
                  </a:solidFill>
                  <a:latin typeface="Times New Roman" panose="02020603050405020304" pitchFamily="18" charset="0"/>
                </a:rPr>
                <a:t>             </a:t>
              </a:r>
              <a:endParaRPr kumimoji="1" lang="en-US" altLang="zh-CN" sz="2400" b="1">
                <a:latin typeface="Times New Roman" panose="02020603050405020304" pitchFamily="18" charset="0"/>
              </a:endParaRPr>
            </a:p>
          </p:txBody>
        </p:sp>
        <p:sp>
          <p:nvSpPr>
            <p:cNvPr id="29722" name="Rectangle 22"/>
            <p:cNvSpPr>
              <a:spLocks noChangeArrowheads="1"/>
            </p:cNvSpPr>
            <p:nvPr/>
          </p:nvSpPr>
          <p:spPr bwMode="auto">
            <a:xfrm>
              <a:off x="4808" y="2332"/>
              <a:ext cx="5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600" b="1">
                  <a:latin typeface="宋体" panose="02010600030101010101" pitchFamily="2" charset="-122"/>
                </a:rPr>
                <a:t>图书馆学</a:t>
              </a:r>
              <a:endParaRPr kumimoji="1" lang="zh-CN" altLang="en-US" sz="2400" b="1">
                <a:latin typeface="Times New Roman" panose="02020603050405020304" pitchFamily="18" charset="0"/>
              </a:endParaRPr>
            </a:p>
          </p:txBody>
        </p:sp>
        <p:sp>
          <p:nvSpPr>
            <p:cNvPr id="29723" name="Rectangle 23"/>
            <p:cNvSpPr>
              <a:spLocks noChangeArrowheads="1"/>
            </p:cNvSpPr>
            <p:nvPr/>
          </p:nvSpPr>
          <p:spPr bwMode="auto">
            <a:xfrm>
              <a:off x="553" y="2581"/>
              <a:ext cx="11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solidFill>
                    <a:srgbClr val="333333"/>
                  </a:solidFill>
                  <a:latin typeface="Times New Roman" panose="02020603050405020304" pitchFamily="18" charset="0"/>
                </a:rPr>
                <a:t>                                     </a:t>
              </a:r>
              <a:endParaRPr kumimoji="1" lang="en-US" altLang="zh-CN" sz="2400" b="1">
                <a:latin typeface="Times New Roman" panose="02020603050405020304" pitchFamily="18" charset="0"/>
              </a:endParaRPr>
            </a:p>
          </p:txBody>
        </p:sp>
        <p:sp>
          <p:nvSpPr>
            <p:cNvPr id="29724" name="Rectangle 24"/>
            <p:cNvSpPr>
              <a:spLocks noChangeArrowheads="1"/>
            </p:cNvSpPr>
            <p:nvPr/>
          </p:nvSpPr>
          <p:spPr bwMode="auto">
            <a:xfrm>
              <a:off x="1876" y="2592"/>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600" b="1">
                  <a:latin typeface="宋体" panose="02010600030101010101" pitchFamily="2" charset="-122"/>
                </a:rPr>
                <a:t>会计学</a:t>
              </a:r>
              <a:endParaRPr kumimoji="1" lang="zh-CN" altLang="en-US" sz="2400" b="1">
                <a:latin typeface="Times New Roman" panose="02020603050405020304" pitchFamily="18" charset="0"/>
              </a:endParaRPr>
            </a:p>
          </p:txBody>
        </p:sp>
        <p:sp>
          <p:nvSpPr>
            <p:cNvPr id="29725" name="Rectangle 25"/>
            <p:cNvSpPr>
              <a:spLocks noChangeArrowheads="1"/>
            </p:cNvSpPr>
            <p:nvPr/>
          </p:nvSpPr>
          <p:spPr bwMode="auto">
            <a:xfrm>
              <a:off x="2261" y="2581"/>
              <a:ext cx="4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solidFill>
                    <a:srgbClr val="333333"/>
                  </a:solidFill>
                  <a:latin typeface="Times New Roman" panose="02020603050405020304" pitchFamily="18" charset="0"/>
                </a:rPr>
                <a:t>             </a:t>
              </a:r>
              <a:endParaRPr kumimoji="1" lang="en-US" altLang="zh-CN" sz="2400" b="1">
                <a:latin typeface="Times New Roman" panose="02020603050405020304" pitchFamily="18" charset="0"/>
              </a:endParaRPr>
            </a:p>
          </p:txBody>
        </p:sp>
        <p:sp>
          <p:nvSpPr>
            <p:cNvPr id="29726" name="Rectangle 26"/>
            <p:cNvSpPr>
              <a:spLocks noChangeArrowheads="1"/>
            </p:cNvSpPr>
            <p:nvPr/>
          </p:nvSpPr>
          <p:spPr bwMode="auto">
            <a:xfrm>
              <a:off x="2630" y="2592"/>
              <a:ext cx="7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600" b="1">
                  <a:latin typeface="宋体" panose="02010600030101010101" pitchFamily="2" charset="-122"/>
                </a:rPr>
                <a:t>公共事业管理</a:t>
              </a:r>
              <a:endParaRPr kumimoji="1" lang="zh-CN" altLang="en-US" sz="2400" b="1">
                <a:latin typeface="Times New Roman" panose="02020603050405020304" pitchFamily="18" charset="0"/>
              </a:endParaRPr>
            </a:p>
          </p:txBody>
        </p:sp>
        <p:sp>
          <p:nvSpPr>
            <p:cNvPr id="29727" name="Rectangle 27"/>
            <p:cNvSpPr>
              <a:spLocks noChangeArrowheads="1"/>
            </p:cNvSpPr>
            <p:nvPr/>
          </p:nvSpPr>
          <p:spPr bwMode="auto">
            <a:xfrm>
              <a:off x="3496" y="2581"/>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solidFill>
                    <a:srgbClr val="333333"/>
                  </a:solidFill>
                  <a:latin typeface="Times New Roman" panose="02020603050405020304" pitchFamily="18" charset="0"/>
                </a:rPr>
                <a:t>      </a:t>
              </a:r>
              <a:endParaRPr kumimoji="1" lang="en-US" altLang="zh-CN" sz="2400" b="1">
                <a:latin typeface="Times New Roman" panose="02020603050405020304" pitchFamily="18" charset="0"/>
              </a:endParaRPr>
            </a:p>
          </p:txBody>
        </p:sp>
        <p:sp>
          <p:nvSpPr>
            <p:cNvPr id="29728" name="Rectangle 28"/>
            <p:cNvSpPr>
              <a:spLocks noChangeArrowheads="1"/>
            </p:cNvSpPr>
            <p:nvPr/>
          </p:nvSpPr>
          <p:spPr bwMode="auto">
            <a:xfrm>
              <a:off x="3600" y="2592"/>
              <a:ext cx="7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600" b="1" dirty="0">
                  <a:latin typeface="宋体" panose="02010600030101010101" pitchFamily="2" charset="-122"/>
                </a:rPr>
                <a:t>农村区域发展</a:t>
              </a:r>
              <a:endParaRPr kumimoji="1" lang="zh-CN" altLang="en-US" sz="2400" b="1" dirty="0">
                <a:latin typeface="Times New Roman" panose="02020603050405020304" pitchFamily="18" charset="0"/>
              </a:endParaRPr>
            </a:p>
          </p:txBody>
        </p:sp>
        <p:sp>
          <p:nvSpPr>
            <p:cNvPr id="29729" name="Rectangle 29"/>
            <p:cNvSpPr>
              <a:spLocks noChangeArrowheads="1"/>
            </p:cNvSpPr>
            <p:nvPr/>
          </p:nvSpPr>
          <p:spPr bwMode="auto">
            <a:xfrm>
              <a:off x="4427" y="2581"/>
              <a:ext cx="4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solidFill>
                    <a:srgbClr val="333333"/>
                  </a:solidFill>
                  <a:latin typeface="Times New Roman" panose="02020603050405020304" pitchFamily="18" charset="0"/>
                </a:rPr>
                <a:t>              </a:t>
              </a:r>
              <a:endParaRPr kumimoji="1" lang="en-US" altLang="zh-CN" sz="2400" b="1">
                <a:latin typeface="Times New Roman" panose="02020603050405020304" pitchFamily="18" charset="0"/>
              </a:endParaRPr>
            </a:p>
          </p:txBody>
        </p:sp>
        <p:sp>
          <p:nvSpPr>
            <p:cNvPr id="29730" name="Rectangle 30"/>
            <p:cNvSpPr>
              <a:spLocks noChangeArrowheads="1"/>
            </p:cNvSpPr>
            <p:nvPr/>
          </p:nvSpPr>
          <p:spPr bwMode="auto">
            <a:xfrm>
              <a:off x="4694" y="2592"/>
              <a:ext cx="7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600" b="1">
                  <a:latin typeface="宋体" panose="02010600030101010101" pitchFamily="2" charset="-122"/>
                </a:rPr>
                <a:t>信息资源管理</a:t>
              </a:r>
              <a:endParaRPr kumimoji="1" lang="zh-CN" altLang="en-US" sz="2400" b="1">
                <a:latin typeface="Times New Roman" panose="02020603050405020304" pitchFamily="18" charset="0"/>
              </a:endParaRPr>
            </a:p>
          </p:txBody>
        </p:sp>
        <p:sp>
          <p:nvSpPr>
            <p:cNvPr id="29731" name="Rectangle 31"/>
            <p:cNvSpPr>
              <a:spLocks noChangeArrowheads="1"/>
            </p:cNvSpPr>
            <p:nvPr/>
          </p:nvSpPr>
          <p:spPr bwMode="auto">
            <a:xfrm>
              <a:off x="558" y="2785"/>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solidFill>
                    <a:srgbClr val="333333"/>
                  </a:solidFill>
                  <a:latin typeface="Times New Roman" panose="02020603050405020304" pitchFamily="18" charset="0"/>
                </a:rPr>
                <a:t>                                    </a:t>
              </a:r>
              <a:endParaRPr kumimoji="1" lang="en-US" altLang="zh-CN" sz="2400" b="1">
                <a:latin typeface="Times New Roman" panose="02020603050405020304" pitchFamily="18" charset="0"/>
              </a:endParaRPr>
            </a:p>
          </p:txBody>
        </p:sp>
        <p:sp>
          <p:nvSpPr>
            <p:cNvPr id="29732" name="Rectangle 32"/>
            <p:cNvSpPr>
              <a:spLocks noChangeArrowheads="1"/>
            </p:cNvSpPr>
            <p:nvPr/>
          </p:nvSpPr>
          <p:spPr bwMode="auto">
            <a:xfrm>
              <a:off x="1826" y="2796"/>
              <a:ext cx="5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600" b="1">
                  <a:latin typeface="宋体" panose="02010600030101010101" pitchFamily="2" charset="-122"/>
                </a:rPr>
                <a:t>市场营销</a:t>
              </a:r>
              <a:endParaRPr kumimoji="1" lang="zh-CN" altLang="en-US" sz="2400" b="1">
                <a:latin typeface="Times New Roman" panose="02020603050405020304" pitchFamily="18" charset="0"/>
              </a:endParaRPr>
            </a:p>
          </p:txBody>
        </p:sp>
        <p:sp>
          <p:nvSpPr>
            <p:cNvPr id="29733" name="Rectangle 33"/>
            <p:cNvSpPr>
              <a:spLocks noChangeArrowheads="1"/>
            </p:cNvSpPr>
            <p:nvPr/>
          </p:nvSpPr>
          <p:spPr bwMode="auto">
            <a:xfrm>
              <a:off x="2366" y="2785"/>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solidFill>
                    <a:srgbClr val="333333"/>
                  </a:solidFill>
                  <a:latin typeface="Times New Roman" panose="02020603050405020304" pitchFamily="18" charset="0"/>
                </a:rPr>
                <a:t>          </a:t>
              </a:r>
              <a:endParaRPr kumimoji="1" lang="en-US" altLang="zh-CN" sz="2400" b="1">
                <a:latin typeface="Times New Roman" panose="02020603050405020304" pitchFamily="18" charset="0"/>
              </a:endParaRPr>
            </a:p>
          </p:txBody>
        </p:sp>
        <p:sp>
          <p:nvSpPr>
            <p:cNvPr id="29734" name="Rectangle 34"/>
            <p:cNvSpPr>
              <a:spLocks noChangeArrowheads="1"/>
            </p:cNvSpPr>
            <p:nvPr/>
          </p:nvSpPr>
          <p:spPr bwMode="auto">
            <a:xfrm>
              <a:off x="2648" y="2796"/>
              <a:ext cx="78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600" b="1">
                  <a:latin typeface="Times New Roman" panose="02020603050405020304" pitchFamily="18" charset="0"/>
                </a:rPr>
                <a:t>健康服务管理</a:t>
              </a:r>
              <a:endParaRPr kumimoji="1" lang="en-US" altLang="zh-CN" sz="1600" b="1">
                <a:latin typeface="Times New Roman" panose="02020603050405020304" pitchFamily="18" charset="0"/>
              </a:endParaRPr>
            </a:p>
            <a:p>
              <a:pPr eaLnBrk="1" hangingPunct="1">
                <a:spcBef>
                  <a:spcPct val="0"/>
                </a:spcBef>
                <a:buClrTx/>
                <a:buSzTx/>
                <a:buFontTx/>
                <a:buNone/>
              </a:pPr>
              <a:endParaRPr kumimoji="1" lang="en-US" altLang="zh-CN" sz="800" b="1">
                <a:latin typeface="Times New Roman" panose="02020603050405020304" pitchFamily="18" charset="0"/>
              </a:endParaRPr>
            </a:p>
            <a:p>
              <a:pPr eaLnBrk="1" hangingPunct="1">
                <a:spcBef>
                  <a:spcPct val="0"/>
                </a:spcBef>
                <a:buClrTx/>
                <a:buSzTx/>
                <a:buFontTx/>
                <a:buNone/>
              </a:pPr>
              <a:r>
                <a:rPr kumimoji="1" lang="zh-CN" altLang="en-US" sz="1600" b="1">
                  <a:latin typeface="Times New Roman" panose="02020603050405020304" pitchFamily="18" charset="0"/>
                </a:rPr>
                <a:t>养老服务管理</a:t>
              </a:r>
              <a:endParaRPr kumimoji="1" lang="zh-CN" altLang="en-US" sz="1600" b="1">
                <a:latin typeface="Times New Roman" panose="02020603050405020304" pitchFamily="18" charset="0"/>
              </a:endParaRPr>
            </a:p>
          </p:txBody>
        </p:sp>
        <p:sp>
          <p:nvSpPr>
            <p:cNvPr id="29735" name="Rectangle 36"/>
            <p:cNvSpPr>
              <a:spLocks noChangeArrowheads="1"/>
            </p:cNvSpPr>
            <p:nvPr/>
          </p:nvSpPr>
          <p:spPr bwMode="auto">
            <a:xfrm>
              <a:off x="4887" y="2796"/>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600" b="1" dirty="0">
                  <a:latin typeface="宋体" panose="02010600030101010101" pitchFamily="2" charset="-122"/>
                </a:rPr>
                <a:t>档案学</a:t>
              </a:r>
              <a:endParaRPr kumimoji="1" lang="zh-CN" altLang="en-US" sz="2400" b="1" dirty="0">
                <a:latin typeface="Times New Roman" panose="02020603050405020304" pitchFamily="18" charset="0"/>
              </a:endParaRPr>
            </a:p>
          </p:txBody>
        </p:sp>
        <p:sp>
          <p:nvSpPr>
            <p:cNvPr id="29736" name="Rectangle 37"/>
            <p:cNvSpPr>
              <a:spLocks noChangeArrowheads="1"/>
            </p:cNvSpPr>
            <p:nvPr/>
          </p:nvSpPr>
          <p:spPr bwMode="auto">
            <a:xfrm>
              <a:off x="588" y="3000"/>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solidFill>
                    <a:srgbClr val="333333"/>
                  </a:solidFill>
                  <a:latin typeface="Times New Roman" panose="02020603050405020304" pitchFamily="18" charset="0"/>
                </a:rPr>
                <a:t>                              </a:t>
              </a:r>
              <a:endParaRPr kumimoji="1" lang="en-US" altLang="zh-CN" sz="2400" b="1">
                <a:latin typeface="Times New Roman" panose="02020603050405020304" pitchFamily="18" charset="0"/>
              </a:endParaRPr>
            </a:p>
          </p:txBody>
        </p:sp>
        <p:sp>
          <p:nvSpPr>
            <p:cNvPr id="29737" name="Rectangle 38"/>
            <p:cNvSpPr>
              <a:spLocks noChangeArrowheads="1"/>
            </p:cNvSpPr>
            <p:nvPr/>
          </p:nvSpPr>
          <p:spPr bwMode="auto">
            <a:xfrm>
              <a:off x="1812" y="3011"/>
              <a:ext cx="526"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600" b="1">
                  <a:latin typeface="宋体" panose="02010600030101010101" pitchFamily="2" charset="-122"/>
                </a:rPr>
                <a:t>财务管理</a:t>
              </a:r>
              <a:endParaRPr kumimoji="1" lang="en-US" altLang="zh-CN" sz="1600" b="1">
                <a:latin typeface="宋体" panose="02010600030101010101" pitchFamily="2" charset="-122"/>
              </a:endParaRPr>
            </a:p>
            <a:p>
              <a:pPr algn="ctr" eaLnBrk="1" hangingPunct="1">
                <a:spcBef>
                  <a:spcPct val="0"/>
                </a:spcBef>
                <a:buClrTx/>
                <a:buSzTx/>
                <a:buFontTx/>
                <a:buNone/>
              </a:pPr>
              <a:endParaRPr kumimoji="1" lang="en-US" altLang="zh-CN" sz="800" b="1">
                <a:latin typeface="宋体" panose="02010600030101010101" pitchFamily="2" charset="-122"/>
              </a:endParaRPr>
            </a:p>
            <a:p>
              <a:pPr algn="ctr" eaLnBrk="1" hangingPunct="1">
                <a:spcBef>
                  <a:spcPct val="0"/>
                </a:spcBef>
                <a:buClrTx/>
                <a:buSzTx/>
                <a:buFontTx/>
                <a:buNone/>
              </a:pPr>
              <a:r>
                <a:rPr kumimoji="1" lang="zh-CN" altLang="en-US" sz="1600" b="1">
                  <a:latin typeface="Times New Roman" panose="02020603050405020304" pitchFamily="18" charset="0"/>
                </a:rPr>
                <a:t>文化产业管理</a:t>
              </a:r>
              <a:endParaRPr kumimoji="1" lang="zh-CN" altLang="en-US" sz="1600" b="1">
                <a:latin typeface="Times New Roman" panose="02020603050405020304" pitchFamily="18" charset="0"/>
              </a:endParaRPr>
            </a:p>
          </p:txBody>
        </p:sp>
        <p:sp>
          <p:nvSpPr>
            <p:cNvPr id="29738" name="Rectangle 39"/>
            <p:cNvSpPr>
              <a:spLocks noChangeArrowheads="1"/>
            </p:cNvSpPr>
            <p:nvPr/>
          </p:nvSpPr>
          <p:spPr bwMode="auto">
            <a:xfrm>
              <a:off x="2595" y="3000"/>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solidFill>
                    <a:srgbClr val="333333"/>
                  </a:solidFill>
                  <a:latin typeface="Times New Roman" panose="02020603050405020304" pitchFamily="18" charset="0"/>
                </a:rPr>
                <a:t>    </a:t>
              </a:r>
              <a:endParaRPr kumimoji="1" lang="en-US" altLang="zh-CN" sz="2400" b="1">
                <a:latin typeface="Times New Roman" panose="02020603050405020304" pitchFamily="18" charset="0"/>
              </a:endParaRPr>
            </a:p>
          </p:txBody>
        </p:sp>
        <p:sp>
          <p:nvSpPr>
            <p:cNvPr id="29739" name="Rectangle 40"/>
            <p:cNvSpPr>
              <a:spLocks noChangeArrowheads="1"/>
            </p:cNvSpPr>
            <p:nvPr/>
          </p:nvSpPr>
          <p:spPr bwMode="auto">
            <a:xfrm>
              <a:off x="2611" y="3011"/>
              <a:ext cx="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400" b="1">
                <a:latin typeface="Times New Roman" panose="02020603050405020304" pitchFamily="18" charset="0"/>
              </a:endParaRPr>
            </a:p>
          </p:txBody>
        </p:sp>
        <p:sp>
          <p:nvSpPr>
            <p:cNvPr id="29740" name="Rectangle 41"/>
            <p:cNvSpPr>
              <a:spLocks noChangeArrowheads="1"/>
            </p:cNvSpPr>
            <p:nvPr/>
          </p:nvSpPr>
          <p:spPr bwMode="auto">
            <a:xfrm>
              <a:off x="299" y="735"/>
              <a:ext cx="5303" cy="2877"/>
            </a:xfrm>
            <a:prstGeom prst="rect">
              <a:avLst/>
            </a:prstGeom>
            <a:noFill/>
            <a:ln w="15875">
              <a:solidFill>
                <a:srgbClr val="333333"/>
              </a:solidFill>
              <a:prstDash val="dash"/>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9741" name="Line 42"/>
            <p:cNvSpPr>
              <a:spLocks noChangeShapeType="1"/>
            </p:cNvSpPr>
            <p:nvPr/>
          </p:nvSpPr>
          <p:spPr bwMode="auto">
            <a:xfrm>
              <a:off x="2878" y="996"/>
              <a:ext cx="2140" cy="6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2" name="Line 43"/>
            <p:cNvSpPr>
              <a:spLocks noChangeShapeType="1"/>
            </p:cNvSpPr>
            <p:nvPr/>
          </p:nvSpPr>
          <p:spPr bwMode="auto">
            <a:xfrm flipH="1">
              <a:off x="2099" y="996"/>
              <a:ext cx="779" cy="6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3" name="Line 44"/>
            <p:cNvSpPr>
              <a:spLocks noChangeShapeType="1"/>
            </p:cNvSpPr>
            <p:nvPr/>
          </p:nvSpPr>
          <p:spPr bwMode="auto">
            <a:xfrm flipH="1">
              <a:off x="980" y="996"/>
              <a:ext cx="1898" cy="6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4" name="Line 45"/>
            <p:cNvSpPr>
              <a:spLocks noChangeShapeType="1"/>
            </p:cNvSpPr>
            <p:nvPr/>
          </p:nvSpPr>
          <p:spPr bwMode="auto">
            <a:xfrm>
              <a:off x="2878" y="996"/>
              <a:ext cx="194" cy="6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5" name="Line 46"/>
            <p:cNvSpPr>
              <a:spLocks noChangeShapeType="1"/>
            </p:cNvSpPr>
            <p:nvPr/>
          </p:nvSpPr>
          <p:spPr bwMode="auto">
            <a:xfrm>
              <a:off x="2099" y="1833"/>
              <a:ext cx="0" cy="5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6" name="Line 47"/>
            <p:cNvSpPr>
              <a:spLocks noChangeShapeType="1"/>
            </p:cNvSpPr>
            <p:nvPr/>
          </p:nvSpPr>
          <p:spPr bwMode="auto">
            <a:xfrm>
              <a:off x="2975" y="1837"/>
              <a:ext cx="0" cy="52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7" name="Line 48"/>
            <p:cNvSpPr>
              <a:spLocks noChangeShapeType="1"/>
            </p:cNvSpPr>
            <p:nvPr/>
          </p:nvSpPr>
          <p:spPr bwMode="auto">
            <a:xfrm>
              <a:off x="3948" y="1833"/>
              <a:ext cx="0" cy="5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8" name="Line 49"/>
            <p:cNvSpPr>
              <a:spLocks noChangeShapeType="1"/>
            </p:cNvSpPr>
            <p:nvPr/>
          </p:nvSpPr>
          <p:spPr bwMode="auto">
            <a:xfrm>
              <a:off x="5018" y="1833"/>
              <a:ext cx="0" cy="5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9" name="Line 50"/>
            <p:cNvSpPr>
              <a:spLocks noChangeShapeType="1"/>
            </p:cNvSpPr>
            <p:nvPr/>
          </p:nvSpPr>
          <p:spPr bwMode="auto">
            <a:xfrm>
              <a:off x="1126" y="1842"/>
              <a:ext cx="0" cy="52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50" name="Rectangle 51"/>
            <p:cNvSpPr>
              <a:spLocks noChangeArrowheads="1"/>
            </p:cNvSpPr>
            <p:nvPr/>
          </p:nvSpPr>
          <p:spPr bwMode="auto">
            <a:xfrm>
              <a:off x="666" y="2386"/>
              <a:ext cx="8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600" b="1">
                  <a:latin typeface="宋体" panose="02010600030101010101" pitchFamily="2" charset="-122"/>
                </a:rPr>
                <a:t>管理科学与工程</a:t>
              </a:r>
              <a:endParaRPr kumimoji="1" lang="zh-CN" altLang="en-US" sz="2400" b="1">
                <a:latin typeface="Times New Roman" panose="02020603050405020304" pitchFamily="18" charset="0"/>
              </a:endParaRPr>
            </a:p>
          </p:txBody>
        </p:sp>
        <p:sp>
          <p:nvSpPr>
            <p:cNvPr id="29751" name="Rectangle 52"/>
            <p:cNvSpPr>
              <a:spLocks noChangeArrowheads="1"/>
            </p:cNvSpPr>
            <p:nvPr/>
          </p:nvSpPr>
          <p:spPr bwMode="auto">
            <a:xfrm>
              <a:off x="920" y="2929"/>
              <a:ext cx="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400" b="1">
                <a:latin typeface="Times New Roman" panose="02020603050405020304" pitchFamily="18" charset="0"/>
              </a:endParaRPr>
            </a:p>
          </p:txBody>
        </p:sp>
      </p:grpSp>
      <p:sp>
        <p:nvSpPr>
          <p:cNvPr id="29699" name="Rectangle 53"/>
          <p:cNvSpPr>
            <a:spLocks noChangeArrowheads="1"/>
          </p:cNvSpPr>
          <p:nvPr/>
        </p:nvSpPr>
        <p:spPr bwMode="auto">
          <a:xfrm>
            <a:off x="1041400" y="4257675"/>
            <a:ext cx="1641475"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600" b="1" dirty="0">
                <a:latin typeface="宋体" panose="02010600030101010101" pitchFamily="2" charset="-122"/>
              </a:rPr>
              <a:t>信息管理与信息系统</a:t>
            </a:r>
            <a:endParaRPr kumimoji="1" lang="zh-CN" altLang="en-US" sz="1000" b="1" dirty="0">
              <a:latin typeface="宋体" panose="02010600030101010101" pitchFamily="2" charset="-122"/>
            </a:endParaRPr>
          </a:p>
          <a:p>
            <a:pPr algn="ctr" eaLnBrk="1" hangingPunct="1">
              <a:spcBef>
                <a:spcPct val="0"/>
              </a:spcBef>
              <a:buClrTx/>
              <a:buSzTx/>
              <a:buFontTx/>
              <a:buNone/>
            </a:pPr>
            <a:r>
              <a:rPr kumimoji="1" lang="zh-CN" altLang="en-US" sz="1600" b="1" dirty="0">
                <a:latin typeface="宋体" panose="02010600030101010101" pitchFamily="2" charset="-122"/>
              </a:rPr>
              <a:t>工程管理</a:t>
            </a:r>
            <a:endParaRPr kumimoji="1" lang="en-US" altLang="zh-CN" sz="1600" b="1" dirty="0">
              <a:latin typeface="宋体" panose="02010600030101010101" pitchFamily="2" charset="-122"/>
            </a:endParaRPr>
          </a:p>
          <a:p>
            <a:pPr algn="ctr" eaLnBrk="1" hangingPunct="1">
              <a:spcBef>
                <a:spcPct val="0"/>
              </a:spcBef>
              <a:buClrTx/>
              <a:buSzTx/>
              <a:buFontTx/>
              <a:buNone/>
            </a:pPr>
            <a:r>
              <a:rPr kumimoji="1" lang="zh-CN" altLang="en-US" sz="1600" b="1" dirty="0">
                <a:latin typeface="宋体" panose="02010600030101010101" pitchFamily="2" charset="-122"/>
              </a:rPr>
              <a:t>大数据管理与应用</a:t>
            </a:r>
            <a:endParaRPr kumimoji="1" lang="en-US" altLang="zh-CN" sz="1600" b="1" dirty="0">
              <a:latin typeface="宋体" panose="02010600030101010101" pitchFamily="2" charset="-122"/>
            </a:endParaRPr>
          </a:p>
          <a:p>
            <a:pPr algn="ctr" eaLnBrk="1" hangingPunct="1">
              <a:spcBef>
                <a:spcPct val="0"/>
              </a:spcBef>
              <a:buClrTx/>
              <a:buSzTx/>
              <a:buFontTx/>
              <a:buNone/>
            </a:pPr>
            <a:r>
              <a:rPr kumimoji="1" lang="zh-CN" altLang="en-US" sz="1600" b="1" dirty="0">
                <a:latin typeface="宋体" panose="02010600030101010101" pitchFamily="2" charset="-122"/>
              </a:rPr>
              <a:t>应急管理</a:t>
            </a:r>
            <a:endParaRPr kumimoji="1" lang="zh-CN" altLang="en-US" sz="2400" b="1" dirty="0">
              <a:latin typeface="Times New Roman" panose="02020603050405020304" pitchFamily="18" charset="0"/>
            </a:endParaRPr>
          </a:p>
        </p:txBody>
      </p:sp>
      <p:sp>
        <p:nvSpPr>
          <p:cNvPr id="29700" name="Line 54"/>
          <p:cNvSpPr>
            <a:spLocks noChangeShapeType="1"/>
          </p:cNvSpPr>
          <p:nvPr/>
        </p:nvSpPr>
        <p:spPr bwMode="auto">
          <a:xfrm>
            <a:off x="4500563" y="1557338"/>
            <a:ext cx="1584325" cy="10080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1" name="Line 55"/>
          <p:cNvSpPr>
            <a:spLocks noChangeShapeType="1"/>
          </p:cNvSpPr>
          <p:nvPr/>
        </p:nvSpPr>
        <p:spPr bwMode="auto">
          <a:xfrm>
            <a:off x="4859338" y="1484313"/>
            <a:ext cx="2665412" cy="215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2" name="Rectangle 56"/>
          <p:cNvSpPr>
            <a:spLocks noChangeArrowheads="1"/>
          </p:cNvSpPr>
          <p:nvPr/>
        </p:nvSpPr>
        <p:spPr bwMode="auto">
          <a:xfrm>
            <a:off x="7524750" y="1125538"/>
            <a:ext cx="11509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600" b="1" dirty="0">
                <a:latin typeface="宋体" panose="02010600030101010101" pitchFamily="2" charset="-122"/>
              </a:rPr>
              <a:t>工业工程</a:t>
            </a:r>
            <a:endParaRPr kumimoji="1" lang="zh-CN" altLang="en-US" sz="1600" b="1" dirty="0">
              <a:latin typeface="宋体" panose="02010600030101010101" pitchFamily="2" charset="-122"/>
            </a:endParaRPr>
          </a:p>
          <a:p>
            <a:pPr eaLnBrk="1" hangingPunct="1">
              <a:spcBef>
                <a:spcPct val="0"/>
              </a:spcBef>
              <a:buClrTx/>
              <a:buSzTx/>
              <a:buFontTx/>
              <a:buNone/>
            </a:pPr>
            <a:endParaRPr kumimoji="1" lang="zh-CN" altLang="en-US" sz="900" b="1" dirty="0">
              <a:latin typeface="宋体" panose="02010600030101010101" pitchFamily="2" charset="-122"/>
            </a:endParaRPr>
          </a:p>
          <a:p>
            <a:pPr eaLnBrk="1" hangingPunct="1">
              <a:spcBef>
                <a:spcPct val="0"/>
              </a:spcBef>
              <a:buClrTx/>
              <a:buSzTx/>
              <a:buFontTx/>
              <a:buNone/>
            </a:pPr>
            <a:r>
              <a:rPr kumimoji="1" lang="zh-CN" altLang="en-US" sz="1600" b="1" dirty="0">
                <a:latin typeface="宋体" panose="02010600030101010101" pitchFamily="2" charset="-122"/>
              </a:rPr>
              <a:t>物流管理</a:t>
            </a:r>
            <a:endParaRPr kumimoji="1" lang="zh-CN" altLang="en-US" sz="1600" b="1" dirty="0">
              <a:latin typeface="宋体" panose="02010600030101010101" pitchFamily="2" charset="-122"/>
            </a:endParaRPr>
          </a:p>
          <a:p>
            <a:pPr eaLnBrk="1" hangingPunct="1">
              <a:spcBef>
                <a:spcPct val="0"/>
              </a:spcBef>
              <a:buClrTx/>
              <a:buSzTx/>
              <a:buFontTx/>
              <a:buNone/>
            </a:pPr>
            <a:endParaRPr kumimoji="1" lang="zh-CN" altLang="en-US" sz="900" b="1" dirty="0">
              <a:latin typeface="宋体" panose="02010600030101010101" pitchFamily="2" charset="-122"/>
            </a:endParaRPr>
          </a:p>
          <a:p>
            <a:pPr eaLnBrk="1" hangingPunct="1">
              <a:spcBef>
                <a:spcPct val="0"/>
              </a:spcBef>
              <a:buClrTx/>
              <a:buSzTx/>
              <a:buFontTx/>
              <a:buNone/>
            </a:pPr>
            <a:r>
              <a:rPr kumimoji="1" lang="zh-CN" altLang="en-US" sz="1600" b="1" dirty="0">
                <a:latin typeface="宋体" panose="02010600030101010101" pitchFamily="2" charset="-122"/>
              </a:rPr>
              <a:t>电子商务</a:t>
            </a:r>
            <a:endParaRPr kumimoji="1" lang="en-US" altLang="zh-CN" sz="1600" b="1" dirty="0">
              <a:latin typeface="宋体" panose="02010600030101010101" pitchFamily="2" charset="-122"/>
            </a:endParaRPr>
          </a:p>
          <a:p>
            <a:pPr eaLnBrk="1" hangingPunct="1">
              <a:spcBef>
                <a:spcPct val="0"/>
              </a:spcBef>
              <a:buClrTx/>
              <a:buSzTx/>
              <a:buFontTx/>
              <a:buNone/>
            </a:pPr>
            <a:endParaRPr kumimoji="1" lang="en-US" altLang="zh-CN" sz="800" b="1" dirty="0">
              <a:latin typeface="宋体" panose="02010600030101010101" pitchFamily="2" charset="-122"/>
            </a:endParaRPr>
          </a:p>
          <a:p>
            <a:pPr eaLnBrk="1" hangingPunct="1">
              <a:spcBef>
                <a:spcPct val="0"/>
              </a:spcBef>
              <a:buClrTx/>
              <a:buSzTx/>
              <a:buFontTx/>
              <a:buNone/>
            </a:pPr>
            <a:r>
              <a:rPr kumimoji="1" lang="zh-CN" altLang="en-US" sz="1600" b="1" dirty="0">
                <a:latin typeface="Times New Roman" panose="02020603050405020304" pitchFamily="18" charset="0"/>
              </a:rPr>
              <a:t>旅游管理</a:t>
            </a:r>
            <a:endParaRPr kumimoji="1" lang="zh-CN" altLang="en-US" sz="1600" b="1"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155" y="601133"/>
            <a:ext cx="7992888" cy="720080"/>
          </a:xfrm>
        </p:spPr>
        <p:txBody>
          <a:bodyPr>
            <a:normAutofit/>
          </a:bodyPr>
          <a:lstStyle/>
          <a:p>
            <a:pPr marL="742950" lvl="1" indent="-285750" eaLnBrk="1" hangingPunct="1">
              <a:spcBef>
                <a:spcPct val="20000"/>
              </a:spcBef>
            </a:pPr>
            <a:r>
              <a:rPr lang="zh-CN" altLang="zh-CN" sz="4000" b="1" kern="1200" dirty="0">
                <a:solidFill>
                  <a:srgbClr val="0070C0"/>
                </a:solidFill>
                <a:latin typeface="隶书" panose="02010509060101010101" pitchFamily="49" charset="-122"/>
                <a:ea typeface="隶书" panose="02010509060101010101" pitchFamily="49" charset="-122"/>
                <a:cs typeface="+mn-cs"/>
              </a:rPr>
              <a:t>管理学的学习意义与方法</a:t>
            </a:r>
            <a:endParaRPr lang="zh-CN" altLang="en-US" sz="4000" b="1" kern="1200" dirty="0">
              <a:solidFill>
                <a:srgbClr val="0070C0"/>
              </a:solidFill>
              <a:latin typeface="隶书" panose="02010509060101010101" pitchFamily="49" charset="-122"/>
              <a:ea typeface="隶书" panose="02010509060101010101" pitchFamily="49" charset="-122"/>
              <a:cs typeface="+mn-cs"/>
            </a:endParaRPr>
          </a:p>
        </p:txBody>
      </p:sp>
      <p:sp>
        <p:nvSpPr>
          <p:cNvPr id="3" name="内容占位符 2"/>
          <p:cNvSpPr>
            <a:spLocks noGrp="1"/>
          </p:cNvSpPr>
          <p:nvPr>
            <p:ph idx="1"/>
          </p:nvPr>
        </p:nvSpPr>
        <p:spPr>
          <a:xfrm>
            <a:off x="940158" y="2235727"/>
            <a:ext cx="7575192" cy="4021140"/>
          </a:xfrm>
        </p:spPr>
        <p:txBody>
          <a:bodyPr>
            <a:normAutofit/>
          </a:bodyPr>
          <a:lstStyle/>
          <a:p>
            <a:pPr>
              <a:buFont typeface="Wingdings" panose="05000000000000000000" pitchFamily="2" charset="2"/>
              <a:buChar char="Ø"/>
            </a:pPr>
            <a:r>
              <a:rPr lang="zh-CN" altLang="zh-CN" sz="2800" b="1" dirty="0">
                <a:solidFill>
                  <a:srgbClr val="C00000"/>
                </a:solidFill>
              </a:rPr>
              <a:t>了解管理的一般规律</a:t>
            </a:r>
            <a:r>
              <a:rPr lang="zh-CN" altLang="zh-CN" sz="2800" b="1" dirty="0"/>
              <a:t>。</a:t>
            </a:r>
            <a:endParaRPr lang="zh-CN" altLang="zh-CN" sz="2800" b="1" dirty="0"/>
          </a:p>
          <a:p>
            <a:pPr>
              <a:buFont typeface="Wingdings" panose="05000000000000000000" pitchFamily="2" charset="2"/>
              <a:buChar char="Ø"/>
            </a:pPr>
            <a:endParaRPr lang="en-US" altLang="zh-CN" sz="2000" b="1" dirty="0"/>
          </a:p>
          <a:p>
            <a:pPr>
              <a:buFont typeface="Wingdings" panose="05000000000000000000" pitchFamily="2" charset="2"/>
              <a:buChar char="Ø"/>
            </a:pPr>
            <a:r>
              <a:rPr lang="zh-CN" altLang="zh-CN" sz="2800" b="1" dirty="0"/>
              <a:t>不仅可以帮助我们形成</a:t>
            </a:r>
            <a:r>
              <a:rPr lang="zh-CN" altLang="zh-CN" sz="2800" b="1" dirty="0">
                <a:solidFill>
                  <a:srgbClr val="C00000"/>
                </a:solidFill>
              </a:rPr>
              <a:t>理性分析能力</a:t>
            </a:r>
            <a:r>
              <a:rPr lang="zh-CN" altLang="zh-CN" sz="2800" b="1" dirty="0"/>
              <a:t>，而且可以提升我们以</a:t>
            </a:r>
            <a:r>
              <a:rPr lang="zh-CN" altLang="zh-CN" sz="2800" b="1" dirty="0">
                <a:solidFill>
                  <a:srgbClr val="C00000"/>
                </a:solidFill>
              </a:rPr>
              <a:t>直觉判断</a:t>
            </a:r>
            <a:r>
              <a:rPr lang="zh-CN" altLang="zh-CN" sz="2800" b="1" dirty="0"/>
              <a:t>为基础的决策或决断的能力。</a:t>
            </a:r>
            <a:endParaRPr lang="en-US" altLang="zh-CN" sz="2800" b="1" dirty="0"/>
          </a:p>
          <a:p>
            <a:pPr>
              <a:buFont typeface="Wingdings" panose="05000000000000000000" pitchFamily="2" charset="2"/>
              <a:buChar char="Ø"/>
            </a:pPr>
            <a:endParaRPr lang="zh-CN" altLang="zh-CN" sz="2000" b="1" dirty="0"/>
          </a:p>
          <a:p>
            <a:pPr>
              <a:buFont typeface="Wingdings" panose="05000000000000000000" pitchFamily="2" charset="2"/>
              <a:buChar char="Ø"/>
            </a:pPr>
            <a:r>
              <a:rPr lang="zh-CN" altLang="zh-CN" sz="2800" b="1" dirty="0"/>
              <a:t>学习管理学，归根结底，是要指导我们的</a:t>
            </a:r>
            <a:r>
              <a:rPr lang="zh-CN" altLang="zh-CN" sz="2800" b="1" dirty="0">
                <a:solidFill>
                  <a:srgbClr val="C00000"/>
                </a:solidFill>
              </a:rPr>
              <a:t>管理实践</a:t>
            </a:r>
            <a:r>
              <a:rPr lang="zh-CN" altLang="zh-CN" sz="2800" b="1" dirty="0"/>
              <a:t>，是要提升我们的</a:t>
            </a:r>
            <a:r>
              <a:rPr lang="zh-CN" altLang="zh-CN" sz="2800" b="1" dirty="0">
                <a:solidFill>
                  <a:srgbClr val="C00000"/>
                </a:solidFill>
              </a:rPr>
              <a:t>管理水平</a:t>
            </a:r>
            <a:r>
              <a:rPr lang="zh-CN" altLang="zh-CN" sz="2800" b="1" dirty="0"/>
              <a:t>。</a:t>
            </a:r>
            <a:endParaRPr lang="zh-CN" altLang="en-US" sz="2800" b="1" dirty="0"/>
          </a:p>
        </p:txBody>
      </p:sp>
      <p:sp>
        <p:nvSpPr>
          <p:cNvPr id="5" name="标题 1"/>
          <p:cNvSpPr txBox="1"/>
          <p:nvPr/>
        </p:nvSpPr>
        <p:spPr>
          <a:xfrm>
            <a:off x="515155" y="1455313"/>
            <a:ext cx="5752802" cy="7804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charset="-122"/>
                <a:ea typeface="微软雅黑" panose="020B0503020204020204" charset="-122"/>
                <a:cs typeface="+mj-cs"/>
              </a:defRPr>
            </a:lvl1pPr>
          </a:lstStyle>
          <a:p>
            <a:r>
              <a:rPr lang="zh-CN" altLang="en-US" sz="2800" dirty="0"/>
              <a:t>（一）学习管理学的意义</a:t>
            </a:r>
            <a:endParaRPr lang="zh-CN"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3" y="725573"/>
            <a:ext cx="8854225" cy="779078"/>
          </a:xfrm>
        </p:spPr>
        <p:txBody>
          <a:bodyPr>
            <a:noAutofit/>
          </a:bodyPr>
          <a:lstStyle/>
          <a:p>
            <a:r>
              <a:rPr lang="zh-CN" altLang="en-US" sz="2400" b="1" dirty="0"/>
              <a:t>（二）学习管理学的理论指导、科学思维以及基本方法</a:t>
            </a:r>
            <a:endParaRPr lang="zh-CN" altLang="en-US" sz="2400" b="1" dirty="0"/>
          </a:p>
        </p:txBody>
      </p:sp>
      <p:sp>
        <p:nvSpPr>
          <p:cNvPr id="3" name="内容占位符 2"/>
          <p:cNvSpPr>
            <a:spLocks noGrp="1"/>
          </p:cNvSpPr>
          <p:nvPr>
            <p:ph idx="1"/>
          </p:nvPr>
        </p:nvSpPr>
        <p:spPr>
          <a:xfrm>
            <a:off x="644746" y="2247236"/>
            <a:ext cx="7752279" cy="3269996"/>
          </a:xfrm>
        </p:spPr>
        <p:txBody>
          <a:bodyPr>
            <a:noAutofit/>
          </a:bodyPr>
          <a:lstStyle/>
          <a:p>
            <a:pPr lvl="0"/>
            <a:r>
              <a:rPr lang="zh-CN" altLang="en-US" sz="2400" b="1" dirty="0"/>
              <a:t>学习和研究管理学，要以马克思主义为基本指导。辩证唯物主义与历史唯物主义是马克思主义最根本的世界观和方法论，用马克思主义的世界观和方法论去指导管理学的思考。</a:t>
            </a:r>
            <a:endParaRPr lang="en-US" altLang="zh-CN" sz="2400" b="1" dirty="0"/>
          </a:p>
          <a:p>
            <a:pPr lvl="0">
              <a:buFont typeface="Wingdings" panose="05000000000000000000" pitchFamily="2" charset="2"/>
              <a:buChar char="Ø"/>
            </a:pPr>
            <a:r>
              <a:rPr lang="zh-CN" altLang="en-US" sz="2400" b="1" dirty="0"/>
              <a:t>要用辩证唯物主义与历史唯物主义的观点去分析</a:t>
            </a:r>
            <a:r>
              <a:rPr lang="zh-CN" altLang="en-US" sz="2400" b="1" dirty="0">
                <a:solidFill>
                  <a:srgbClr val="C00000"/>
                </a:solidFill>
              </a:rPr>
              <a:t>管理理论与管理实践的关系</a:t>
            </a:r>
            <a:r>
              <a:rPr lang="zh-CN" altLang="en-US" sz="2400" b="1" dirty="0">
                <a:solidFill>
                  <a:srgbClr val="000000"/>
                </a:solidFill>
              </a:rPr>
              <a:t>。</a:t>
            </a:r>
            <a:endParaRPr lang="en-US" altLang="zh-CN" sz="2400" b="1" dirty="0">
              <a:solidFill>
                <a:srgbClr val="000000"/>
              </a:solidFill>
            </a:endParaRPr>
          </a:p>
          <a:p>
            <a:pPr lvl="0">
              <a:buFont typeface="Wingdings" panose="05000000000000000000" pitchFamily="2" charset="2"/>
              <a:buChar char="Ø"/>
            </a:pPr>
            <a:r>
              <a:rPr lang="zh-CN" altLang="en-US" sz="2400" b="1" dirty="0"/>
              <a:t>要用辩证唯物主义与历史唯物主义的观点去分析管理理论的</a:t>
            </a:r>
            <a:r>
              <a:rPr lang="zh-CN" altLang="en-US" sz="2400" b="1" dirty="0">
                <a:solidFill>
                  <a:srgbClr val="C00000"/>
                </a:solidFill>
              </a:rPr>
              <a:t>一般抽象与具体运用的关系</a:t>
            </a:r>
            <a:r>
              <a:rPr lang="zh-CN" altLang="en-US" sz="2400" b="1" dirty="0">
                <a:solidFill>
                  <a:srgbClr val="000000"/>
                </a:solidFill>
              </a:rPr>
              <a:t>。</a:t>
            </a:r>
            <a:endParaRPr lang="en-US" altLang="zh-CN" sz="2400" b="1" dirty="0">
              <a:solidFill>
                <a:srgbClr val="000000"/>
              </a:solidFill>
            </a:endParaRPr>
          </a:p>
          <a:p>
            <a:pPr lvl="0">
              <a:buFont typeface="Wingdings" panose="05000000000000000000" pitchFamily="2" charset="2"/>
              <a:buChar char="Ø"/>
            </a:pPr>
            <a:r>
              <a:rPr lang="zh-CN" altLang="en-US" sz="2400" b="1" dirty="0"/>
              <a:t>要用辩证唯物主义与历史唯物主义的观点去分析作为管理对象的</a:t>
            </a:r>
            <a:r>
              <a:rPr lang="zh-CN" altLang="en-US" sz="2400" b="1" dirty="0">
                <a:solidFill>
                  <a:srgbClr val="C00000"/>
                </a:solidFill>
              </a:rPr>
              <a:t>组织活动与组织环境关系</a:t>
            </a:r>
            <a:r>
              <a:rPr lang="zh-CN" altLang="en-US" sz="2400" b="1" dirty="0">
                <a:solidFill>
                  <a:srgbClr val="000000"/>
                </a:solidFill>
              </a:rPr>
              <a:t>。</a:t>
            </a:r>
            <a:endParaRPr lang="zh-CN" altLang="zh-CN" sz="2400" b="1" dirty="0">
              <a:solidFill>
                <a:srgbClr val="000000"/>
              </a:solidFill>
            </a:endParaRPr>
          </a:p>
          <a:p>
            <a:pPr>
              <a:buFont typeface="Wingdings" panose="05000000000000000000" pitchFamily="2" charset="2"/>
              <a:buChar char="Ø"/>
            </a:pPr>
            <a:endParaRPr lang="en-US" altLang="zh-CN" sz="2400" b="1" dirty="0"/>
          </a:p>
        </p:txBody>
      </p:sp>
      <p:sp>
        <p:nvSpPr>
          <p:cNvPr id="5" name="矩形 4"/>
          <p:cNvSpPr/>
          <p:nvPr/>
        </p:nvSpPr>
        <p:spPr>
          <a:xfrm>
            <a:off x="644746" y="1645111"/>
            <a:ext cx="4894289" cy="492443"/>
          </a:xfrm>
          <a:prstGeom prst="rect">
            <a:avLst/>
          </a:prstGeom>
        </p:spPr>
        <p:txBody>
          <a:bodyPr wrap="none">
            <a:spAutoFit/>
          </a:bodyPr>
          <a:lstStyle/>
          <a:p>
            <a:r>
              <a:rPr lang="en-US" altLang="zh-CN" sz="2600" dirty="0">
                <a:latin typeface="微软雅黑" panose="020B0503020204020204" charset="-122"/>
                <a:ea typeface="微软雅黑" panose="020B0503020204020204" charset="-122"/>
              </a:rPr>
              <a:t>1. </a:t>
            </a:r>
            <a:r>
              <a:rPr lang="zh-CN" altLang="zh-CN" sz="2600" dirty="0">
                <a:latin typeface="微软雅黑" panose="020B0503020204020204" charset="-122"/>
                <a:ea typeface="微软雅黑" panose="020B0503020204020204" charset="-122"/>
              </a:rPr>
              <a:t>学习和研究管理学的理论指导</a:t>
            </a:r>
            <a:endParaRPr lang="en-US" altLang="zh-CN" sz="2600" dirty="0">
              <a:latin typeface="微软雅黑" panose="020B0503020204020204" charset="-122"/>
              <a:ea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4746" y="1645111"/>
            <a:ext cx="4894289" cy="492443"/>
          </a:xfrm>
          <a:prstGeom prst="rect">
            <a:avLst/>
          </a:prstGeom>
        </p:spPr>
        <p:txBody>
          <a:bodyPr wrap="none">
            <a:spAutoFit/>
          </a:bodyPr>
          <a:lstStyle/>
          <a:p>
            <a:r>
              <a:rPr lang="en-US" altLang="zh-CN" sz="2600" dirty="0">
                <a:latin typeface="微软雅黑" panose="020B0503020204020204" charset="-122"/>
                <a:ea typeface="微软雅黑" panose="020B0503020204020204" charset="-122"/>
              </a:rPr>
              <a:t>2. </a:t>
            </a:r>
            <a:r>
              <a:rPr lang="zh-CN" altLang="en-US" sz="2600" dirty="0">
                <a:latin typeface="微软雅黑" panose="020B0503020204020204" charset="-122"/>
                <a:ea typeface="微软雅黑" panose="020B0503020204020204" charset="-122"/>
              </a:rPr>
              <a:t>学习和研究管理学的科学思维</a:t>
            </a:r>
            <a:endParaRPr lang="en-US" altLang="zh-CN" sz="2600" dirty="0">
              <a:latin typeface="微软雅黑" panose="020B0503020204020204" charset="-122"/>
              <a:ea typeface="微软雅黑" panose="020B0503020204020204" charset="-122"/>
            </a:endParaRPr>
          </a:p>
        </p:txBody>
      </p:sp>
      <p:graphicFrame>
        <p:nvGraphicFramePr>
          <p:cNvPr id="12" name="图示 11"/>
          <p:cNvGraphicFramePr/>
          <p:nvPr/>
        </p:nvGraphicFramePr>
        <p:xfrm>
          <a:off x="1524000" y="2247236"/>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2149" y="2247236"/>
            <a:ext cx="7959702" cy="3269996"/>
          </a:xfrm>
        </p:spPr>
        <p:txBody>
          <a:bodyPr>
            <a:noAutofit/>
          </a:bodyPr>
          <a:lstStyle/>
          <a:p>
            <a:pPr lvl="0">
              <a:lnSpc>
                <a:spcPct val="150000"/>
              </a:lnSpc>
              <a:buFont typeface="Wingdings" panose="05000000000000000000" pitchFamily="2" charset="2"/>
              <a:buChar char="Ø"/>
            </a:pPr>
            <a:r>
              <a:rPr lang="zh-CN" altLang="zh-CN" sz="2600" b="1" dirty="0">
                <a:solidFill>
                  <a:srgbClr val="C00000"/>
                </a:solidFill>
              </a:rPr>
              <a:t>理论联系实际</a:t>
            </a:r>
            <a:r>
              <a:rPr lang="zh-CN" altLang="zh-CN" sz="2600" b="1" dirty="0"/>
              <a:t>是在马克思主义指导下我们学习和研究管理学的基本方法。</a:t>
            </a:r>
            <a:endParaRPr lang="zh-CN" altLang="zh-CN" sz="2600" b="1" dirty="0"/>
          </a:p>
          <a:p>
            <a:pPr>
              <a:lnSpc>
                <a:spcPct val="150000"/>
              </a:lnSpc>
              <a:buFont typeface="Wingdings" panose="05000000000000000000" pitchFamily="2" charset="2"/>
              <a:buChar char="Ø"/>
            </a:pPr>
            <a:r>
              <a:rPr lang="zh-CN" altLang="zh-CN" sz="2600" b="1" dirty="0"/>
              <a:t>把握管理学的理论体系，理解管理的基本原则、方法和工具。</a:t>
            </a:r>
            <a:endParaRPr lang="en-US" altLang="zh-CN" sz="2600" b="1" dirty="0"/>
          </a:p>
          <a:p>
            <a:pPr lvl="0">
              <a:lnSpc>
                <a:spcPct val="150000"/>
              </a:lnSpc>
              <a:buFont typeface="Wingdings" panose="05000000000000000000" pitchFamily="2" charset="2"/>
              <a:buChar char="Ø"/>
            </a:pPr>
            <a:r>
              <a:rPr lang="zh-CN" altLang="en-US" sz="2600" b="1" dirty="0"/>
              <a:t>用所学的管理理论与方法去观察和分析工作和生活中的管理问题。</a:t>
            </a:r>
            <a:endParaRPr lang="en-US" altLang="zh-CN" sz="2600" b="1" dirty="0"/>
          </a:p>
        </p:txBody>
      </p:sp>
      <p:sp>
        <p:nvSpPr>
          <p:cNvPr id="5" name="矩形 4"/>
          <p:cNvSpPr/>
          <p:nvPr/>
        </p:nvSpPr>
        <p:spPr>
          <a:xfrm>
            <a:off x="644746" y="1645111"/>
            <a:ext cx="4894289" cy="492443"/>
          </a:xfrm>
          <a:prstGeom prst="rect">
            <a:avLst/>
          </a:prstGeom>
        </p:spPr>
        <p:txBody>
          <a:bodyPr wrap="none">
            <a:spAutoFit/>
          </a:bodyPr>
          <a:lstStyle/>
          <a:p>
            <a:r>
              <a:rPr lang="en-US" altLang="zh-CN" sz="2600" dirty="0">
                <a:latin typeface="微软雅黑" panose="020B0503020204020204" charset="-122"/>
                <a:ea typeface="微软雅黑" panose="020B0503020204020204" charset="-122"/>
              </a:rPr>
              <a:t>3. </a:t>
            </a:r>
            <a:r>
              <a:rPr lang="zh-CN" altLang="en-US" sz="2600" dirty="0">
                <a:latin typeface="微软雅黑" panose="020B0503020204020204" charset="-122"/>
                <a:ea typeface="微软雅黑" panose="020B0503020204020204" charset="-122"/>
              </a:rPr>
              <a:t>学习和研究管理学的基本方法</a:t>
            </a:r>
            <a:endParaRPr lang="en-US" altLang="zh-CN" sz="2600" dirty="0">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eaLnBrk="1" hangingPunct="1"/>
            <a:r>
              <a:rPr lang="zh-CN" altLang="en-US" b="1"/>
              <a:t>一、管理的定义</a:t>
            </a:r>
            <a:endParaRPr lang="zh-CN" altLang="en-US" b="1"/>
          </a:p>
        </p:txBody>
      </p:sp>
      <p:sp>
        <p:nvSpPr>
          <p:cNvPr id="11267" name="Rectangle 3"/>
          <p:cNvSpPr>
            <a:spLocks noGrp="1" noRot="1" noChangeArrowheads="1"/>
          </p:cNvSpPr>
          <p:nvPr>
            <p:ph type="body" idx="1"/>
          </p:nvPr>
        </p:nvSpPr>
        <p:spPr/>
        <p:txBody>
          <a:bodyPr/>
          <a:lstStyle/>
          <a:p>
            <a:pPr eaLnBrk="1" hangingPunct="1">
              <a:buClr>
                <a:schemeClr val="tx1"/>
              </a:buClr>
              <a:buFont typeface="Wingdings" panose="05000000000000000000" pitchFamily="2" charset="2"/>
              <a:buNone/>
            </a:pPr>
            <a:r>
              <a:rPr lang="zh-CN" altLang="en-US" b="1"/>
              <a:t>代表性观点：</a:t>
            </a:r>
            <a:endParaRPr lang="zh-CN" altLang="en-US" b="1"/>
          </a:p>
          <a:p>
            <a:pPr eaLnBrk="1" hangingPunct="1">
              <a:lnSpc>
                <a:spcPct val="110000"/>
              </a:lnSpc>
              <a:buClr>
                <a:schemeClr val="tx1"/>
              </a:buClr>
              <a:buFont typeface="Wingdings" panose="05000000000000000000" pitchFamily="2" charset="2"/>
              <a:buNone/>
            </a:pPr>
            <a:r>
              <a:rPr lang="zh-CN" altLang="en-US" b="1"/>
              <a:t>        </a:t>
            </a:r>
            <a:r>
              <a:rPr lang="en-US" altLang="zh-CN" b="1"/>
              <a:t>1916</a:t>
            </a:r>
            <a:r>
              <a:rPr lang="zh-CN" altLang="en-US" b="1"/>
              <a:t>年  现代管理理论的创始人法国实业家亨利</a:t>
            </a:r>
            <a:r>
              <a:rPr lang="en-US" altLang="zh-CN" b="1">
                <a:cs typeface="Times New Roman" panose="02020603050405020304" pitchFamily="18" charset="0"/>
              </a:rPr>
              <a:t>•</a:t>
            </a:r>
            <a:r>
              <a:rPr lang="zh-CN" altLang="en-US" b="1"/>
              <a:t>法约尔（</a:t>
            </a:r>
            <a:r>
              <a:rPr lang="en-US" altLang="zh-CN" b="1"/>
              <a:t>Henri Fayol )</a:t>
            </a:r>
            <a:r>
              <a:rPr lang="zh-CN" altLang="en-US" b="1"/>
              <a:t>：</a:t>
            </a:r>
            <a:endParaRPr lang="zh-CN" altLang="en-US" b="1"/>
          </a:p>
          <a:p>
            <a:pPr eaLnBrk="1" hangingPunct="1">
              <a:lnSpc>
                <a:spcPct val="110000"/>
              </a:lnSpc>
              <a:buClr>
                <a:schemeClr val="tx1"/>
              </a:buClr>
              <a:buFont typeface="Wingdings" panose="05000000000000000000" pitchFamily="2" charset="2"/>
              <a:buNone/>
            </a:pPr>
            <a:r>
              <a:rPr lang="zh-CN" altLang="en-US" b="1"/>
              <a:t>        “管理是由计划、组织、指挥、协调及控制等职能为要素组成的活动过程。”</a:t>
            </a:r>
            <a:endParaRPr lang="zh-CN" altLang="en-US" b="1"/>
          </a:p>
          <a:p>
            <a:pPr eaLnBrk="1" hangingPunct="1"/>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524000" y="198884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3" name="标题 1"/>
          <p:cNvSpPr>
            <a:spLocks noGrp="1"/>
          </p:cNvSpPr>
          <p:nvPr>
            <p:ph type="title"/>
          </p:nvPr>
        </p:nvSpPr>
        <p:spPr>
          <a:xfrm>
            <a:off x="144887" y="804813"/>
            <a:ext cx="8854225" cy="779078"/>
          </a:xfrm>
        </p:spPr>
        <p:txBody>
          <a:bodyPr>
            <a:noAutofit/>
          </a:bodyPr>
          <a:lstStyle/>
          <a:p>
            <a:r>
              <a:rPr lang="zh-CN" altLang="en-US" sz="2800" b="1" dirty="0"/>
              <a:t>管理学与其他学科</a:t>
            </a:r>
            <a:endParaRPr lang="zh-CN" alt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pPr eaLnBrk="1" hangingPunct="1"/>
            <a:r>
              <a:rPr lang="zh-CN" altLang="en-US" b="1"/>
              <a:t>管理的定义</a:t>
            </a:r>
            <a:endParaRPr lang="zh-CN" altLang="en-US" b="1"/>
          </a:p>
        </p:txBody>
      </p:sp>
      <p:sp>
        <p:nvSpPr>
          <p:cNvPr id="12291" name="Rectangle 3"/>
          <p:cNvSpPr>
            <a:spLocks noGrp="1" noRot="1" noChangeArrowheads="1"/>
          </p:cNvSpPr>
          <p:nvPr>
            <p:ph type="body" idx="1"/>
          </p:nvPr>
        </p:nvSpPr>
        <p:spPr/>
        <p:txBody>
          <a:bodyPr/>
          <a:lstStyle/>
          <a:p>
            <a:pPr eaLnBrk="1" hangingPunct="1">
              <a:buClr>
                <a:schemeClr val="tx1"/>
              </a:buClr>
              <a:buFont typeface="Wingdings" panose="05000000000000000000" pitchFamily="2" charset="2"/>
              <a:buNone/>
            </a:pPr>
            <a:r>
              <a:rPr lang="en-US" altLang="zh-CN" b="1" dirty="0"/>
              <a:t>1942</a:t>
            </a:r>
            <a:r>
              <a:rPr lang="zh-CN" altLang="en-US" b="1" dirty="0"/>
              <a:t>年（遗作）  玛丽</a:t>
            </a:r>
            <a:r>
              <a:rPr lang="en-US" altLang="zh-CN" b="1" dirty="0">
                <a:cs typeface="Times New Roman" panose="02020603050405020304" pitchFamily="18" charset="0"/>
              </a:rPr>
              <a:t>•</a:t>
            </a:r>
            <a:r>
              <a:rPr lang="zh-CN" altLang="en-US" b="1" dirty="0"/>
              <a:t>帕克</a:t>
            </a:r>
            <a:r>
              <a:rPr lang="en-US" altLang="zh-CN" b="1" dirty="0">
                <a:cs typeface="Times New Roman" panose="02020603050405020304" pitchFamily="18" charset="0"/>
              </a:rPr>
              <a:t>•</a:t>
            </a:r>
            <a:r>
              <a:rPr lang="zh-CN" altLang="en-US" b="1" dirty="0"/>
              <a:t>福莱特（</a:t>
            </a:r>
            <a:r>
              <a:rPr lang="en-US" altLang="zh-CN" b="1" dirty="0"/>
              <a:t>Mary  Parker Follett</a:t>
            </a:r>
            <a:r>
              <a:rPr lang="zh-CN" altLang="en-US" b="1" dirty="0"/>
              <a:t>）：</a:t>
            </a:r>
            <a:endParaRPr lang="zh-CN" altLang="en-US" b="1" dirty="0"/>
          </a:p>
          <a:p>
            <a:pPr eaLnBrk="1" hangingPunct="1">
              <a:buClr>
                <a:schemeClr val="tx1"/>
              </a:buClr>
              <a:buFont typeface="Wingdings" panose="05000000000000000000" pitchFamily="2" charset="2"/>
              <a:buNone/>
            </a:pPr>
            <a:r>
              <a:rPr lang="zh-CN" altLang="en-US" b="1" dirty="0"/>
              <a:t>    “通过其他人来完成工作的艺术”</a:t>
            </a:r>
            <a:endParaRPr lang="zh-CN" altLang="en-US" b="1" dirty="0"/>
          </a:p>
          <a:p>
            <a:pPr eaLnBrk="1" hangingPunct="1">
              <a:buFont typeface="Wingdings" panose="05000000000000000000" pitchFamily="2" charset="2"/>
              <a:buNone/>
            </a:pPr>
            <a:r>
              <a:rPr lang="zh-CN" altLang="en-US" b="1" dirty="0"/>
              <a:t>   ⑴管理必然涉及到其他人；</a:t>
            </a:r>
            <a:endParaRPr lang="zh-CN" altLang="en-US" b="1" dirty="0"/>
          </a:p>
          <a:p>
            <a:pPr eaLnBrk="1" hangingPunct="1">
              <a:buFont typeface="Wingdings" panose="05000000000000000000" pitchFamily="2" charset="2"/>
              <a:buNone/>
            </a:pPr>
            <a:r>
              <a:rPr lang="zh-CN" altLang="en-US" b="1" dirty="0"/>
              <a:t>   ⑵管理的目的是通过其他人来完成工作；</a:t>
            </a:r>
            <a:endParaRPr lang="zh-CN" altLang="en-US" b="1" dirty="0"/>
          </a:p>
          <a:p>
            <a:pPr eaLnBrk="1" hangingPunct="1">
              <a:buFont typeface="Wingdings" panose="05000000000000000000" pitchFamily="2" charset="2"/>
              <a:buNone/>
            </a:pPr>
            <a:r>
              <a:rPr lang="zh-CN" altLang="en-US" b="1" dirty="0"/>
              <a:t>   ⑶核心是管理者要处理好与其他人的关系，调动积极性，让他人为你工作。</a:t>
            </a:r>
            <a:endParaRPr lang="zh-CN" altLang="en-US" b="1"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pPr eaLnBrk="1" hangingPunct="1"/>
            <a:r>
              <a:rPr lang="zh-CN" altLang="en-US" b="1"/>
              <a:t>管理的定义</a:t>
            </a:r>
            <a:endParaRPr lang="zh-CN" altLang="en-US" b="1"/>
          </a:p>
        </p:txBody>
      </p:sp>
      <p:sp>
        <p:nvSpPr>
          <p:cNvPr id="13315" name="Rectangle 3"/>
          <p:cNvSpPr>
            <a:spLocks noGrp="1" noRot="1" noChangeArrowheads="1"/>
          </p:cNvSpPr>
          <p:nvPr>
            <p:ph type="body" idx="1"/>
          </p:nvPr>
        </p:nvSpPr>
        <p:spPr/>
        <p:txBody>
          <a:bodyPr/>
          <a:lstStyle/>
          <a:p>
            <a:pPr eaLnBrk="1" hangingPunct="1">
              <a:buClr>
                <a:schemeClr val="tx1"/>
              </a:buClr>
              <a:buFont typeface="Wingdings" panose="05000000000000000000" pitchFamily="2" charset="2"/>
              <a:buNone/>
            </a:pPr>
            <a:r>
              <a:rPr lang="zh-CN" altLang="en-US" b="1"/>
              <a:t>彼得</a:t>
            </a:r>
            <a:r>
              <a:rPr lang="en-US" altLang="zh-CN" b="1">
                <a:cs typeface="Times New Roman" panose="02020603050405020304" pitchFamily="18" charset="0"/>
              </a:rPr>
              <a:t>•</a:t>
            </a:r>
            <a:r>
              <a:rPr lang="zh-CN" altLang="en-US" b="1">
                <a:cs typeface="Times New Roman" panose="02020603050405020304" pitchFamily="18" charset="0"/>
              </a:rPr>
              <a:t>德鲁克：</a:t>
            </a:r>
            <a:endParaRPr lang="zh-CN" altLang="en-US" b="1">
              <a:cs typeface="Times New Roman" panose="02020603050405020304" pitchFamily="18" charset="0"/>
            </a:endParaRPr>
          </a:p>
          <a:p>
            <a:pPr eaLnBrk="1" hangingPunct="1">
              <a:lnSpc>
                <a:spcPct val="110000"/>
              </a:lnSpc>
              <a:buClr>
                <a:schemeClr val="tx1"/>
              </a:buClr>
              <a:buFont typeface="Wingdings" panose="05000000000000000000" pitchFamily="2" charset="2"/>
              <a:buNone/>
            </a:pPr>
            <a:r>
              <a:rPr lang="zh-CN" altLang="en-US" b="1">
                <a:cs typeface="Times New Roman" panose="02020603050405020304" pitchFamily="18" charset="0"/>
              </a:rPr>
              <a:t>          “管理是一种实践，其本质不在于“知”而在于“行”；其验证不在于逻辑，而在于成果；其唯一权威就是成就”</a:t>
            </a:r>
            <a:endParaRPr lang="zh-CN" altLang="en-US" b="1">
              <a:cs typeface="Times New Roman" panose="02020603050405020304" pitchFamily="18" charset="0"/>
            </a:endParaRPr>
          </a:p>
          <a:p>
            <a:pPr eaLnBrk="1" hangingPunct="1">
              <a:lnSpc>
                <a:spcPct val="110000"/>
              </a:lnSpc>
              <a:buClr>
                <a:schemeClr val="tx1"/>
              </a:buClr>
              <a:buFont typeface="Wingdings" panose="05000000000000000000" pitchFamily="2" charset="2"/>
              <a:buNone/>
            </a:pPr>
            <a:r>
              <a:rPr lang="zh-CN" altLang="en-US" b="1"/>
              <a:t>         </a:t>
            </a:r>
            <a:r>
              <a:rPr lang="zh-CN" altLang="en-US" b="1">
                <a:solidFill>
                  <a:srgbClr val="FF0000"/>
                </a:solidFill>
              </a:rPr>
              <a:t> 管理是实践的综合艺术。</a:t>
            </a:r>
            <a:endParaRPr lang="zh-CN" altLang="en-US" b="1"/>
          </a:p>
          <a:p>
            <a:pPr eaLnBrk="1" hangingPunct="1"/>
            <a:endParaRPr lang="en-US" altLang="zh-CN"/>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pPr eaLnBrk="1" hangingPunct="1"/>
            <a:r>
              <a:rPr lang="zh-CN" altLang="en-US" b="1"/>
              <a:t>管理的定义</a:t>
            </a:r>
            <a:endParaRPr lang="zh-CN" altLang="en-US" b="1"/>
          </a:p>
        </p:txBody>
      </p:sp>
      <p:sp>
        <p:nvSpPr>
          <p:cNvPr id="14339" name="Rectangle 3"/>
          <p:cNvSpPr>
            <a:spLocks noGrp="1" noRot="1" noChangeArrowheads="1"/>
          </p:cNvSpPr>
          <p:nvPr>
            <p:ph type="body" idx="1"/>
          </p:nvPr>
        </p:nvSpPr>
        <p:spPr>
          <a:xfrm>
            <a:off x="611188" y="1905000"/>
            <a:ext cx="8231187" cy="4194175"/>
          </a:xfrm>
        </p:spPr>
        <p:txBody>
          <a:bodyPr/>
          <a:lstStyle/>
          <a:p>
            <a:pPr eaLnBrk="1" hangingPunct="1">
              <a:lnSpc>
                <a:spcPct val="110000"/>
              </a:lnSpc>
              <a:buClr>
                <a:schemeClr val="tx1"/>
              </a:buClr>
              <a:buFont typeface="Wingdings" panose="05000000000000000000" pitchFamily="2" charset="2"/>
              <a:buNone/>
            </a:pPr>
            <a:r>
              <a:rPr lang="en-US" altLang="zh-CN" b="1"/>
              <a:t>1978</a:t>
            </a:r>
            <a:r>
              <a:rPr lang="zh-CN" altLang="en-US" b="1"/>
              <a:t>年  赫伯特</a:t>
            </a:r>
            <a:r>
              <a:rPr lang="en-US" altLang="zh-CN" b="1">
                <a:cs typeface="Times New Roman" panose="02020603050405020304" pitchFamily="18" charset="0"/>
              </a:rPr>
              <a:t>•</a:t>
            </a:r>
            <a:r>
              <a:rPr lang="zh-CN" altLang="en-US" b="1">
                <a:cs typeface="Times New Roman" panose="02020603050405020304" pitchFamily="18" charset="0"/>
              </a:rPr>
              <a:t>西蒙：</a:t>
            </a:r>
            <a:endParaRPr lang="zh-CN" altLang="en-US" b="1">
              <a:cs typeface="Times New Roman" panose="02020603050405020304" pitchFamily="18" charset="0"/>
            </a:endParaRPr>
          </a:p>
          <a:p>
            <a:pPr eaLnBrk="1" hangingPunct="1">
              <a:lnSpc>
                <a:spcPct val="110000"/>
              </a:lnSpc>
              <a:buClr>
                <a:schemeClr val="tx1"/>
              </a:buClr>
              <a:buFont typeface="Wingdings" panose="05000000000000000000" pitchFamily="2" charset="2"/>
              <a:buNone/>
            </a:pPr>
            <a:r>
              <a:rPr lang="zh-CN" altLang="en-US" b="1"/>
              <a:t>         “管理就是决策。”</a:t>
            </a:r>
            <a:endParaRPr lang="zh-CN" altLang="en-US" b="1"/>
          </a:p>
          <a:p>
            <a:pPr eaLnBrk="1" hangingPunct="1">
              <a:lnSpc>
                <a:spcPct val="110000"/>
              </a:lnSpc>
              <a:buClr>
                <a:schemeClr val="tx1"/>
              </a:buClr>
              <a:buFont typeface="Wingdings" panose="05000000000000000000" pitchFamily="2" charset="2"/>
              <a:buNone/>
            </a:pPr>
            <a:r>
              <a:rPr lang="zh-CN" altLang="en-US" b="1"/>
              <a:t>        他认为任何组织、任何层次的管理者在进行管理都要经过决策过程。</a:t>
            </a:r>
            <a:endParaRPr lang="zh-CN" altLang="en-US" b="1"/>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pPr eaLnBrk="1" hangingPunct="1"/>
            <a:r>
              <a:rPr lang="zh-CN" altLang="en-US" b="1"/>
              <a:t>管理的定义</a:t>
            </a:r>
            <a:endParaRPr lang="zh-CN" altLang="en-US" b="1"/>
          </a:p>
        </p:txBody>
      </p:sp>
      <p:sp>
        <p:nvSpPr>
          <p:cNvPr id="15363" name="Rectangle 3"/>
          <p:cNvSpPr>
            <a:spLocks noGrp="1" noRot="1" noChangeArrowheads="1"/>
          </p:cNvSpPr>
          <p:nvPr>
            <p:ph type="body" idx="1"/>
          </p:nvPr>
        </p:nvSpPr>
        <p:spPr/>
        <p:txBody>
          <a:bodyPr/>
          <a:lstStyle/>
          <a:p>
            <a:pPr eaLnBrk="1" hangingPunct="1">
              <a:spcBef>
                <a:spcPct val="50000"/>
              </a:spcBef>
              <a:buFont typeface="Wingdings" panose="05000000000000000000" pitchFamily="2" charset="2"/>
              <a:buNone/>
            </a:pPr>
            <a:r>
              <a:rPr lang="zh-CN" altLang="en-US" b="1" dirty="0"/>
              <a:t>亨利</a:t>
            </a:r>
            <a:r>
              <a:rPr lang="en-US" altLang="zh-CN" b="1" dirty="0"/>
              <a:t>·</a:t>
            </a:r>
            <a:r>
              <a:rPr lang="zh-CN" altLang="en-US" b="1" dirty="0"/>
              <a:t>明兹伯格</a:t>
            </a:r>
            <a:endParaRPr lang="zh-CN" altLang="en-US" b="1" dirty="0"/>
          </a:p>
          <a:p>
            <a:pPr eaLnBrk="1" hangingPunct="1">
              <a:spcBef>
                <a:spcPct val="50000"/>
              </a:spcBef>
              <a:buFont typeface="Wingdings" panose="05000000000000000000" pitchFamily="2" charset="2"/>
              <a:buNone/>
            </a:pPr>
            <a:r>
              <a:rPr lang="zh-CN" altLang="en-US" b="1" dirty="0"/>
              <a:t>         “管理是一门艺术”</a:t>
            </a:r>
            <a:endParaRPr lang="zh-CN" altLang="en-US" b="1" dirty="0"/>
          </a:p>
          <a:p>
            <a:pPr eaLnBrk="1" hangingPunct="1">
              <a:spcBef>
                <a:spcPct val="50000"/>
              </a:spcBef>
              <a:buFont typeface="Wingdings" panose="05000000000000000000" pitchFamily="2" charset="2"/>
              <a:buNone/>
            </a:pPr>
            <a:r>
              <a:rPr lang="zh-CN" altLang="en-US" b="1" dirty="0"/>
              <a:t>         指管理具有一定的技巧，这种技巧通过实践获得。</a:t>
            </a:r>
            <a:endParaRPr lang="zh-CN" altLang="en-US" b="1" dirty="0"/>
          </a:p>
          <a:p>
            <a:pPr eaLnBrk="1" hangingPunct="1">
              <a:spcBef>
                <a:spcPct val="50000"/>
              </a:spcBef>
              <a:buFont typeface="Wingdings" panose="05000000000000000000" pitchFamily="2" charset="2"/>
              <a:buNone/>
            </a:pPr>
            <a:r>
              <a:rPr lang="zh-CN" altLang="en-US" b="1" i="1" dirty="0"/>
              <a:t>         </a:t>
            </a:r>
            <a:endParaRPr lang="zh-CN" altLang="en-US" i="1" u="sng" dirty="0">
              <a:ea typeface="仿宋_GB2312" pitchFamily="49"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pPr eaLnBrk="1" hangingPunct="1"/>
            <a:r>
              <a:rPr lang="zh-CN" altLang="en-US" b="1"/>
              <a:t>管理的定义</a:t>
            </a:r>
            <a:endParaRPr lang="zh-CN" altLang="en-US" b="1"/>
          </a:p>
        </p:txBody>
      </p:sp>
      <p:sp>
        <p:nvSpPr>
          <p:cNvPr id="16387" name="Rectangle 3"/>
          <p:cNvSpPr>
            <a:spLocks noGrp="1" noRot="1" noChangeArrowheads="1"/>
          </p:cNvSpPr>
          <p:nvPr>
            <p:ph type="body" idx="1"/>
          </p:nvPr>
        </p:nvSpPr>
        <p:spPr>
          <a:xfrm>
            <a:off x="179388" y="1484313"/>
            <a:ext cx="8785225" cy="4752975"/>
          </a:xfrm>
        </p:spPr>
        <p:txBody>
          <a:bodyPr/>
          <a:lstStyle/>
          <a:p>
            <a:pPr eaLnBrk="1" hangingPunct="1">
              <a:lnSpc>
                <a:spcPct val="110000"/>
              </a:lnSpc>
            </a:pPr>
            <a:r>
              <a:rPr lang="zh-CN" altLang="en-US" b="1" dirty="0"/>
              <a:t>周三多对“管理” 的定义：</a:t>
            </a:r>
            <a:endParaRPr lang="zh-CN" altLang="en-US" b="1" dirty="0"/>
          </a:p>
          <a:p>
            <a:pPr eaLnBrk="1" hangingPunct="1">
              <a:lnSpc>
                <a:spcPct val="110000"/>
              </a:lnSpc>
              <a:buFont typeface="Wingdings" panose="05000000000000000000" pitchFamily="2" charset="2"/>
              <a:buNone/>
            </a:pPr>
            <a:r>
              <a:rPr lang="zh-CN" altLang="en-US" b="1" dirty="0"/>
              <a:t>         “</a:t>
            </a:r>
            <a:r>
              <a:rPr lang="zh-CN" altLang="en-US" b="1" dirty="0">
                <a:solidFill>
                  <a:srgbClr val="FF0000"/>
                </a:solidFill>
              </a:rPr>
              <a:t>管理是为了实现组织的共同目标，在特定的时空中，对组织成员在目标活动中的行为进行协调的过程。”</a:t>
            </a:r>
            <a:endParaRPr lang="zh-CN" altLang="en-US" b="1" dirty="0">
              <a:solidFill>
                <a:srgbClr val="FF0000"/>
              </a:solidFill>
            </a:endParaRPr>
          </a:p>
          <a:p>
            <a:pPr eaLnBrk="1" hangingPunct="1">
              <a:lnSpc>
                <a:spcPct val="110000"/>
              </a:lnSpc>
              <a:buFont typeface="Wingdings" panose="05000000000000000000" pitchFamily="2" charset="2"/>
              <a:buNone/>
            </a:pPr>
            <a:r>
              <a:rPr lang="zh-CN" altLang="en-US" b="1" dirty="0"/>
              <a:t> （</a:t>
            </a:r>
            <a:r>
              <a:rPr lang="en-US" altLang="zh-CN" b="1" dirty="0"/>
              <a:t>1</a:t>
            </a:r>
            <a:r>
              <a:rPr lang="zh-CN" altLang="en-US" b="1" dirty="0"/>
              <a:t>）实现组织目标是评价管理成败的唯一标准。</a:t>
            </a:r>
            <a:endParaRPr lang="zh-CN" altLang="en-US" b="1" dirty="0"/>
          </a:p>
          <a:p>
            <a:pPr eaLnBrk="1" hangingPunct="1">
              <a:lnSpc>
                <a:spcPct val="110000"/>
              </a:lnSpc>
              <a:buFont typeface="Wingdings" panose="05000000000000000000" pitchFamily="2" charset="2"/>
              <a:buNone/>
            </a:pPr>
            <a:r>
              <a:rPr lang="zh-CN" altLang="en-US" b="1" dirty="0"/>
              <a:t> （</a:t>
            </a:r>
            <a:r>
              <a:rPr lang="en-US" altLang="zh-CN" b="1" dirty="0"/>
              <a:t>2</a:t>
            </a:r>
            <a:r>
              <a:rPr lang="zh-CN" altLang="en-US" b="1" dirty="0"/>
              <a:t>）特定的时空（环境）是管理的必要条件。</a:t>
            </a:r>
            <a:endParaRPr lang="zh-CN" altLang="en-US" b="1" dirty="0"/>
          </a:p>
          <a:p>
            <a:pPr eaLnBrk="1" hangingPunct="1">
              <a:lnSpc>
                <a:spcPct val="110000"/>
              </a:lnSpc>
              <a:buFont typeface="Wingdings" panose="05000000000000000000" pitchFamily="2" charset="2"/>
              <a:buNone/>
            </a:pPr>
            <a:r>
              <a:rPr lang="zh-CN" altLang="en-US" b="1" dirty="0"/>
              <a:t> （</a:t>
            </a:r>
            <a:r>
              <a:rPr lang="en-US" altLang="zh-CN" b="1" dirty="0"/>
              <a:t>3</a:t>
            </a:r>
            <a:r>
              <a:rPr lang="zh-CN" altLang="en-US" b="1" dirty="0"/>
              <a:t>）管理的核心是人的行为。</a:t>
            </a:r>
            <a:endParaRPr lang="zh-CN" altLang="en-US" b="1" dirty="0"/>
          </a:p>
          <a:p>
            <a:pPr eaLnBrk="1" hangingPunct="1">
              <a:lnSpc>
                <a:spcPct val="110000"/>
              </a:lnSpc>
              <a:buFont typeface="Wingdings" panose="05000000000000000000" pitchFamily="2" charset="2"/>
              <a:buNone/>
            </a:pPr>
            <a:r>
              <a:rPr lang="zh-CN" altLang="en-US" b="1" dirty="0"/>
              <a:t> （</a:t>
            </a:r>
            <a:r>
              <a:rPr lang="en-US" altLang="zh-CN" b="1" dirty="0"/>
              <a:t>4</a:t>
            </a:r>
            <a:r>
              <a:rPr lang="zh-CN" altLang="en-US" b="1" dirty="0"/>
              <a:t>）管理的本质是协调。</a:t>
            </a:r>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625" y="836712"/>
            <a:ext cx="8540750" cy="4194175"/>
          </a:xfrm>
        </p:spPr>
        <p:txBody>
          <a:bodyPr/>
          <a:lstStyle/>
          <a:p>
            <a:r>
              <a:rPr lang="zh-CN" altLang="en-US" sz="3200" b="1" dirty="0">
                <a:cs typeface="+mn-ea"/>
                <a:sym typeface="+mn-lt"/>
              </a:rPr>
              <a:t>本教材的定义：</a:t>
            </a:r>
            <a:r>
              <a:rPr lang="zh-CN" altLang="zh-CN" sz="3200" b="1" dirty="0">
                <a:solidFill>
                  <a:srgbClr val="FF0000"/>
                </a:solidFill>
                <a:cs typeface="+mn-ea"/>
                <a:sym typeface="+mn-lt"/>
              </a:rPr>
              <a:t>管理就是</a:t>
            </a:r>
            <a:r>
              <a:rPr lang="zh-CN" altLang="zh-CN" sz="3200" b="1" dirty="0">
                <a:cs typeface="+mn-ea"/>
                <a:sym typeface="+mn-lt"/>
              </a:rPr>
              <a:t>为了有效地实现组织目标，</a:t>
            </a:r>
            <a:r>
              <a:rPr lang="zh-CN" altLang="zh-CN" sz="3200" b="1" dirty="0">
                <a:solidFill>
                  <a:srgbClr val="FF0000"/>
                </a:solidFill>
                <a:cs typeface="+mn-ea"/>
                <a:sym typeface="+mn-lt"/>
              </a:rPr>
              <a:t>由管理者利用相关知识、技术和方法对</a:t>
            </a:r>
            <a:r>
              <a:rPr lang="zh-CN" altLang="zh-CN" sz="3200" b="1" dirty="0">
                <a:solidFill>
                  <a:schemeClr val="accent1">
                    <a:lumMod val="50000"/>
                  </a:schemeClr>
                </a:solidFill>
                <a:cs typeface="+mn-ea"/>
                <a:sym typeface="+mn-lt"/>
              </a:rPr>
              <a:t>组织活动</a:t>
            </a:r>
            <a:r>
              <a:rPr lang="zh-CN" altLang="zh-CN" sz="3200" b="1" dirty="0">
                <a:solidFill>
                  <a:srgbClr val="FF0000"/>
                </a:solidFill>
                <a:cs typeface="+mn-ea"/>
                <a:sym typeface="+mn-lt"/>
              </a:rPr>
              <a:t>进行决策、组织、领导、控制并不断创新的过程</a:t>
            </a:r>
            <a:r>
              <a:rPr lang="zh-CN" altLang="en-US" sz="3200" b="1" dirty="0">
                <a:solidFill>
                  <a:srgbClr val="FF0000"/>
                </a:solidFill>
                <a:cs typeface="+mn-ea"/>
                <a:sym typeface="+mn-lt"/>
              </a:rPr>
              <a:t>。</a:t>
            </a:r>
            <a:endParaRPr lang="en-US" altLang="zh-CN" sz="3200" b="1" dirty="0">
              <a:solidFill>
                <a:srgbClr val="FF0000"/>
              </a:solidFill>
              <a:cs typeface="+mn-ea"/>
              <a:sym typeface="+mn-lt"/>
            </a:endParaRPr>
          </a:p>
          <a:p>
            <a:pPr>
              <a:buFont typeface="Wingdings" panose="05000000000000000000" pitchFamily="2" charset="2"/>
              <a:buChar char="ü"/>
            </a:pPr>
            <a:r>
              <a:rPr lang="zh-CN" altLang="en-US" sz="3200" b="1" dirty="0">
                <a:cs typeface="+mn-ea"/>
                <a:sym typeface="+mn-lt"/>
              </a:rPr>
              <a:t>管理的目的是有效地实现组织预定的目标。</a:t>
            </a:r>
            <a:endParaRPr lang="zh-CN" altLang="en-US" sz="3200" b="1" dirty="0">
              <a:cs typeface="+mn-ea"/>
              <a:sym typeface="+mn-lt"/>
            </a:endParaRPr>
          </a:p>
          <a:p>
            <a:pPr>
              <a:buFont typeface="Wingdings" panose="05000000000000000000" pitchFamily="2" charset="2"/>
              <a:buChar char="ü"/>
            </a:pPr>
            <a:r>
              <a:rPr lang="zh-CN" altLang="en-US" sz="3200" b="1" dirty="0">
                <a:cs typeface="+mn-ea"/>
                <a:sym typeface="+mn-lt"/>
              </a:rPr>
              <a:t>管理的主体是具有专门知识、利用专门技术和方法来进行专门活动的管理者。</a:t>
            </a:r>
            <a:endParaRPr lang="zh-CN" altLang="en-US" sz="3200" b="1" dirty="0">
              <a:cs typeface="+mn-ea"/>
              <a:sym typeface="+mn-lt"/>
            </a:endParaRPr>
          </a:p>
          <a:p>
            <a:pPr>
              <a:buFont typeface="Wingdings" panose="05000000000000000000" pitchFamily="2" charset="2"/>
              <a:buChar char="ü"/>
            </a:pPr>
            <a:r>
              <a:rPr lang="zh-CN" altLang="en-US" sz="3200" b="1" dirty="0">
                <a:cs typeface="+mn-ea"/>
                <a:sym typeface="+mn-lt"/>
              </a:rPr>
              <a:t>管理的客体是组织活动及其参与要素。</a:t>
            </a:r>
            <a:endParaRPr lang="zh-CN" altLang="en-US" sz="3200" b="1" dirty="0">
              <a:cs typeface="+mn-ea"/>
              <a:sym typeface="+mn-lt"/>
            </a:endParaRPr>
          </a:p>
          <a:p>
            <a:pPr>
              <a:buFont typeface="Wingdings" panose="05000000000000000000" pitchFamily="2" charset="2"/>
              <a:buChar char="ü"/>
            </a:pPr>
            <a:r>
              <a:rPr lang="zh-CN" altLang="en-US" sz="3200" b="1" dirty="0">
                <a:cs typeface="+mn-ea"/>
                <a:sym typeface="+mn-lt"/>
              </a:rPr>
              <a:t>管理是一个包括多阶段、多项工作的综合过程：决策、组织、领导、控制、创新</a:t>
            </a:r>
            <a:r>
              <a:rPr lang="en-US" altLang="zh-CN" sz="3200" b="1" dirty="0">
                <a:cs typeface="+mn-ea"/>
                <a:sym typeface="+mn-lt"/>
              </a:rPr>
              <a:t>……</a:t>
            </a:r>
            <a:endParaRPr lang="en-US" altLang="zh-CN" sz="3200" b="1" dirty="0">
              <a:cs typeface="+mn-ea"/>
              <a:sym typeface="+mn-lt"/>
            </a:endParaRPr>
          </a:p>
          <a:p>
            <a:pPr marL="0" indent="0">
              <a:buNone/>
            </a:pPr>
            <a:endParaRPr lang="en-US" altLang="zh-CN" sz="3200" dirty="0">
              <a:cs typeface="+mn-ea"/>
              <a:sym typeface="+mn-lt"/>
            </a:endParaRPr>
          </a:p>
          <a:p>
            <a:endParaRPr lang="zh-CN" altLang="en-US" dirty="0"/>
          </a:p>
        </p:txBody>
      </p:sp>
    </p:spTree>
  </p:cSld>
  <p:clrMapOvr>
    <a:masterClrMapping/>
  </p:clrMapOvr>
</p:sld>
</file>

<file path=ppt/tags/tag1.xml><?xml version="1.0" encoding="utf-8"?>
<p:tagLst xmlns:p="http://schemas.openxmlformats.org/presentationml/2006/main">
  <p:tag name="KSO_WPP_MARK_KEY" val="bd56b5c8-acf0-4b09-a0a6-9f7ce8bbbf82"/>
  <p:tag name="COMMONDATA" val="eyJoZGlkIjoiZGM2MTAxNzEzZGEwMWUzN2I4MjdhYzhkMDg1MmJkYTAifQ=="/>
</p:tagLst>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0</TotalTime>
  <Words>3286</Words>
  <Application>WPS 演示</Application>
  <PresentationFormat>全屏显示(4:3)</PresentationFormat>
  <Paragraphs>352</Paragraphs>
  <Slides>30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30</vt:i4>
      </vt:variant>
    </vt:vector>
  </HeadingPairs>
  <TitlesOfParts>
    <vt:vector size="46" baseType="lpstr">
      <vt:lpstr>Arial</vt:lpstr>
      <vt:lpstr>宋体</vt:lpstr>
      <vt:lpstr>Wingdings</vt:lpstr>
      <vt:lpstr>隶书</vt:lpstr>
      <vt:lpstr>Times New Roman</vt:lpstr>
      <vt:lpstr>仿宋_GB2312</vt:lpstr>
      <vt:lpstr>仿宋</vt:lpstr>
      <vt:lpstr>微软雅黑</vt:lpstr>
      <vt:lpstr>Arial Unicode MS</vt:lpstr>
      <vt:lpstr>华文楷体</vt:lpstr>
      <vt:lpstr>Calibri</vt:lpstr>
      <vt:lpstr>楷体_GB2312</vt:lpstr>
      <vt:lpstr>新宋体</vt:lpstr>
      <vt:lpstr>Calibri</vt:lpstr>
      <vt:lpstr>Cambria</vt:lpstr>
      <vt:lpstr>诗情画意</vt:lpstr>
      <vt:lpstr>第一章 管理与管理者</vt:lpstr>
      <vt:lpstr>什么是管理？   什么是管理者？</vt:lpstr>
      <vt:lpstr>一、管理的定义</vt:lpstr>
      <vt:lpstr>管理的定义</vt:lpstr>
      <vt:lpstr>管理的定义</vt:lpstr>
      <vt:lpstr>管理的定义</vt:lpstr>
      <vt:lpstr>管理的定义</vt:lpstr>
      <vt:lpstr>管理的定义</vt:lpstr>
      <vt:lpstr>PowerPoint 演示文稿</vt:lpstr>
      <vt:lpstr>二、管理的职能、本质与性质</vt:lpstr>
      <vt:lpstr>PowerPoint 演示文稿</vt:lpstr>
      <vt:lpstr>PowerPoint 演示文稿</vt:lpstr>
      <vt:lpstr>PowerPoint 演示文稿</vt:lpstr>
      <vt:lpstr>PowerPoint 演示文稿</vt:lpstr>
      <vt:lpstr>PowerPoint 演示文稿</vt:lpstr>
      <vt:lpstr>管理的本质</vt:lpstr>
      <vt:lpstr>管理的属性</vt:lpstr>
      <vt:lpstr>PowerPoint 演示文稿</vt:lpstr>
      <vt:lpstr>三、管理者的角色与技能</vt:lpstr>
      <vt:lpstr>PowerPoint 演示文稿</vt:lpstr>
      <vt:lpstr>PowerPoint 演示文稿</vt:lpstr>
      <vt:lpstr>PowerPoint 演示文稿</vt:lpstr>
      <vt:lpstr>PowerPoint 演示文稿</vt:lpstr>
      <vt:lpstr>PowerPoint 演示文稿</vt:lpstr>
      <vt:lpstr>PowerPoint 演示文稿</vt:lpstr>
      <vt:lpstr>管理学的学习意义与方法</vt:lpstr>
      <vt:lpstr>（二）学习管理学的理论指导、科学思维以及基本方法</vt:lpstr>
      <vt:lpstr>PowerPoint 演示文稿</vt:lpstr>
      <vt:lpstr>PowerPoint 演示文稿</vt:lpstr>
      <vt:lpstr>管理学与其他学科</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管理学原理</dc:title>
  <dc:creator>User</dc:creator>
  <cp:lastModifiedBy>حسناً ، من أنت ؟</cp:lastModifiedBy>
  <cp:revision>200</cp:revision>
  <dcterms:created xsi:type="dcterms:W3CDTF">2016-10-22T11:06:00Z</dcterms:created>
  <dcterms:modified xsi:type="dcterms:W3CDTF">2023-02-17T06:05:48Z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EE8F615F73EF4C4DB77FCE36D33DB881</vt:lpwstr>
  </property>
  <property fmtid="{D5CDD505-2E9C-101B-9397-08002B2CF9AE}" pid="3" name="KSOProductBuildVer">
    <vt:lpwstr>2052-11.1.0.13703</vt:lpwstr>
  </property>
</Properties>
</file>