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0"/>
  </p:notesMasterIdLst>
  <p:sldIdLst>
    <p:sldId id="382" r:id="rId2"/>
    <p:sldId id="408" r:id="rId3"/>
    <p:sldId id="802" r:id="rId4"/>
    <p:sldId id="803" r:id="rId5"/>
    <p:sldId id="804" r:id="rId6"/>
    <p:sldId id="805" r:id="rId7"/>
    <p:sldId id="410" r:id="rId8"/>
    <p:sldId id="806" r:id="rId9"/>
    <p:sldId id="808" r:id="rId10"/>
    <p:sldId id="807" r:id="rId11"/>
    <p:sldId id="809" r:id="rId12"/>
    <p:sldId id="810" r:id="rId13"/>
    <p:sldId id="811" r:id="rId14"/>
    <p:sldId id="812" r:id="rId15"/>
    <p:sldId id="813" r:id="rId16"/>
    <p:sldId id="814" r:id="rId17"/>
    <p:sldId id="815" r:id="rId18"/>
    <p:sldId id="816" r:id="rId1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91" autoAdjust="0"/>
    <p:restoredTop sz="93888" autoAdjust="0"/>
  </p:normalViewPr>
  <p:slideViewPr>
    <p:cSldViewPr>
      <p:cViewPr varScale="1">
        <p:scale>
          <a:sx n="81" d="100"/>
          <a:sy n="81" d="100"/>
        </p:scale>
        <p:origin x="1507"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jpg"/><Relationship Id="rId4" Type="http://schemas.openxmlformats.org/officeDocument/2006/relationships/image" Target="../media/image7.jpg"/></Relationships>
</file>

<file path=ppt/diagrams/_rels/data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jp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image" Target="../media/image11.jpg"/></Relationships>
</file>

<file path=ppt/diagrams/_rels/data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image" Target="../media/image14.jp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jpg"/><Relationship Id="rId4" Type="http://schemas.openxmlformats.org/officeDocument/2006/relationships/image" Target="../media/image7.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jp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image" Target="../media/image11.jpg"/></Relationships>
</file>

<file path=ppt/diagrams/_rels/drawing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image" Target="../media/image14.jp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EEE916-4307-4ECD-8302-5723E228EA28}" type="doc">
      <dgm:prSet loTypeId="urn:microsoft.com/office/officeart/2008/layout/BendingPictureCaption" loCatId="picture" qsTypeId="urn:microsoft.com/office/officeart/2005/8/quickstyle/simple1" qsCatId="simple" csTypeId="urn:microsoft.com/office/officeart/2005/8/colors/accent2_1" csCatId="accent2" phldr="1"/>
      <dgm:spPr/>
      <dgm:t>
        <a:bodyPr/>
        <a:lstStyle/>
        <a:p>
          <a:endParaRPr lang="zh-CN" altLang="en-US"/>
        </a:p>
      </dgm:t>
    </dgm:pt>
    <dgm:pt modelId="{F662EA4C-4E88-41C8-B786-98DF4578EE19}">
      <dgm:prSet phldrT="[文本]" custT="1"/>
      <dgm:spPr/>
      <dgm:t>
        <a:bodyPr/>
        <a:lstStyle/>
        <a:p>
          <a:r>
            <a:rPr lang="zh-CN" altLang="en-US" sz="3200" b="1" kern="1200" dirty="0">
              <a:solidFill>
                <a:srgbClr val="C00000"/>
              </a:solidFill>
              <a:latin typeface="华文楷体" panose="02010600040101010101" pitchFamily="2" charset="-122"/>
              <a:ea typeface="华文楷体" panose="02010600040101010101" pitchFamily="2" charset="-122"/>
              <a:cs typeface="+mn-cs"/>
            </a:rPr>
            <a:t>精神性</a:t>
          </a:r>
        </a:p>
      </dgm:t>
    </dgm:pt>
    <dgm:pt modelId="{74825D0A-751C-403E-B3D3-51EB0886600B}" type="parTrans" cxnId="{11CFB56F-A045-46A0-A5AD-42EDDBFF4FB4}">
      <dgm:prSet/>
      <dgm:spPr/>
      <dgm:t>
        <a:bodyPr/>
        <a:lstStyle/>
        <a:p>
          <a:endParaRPr lang="zh-CN" altLang="en-US"/>
        </a:p>
      </dgm:t>
    </dgm:pt>
    <dgm:pt modelId="{2224DC4C-57F4-4C4E-BF6F-D11A0890B3F0}" type="sibTrans" cxnId="{11CFB56F-A045-46A0-A5AD-42EDDBFF4FB4}">
      <dgm:prSet/>
      <dgm:spPr/>
      <dgm:t>
        <a:bodyPr/>
        <a:lstStyle/>
        <a:p>
          <a:endParaRPr lang="zh-CN" altLang="en-US"/>
        </a:p>
      </dgm:t>
    </dgm:pt>
    <dgm:pt modelId="{EB24D438-9533-4721-B7B1-4056A7295F9C}">
      <dgm:prSet phldrT="[文本]" custT="1"/>
      <dgm:spPr/>
      <dgm:t>
        <a:bodyPr/>
        <a:lstStyle/>
        <a:p>
          <a:pPr marL="0" lvl="0" indent="0" algn="ctr" defTabSz="1422400">
            <a:lnSpc>
              <a:spcPct val="90000"/>
            </a:lnSpc>
            <a:spcBef>
              <a:spcPct val="0"/>
            </a:spcBef>
            <a:spcAft>
              <a:spcPct val="5000"/>
            </a:spcAft>
            <a:buNone/>
          </a:pPr>
          <a:r>
            <a:rPr lang="zh-CN" altLang="en-US" sz="3200" b="1" kern="1200" dirty="0">
              <a:solidFill>
                <a:srgbClr val="C00000"/>
              </a:solidFill>
              <a:latin typeface="华文楷体" panose="02010600040101010101" pitchFamily="2" charset="-122"/>
              <a:ea typeface="华文楷体" panose="02010600040101010101" pitchFamily="2" charset="-122"/>
              <a:cs typeface="+mn-cs"/>
            </a:rPr>
            <a:t>系统性</a:t>
          </a:r>
        </a:p>
      </dgm:t>
    </dgm:pt>
    <dgm:pt modelId="{771AE860-4A1E-4ADF-92D8-227FB8DACE38}" type="parTrans" cxnId="{EB9DF66F-05DC-437C-9C4B-92ED2725E9D6}">
      <dgm:prSet/>
      <dgm:spPr/>
      <dgm:t>
        <a:bodyPr/>
        <a:lstStyle/>
        <a:p>
          <a:endParaRPr lang="zh-CN" altLang="en-US"/>
        </a:p>
      </dgm:t>
    </dgm:pt>
    <dgm:pt modelId="{C79B805F-09C5-4D16-9D59-9BF5E09FB72A}" type="sibTrans" cxnId="{EB9DF66F-05DC-437C-9C4B-92ED2725E9D6}">
      <dgm:prSet/>
      <dgm:spPr/>
      <dgm:t>
        <a:bodyPr/>
        <a:lstStyle/>
        <a:p>
          <a:endParaRPr lang="zh-CN" altLang="en-US"/>
        </a:p>
      </dgm:t>
    </dgm:pt>
    <dgm:pt modelId="{D87118F0-A483-4163-B14B-A33F087C205B}">
      <dgm:prSet phldrT="[文本]" custT="1"/>
      <dgm:spPr/>
      <dgm:t>
        <a:bodyPr lIns="36000" rIns="36000"/>
        <a:lstStyle/>
        <a:p>
          <a:pPr marL="0" lvl="0" indent="0" algn="ctr" defTabSz="1422400">
            <a:lnSpc>
              <a:spcPct val="90000"/>
            </a:lnSpc>
            <a:spcBef>
              <a:spcPct val="0"/>
            </a:spcBef>
            <a:spcAft>
              <a:spcPct val="5000"/>
            </a:spcAft>
            <a:buNone/>
          </a:pPr>
          <a:r>
            <a:rPr lang="zh-CN" altLang="en-US" sz="3200" b="1" kern="1200" dirty="0">
              <a:solidFill>
                <a:srgbClr val="C00000"/>
              </a:solidFill>
              <a:latin typeface="华文楷体" panose="02010600040101010101" pitchFamily="2" charset="-122"/>
              <a:ea typeface="华文楷体" panose="02010600040101010101" pitchFamily="2" charset="-122"/>
              <a:cs typeface="+mn-cs"/>
            </a:rPr>
            <a:t>相对稳定性</a:t>
          </a:r>
        </a:p>
      </dgm:t>
    </dgm:pt>
    <dgm:pt modelId="{60505211-9D61-4C7B-BBB8-EACF9DB5C121}" type="parTrans" cxnId="{15887FCA-B0D3-449D-AD68-30E540A7BBA1}">
      <dgm:prSet/>
      <dgm:spPr/>
      <dgm:t>
        <a:bodyPr/>
        <a:lstStyle/>
        <a:p>
          <a:endParaRPr lang="zh-CN" altLang="en-US"/>
        </a:p>
      </dgm:t>
    </dgm:pt>
    <dgm:pt modelId="{21D74A0F-F6C7-45A9-8B14-14415F121A70}" type="sibTrans" cxnId="{15887FCA-B0D3-449D-AD68-30E540A7BBA1}">
      <dgm:prSet/>
      <dgm:spPr/>
      <dgm:t>
        <a:bodyPr/>
        <a:lstStyle/>
        <a:p>
          <a:endParaRPr lang="zh-CN" altLang="en-US"/>
        </a:p>
      </dgm:t>
    </dgm:pt>
    <dgm:pt modelId="{9B0C59B6-A20D-4FA9-B31A-62A027B83139}">
      <dgm:prSet phldrT="[文本]" custT="1"/>
      <dgm:spPr/>
      <dgm:t>
        <a:bodyPr/>
        <a:lstStyle/>
        <a:p>
          <a:pPr marL="0" lvl="0" indent="0" algn="ctr" defTabSz="1422400">
            <a:lnSpc>
              <a:spcPct val="90000"/>
            </a:lnSpc>
            <a:spcBef>
              <a:spcPct val="0"/>
            </a:spcBef>
            <a:spcAft>
              <a:spcPct val="5000"/>
            </a:spcAft>
            <a:buNone/>
          </a:pPr>
          <a:r>
            <a:rPr lang="zh-CN" altLang="en-US" sz="3200" b="1" kern="1200" dirty="0">
              <a:solidFill>
                <a:srgbClr val="C00000"/>
              </a:solidFill>
              <a:latin typeface="华文楷体" panose="02010600040101010101" pitchFamily="2" charset="-122"/>
              <a:ea typeface="华文楷体" panose="02010600040101010101" pitchFamily="2" charset="-122"/>
              <a:cs typeface="+mn-cs"/>
            </a:rPr>
            <a:t>融合性</a:t>
          </a:r>
        </a:p>
      </dgm:t>
    </dgm:pt>
    <dgm:pt modelId="{2FA18DE1-F218-40D7-985E-C76DA046F736}" type="parTrans" cxnId="{3ABCB75B-2B0D-4155-824D-A3260338208D}">
      <dgm:prSet/>
      <dgm:spPr/>
      <dgm:t>
        <a:bodyPr/>
        <a:lstStyle/>
        <a:p>
          <a:endParaRPr lang="zh-CN" altLang="en-US"/>
        </a:p>
      </dgm:t>
    </dgm:pt>
    <dgm:pt modelId="{48F9AC30-194D-431E-B5CF-C60DA254C7CD}" type="sibTrans" cxnId="{3ABCB75B-2B0D-4155-824D-A3260338208D}">
      <dgm:prSet/>
      <dgm:spPr/>
      <dgm:t>
        <a:bodyPr/>
        <a:lstStyle/>
        <a:p>
          <a:endParaRPr lang="zh-CN" altLang="en-US"/>
        </a:p>
      </dgm:t>
    </dgm:pt>
    <dgm:pt modelId="{B55F106C-5844-421E-9283-008EDDC4F61A}" type="pres">
      <dgm:prSet presAssocID="{73EEE916-4307-4ECD-8302-5723E228EA28}" presName="diagram" presStyleCnt="0">
        <dgm:presLayoutVars>
          <dgm:dir/>
        </dgm:presLayoutVars>
      </dgm:prSet>
      <dgm:spPr/>
    </dgm:pt>
    <dgm:pt modelId="{8D018E75-C196-4C8A-A5D2-DE100DA3D69E}" type="pres">
      <dgm:prSet presAssocID="{F662EA4C-4E88-41C8-B786-98DF4578EE19}" presName="composite" presStyleCnt="0"/>
      <dgm:spPr/>
    </dgm:pt>
    <dgm:pt modelId="{37F9FFC2-F767-465E-9656-6830A6D775F2}" type="pres">
      <dgm:prSet presAssocID="{F662EA4C-4E88-41C8-B786-98DF4578EE19}" presName="Image" presStyleLbl="bgShp"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dgm:spPr>
    </dgm:pt>
    <dgm:pt modelId="{C21FB03A-8148-42D3-9A58-2927097E5F6E}" type="pres">
      <dgm:prSet presAssocID="{F662EA4C-4E88-41C8-B786-98DF4578EE19}" presName="Parent" presStyleLbl="node0" presStyleIdx="0" presStyleCnt="4">
        <dgm:presLayoutVars>
          <dgm:bulletEnabled val="1"/>
        </dgm:presLayoutVars>
      </dgm:prSet>
      <dgm:spPr/>
    </dgm:pt>
    <dgm:pt modelId="{628EFBEE-B2E1-4EB3-AFE6-91670C3FA0CA}" type="pres">
      <dgm:prSet presAssocID="{2224DC4C-57F4-4C4E-BF6F-D11A0890B3F0}" presName="sibTrans" presStyleCnt="0"/>
      <dgm:spPr/>
    </dgm:pt>
    <dgm:pt modelId="{9618CB35-7AC2-4441-B514-A3B2E6F8B3BB}" type="pres">
      <dgm:prSet presAssocID="{EB24D438-9533-4721-B7B1-4056A7295F9C}" presName="composite" presStyleCnt="0"/>
      <dgm:spPr/>
    </dgm:pt>
    <dgm:pt modelId="{22FE9287-E5C7-4F23-9AC1-DBDFC4961AF9}" type="pres">
      <dgm:prSet presAssocID="{EB24D438-9533-4721-B7B1-4056A7295F9C}" presName="Image" presStyleLbl="bgShp"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13000" r="-13000"/>
          </a:stretch>
        </a:blipFill>
      </dgm:spPr>
    </dgm:pt>
    <dgm:pt modelId="{6E7AFFBD-777B-477B-A793-6530FE03CF70}" type="pres">
      <dgm:prSet presAssocID="{EB24D438-9533-4721-B7B1-4056A7295F9C}" presName="Parent" presStyleLbl="node0" presStyleIdx="1" presStyleCnt="4">
        <dgm:presLayoutVars>
          <dgm:bulletEnabled val="1"/>
        </dgm:presLayoutVars>
      </dgm:prSet>
      <dgm:spPr/>
    </dgm:pt>
    <dgm:pt modelId="{2E924644-65EA-4C02-84BC-65BD2C74F013}" type="pres">
      <dgm:prSet presAssocID="{C79B805F-09C5-4D16-9D59-9BF5E09FB72A}" presName="sibTrans" presStyleCnt="0"/>
      <dgm:spPr/>
    </dgm:pt>
    <dgm:pt modelId="{BE76D8BD-4210-4DE0-8DA4-86DBAAA7D74B}" type="pres">
      <dgm:prSet presAssocID="{D87118F0-A483-4163-B14B-A33F087C205B}" presName="composite" presStyleCnt="0"/>
      <dgm:spPr/>
    </dgm:pt>
    <dgm:pt modelId="{2DA8702B-9414-40B6-A676-655FCA6A3B98}" type="pres">
      <dgm:prSet presAssocID="{D87118F0-A483-4163-B14B-A33F087C205B}" presName="Image" presStyleLbl="bgShp"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dgm:spPr>
    </dgm:pt>
    <dgm:pt modelId="{DF296FFF-A875-4284-9F2A-87C82F25EAF2}" type="pres">
      <dgm:prSet presAssocID="{D87118F0-A483-4163-B14B-A33F087C205B}" presName="Parent" presStyleLbl="node0" presStyleIdx="2" presStyleCnt="4">
        <dgm:presLayoutVars>
          <dgm:bulletEnabled val="1"/>
        </dgm:presLayoutVars>
      </dgm:prSet>
      <dgm:spPr/>
    </dgm:pt>
    <dgm:pt modelId="{D9BBF3E8-EB06-4C0A-A6D7-D135097E5269}" type="pres">
      <dgm:prSet presAssocID="{21D74A0F-F6C7-45A9-8B14-14415F121A70}" presName="sibTrans" presStyleCnt="0"/>
      <dgm:spPr/>
    </dgm:pt>
    <dgm:pt modelId="{90AC0182-BC07-4612-B0CE-EC610A3B65C4}" type="pres">
      <dgm:prSet presAssocID="{9B0C59B6-A20D-4FA9-B31A-62A027B83139}" presName="composite" presStyleCnt="0"/>
      <dgm:spPr/>
    </dgm:pt>
    <dgm:pt modelId="{F10928D1-B095-453A-A1C9-D973AD931BFB}" type="pres">
      <dgm:prSet presAssocID="{9B0C59B6-A20D-4FA9-B31A-62A027B83139}" presName="Image" presStyleLbl="bgShp"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14000" r="-14000"/>
          </a:stretch>
        </a:blipFill>
      </dgm:spPr>
    </dgm:pt>
    <dgm:pt modelId="{BD073901-8A06-40A2-952E-774E870E5016}" type="pres">
      <dgm:prSet presAssocID="{9B0C59B6-A20D-4FA9-B31A-62A027B83139}" presName="Parent" presStyleLbl="node0" presStyleIdx="3" presStyleCnt="4">
        <dgm:presLayoutVars>
          <dgm:bulletEnabled val="1"/>
        </dgm:presLayoutVars>
      </dgm:prSet>
      <dgm:spPr/>
    </dgm:pt>
  </dgm:ptLst>
  <dgm:cxnLst>
    <dgm:cxn modelId="{AD09B12D-2BE3-40BF-8D77-5F61EB919761}" type="presOf" srcId="{EB24D438-9533-4721-B7B1-4056A7295F9C}" destId="{6E7AFFBD-777B-477B-A793-6530FE03CF70}" srcOrd="0" destOrd="0" presId="urn:microsoft.com/office/officeart/2008/layout/BendingPictureCaption"/>
    <dgm:cxn modelId="{3ABCB75B-2B0D-4155-824D-A3260338208D}" srcId="{73EEE916-4307-4ECD-8302-5723E228EA28}" destId="{9B0C59B6-A20D-4FA9-B31A-62A027B83139}" srcOrd="3" destOrd="0" parTransId="{2FA18DE1-F218-40D7-985E-C76DA046F736}" sibTransId="{48F9AC30-194D-431E-B5CF-C60DA254C7CD}"/>
    <dgm:cxn modelId="{11CFB56F-A045-46A0-A5AD-42EDDBFF4FB4}" srcId="{73EEE916-4307-4ECD-8302-5723E228EA28}" destId="{F662EA4C-4E88-41C8-B786-98DF4578EE19}" srcOrd="0" destOrd="0" parTransId="{74825D0A-751C-403E-B3D3-51EB0886600B}" sibTransId="{2224DC4C-57F4-4C4E-BF6F-D11A0890B3F0}"/>
    <dgm:cxn modelId="{EB9DF66F-05DC-437C-9C4B-92ED2725E9D6}" srcId="{73EEE916-4307-4ECD-8302-5723E228EA28}" destId="{EB24D438-9533-4721-B7B1-4056A7295F9C}" srcOrd="1" destOrd="0" parTransId="{771AE860-4A1E-4ADF-92D8-227FB8DACE38}" sibTransId="{C79B805F-09C5-4D16-9D59-9BF5E09FB72A}"/>
    <dgm:cxn modelId="{0BE71458-FEB8-44CD-849B-F6B682F934AC}" type="presOf" srcId="{9B0C59B6-A20D-4FA9-B31A-62A027B83139}" destId="{BD073901-8A06-40A2-952E-774E870E5016}" srcOrd="0" destOrd="0" presId="urn:microsoft.com/office/officeart/2008/layout/BendingPictureCaption"/>
    <dgm:cxn modelId="{83BEFC86-944A-46C7-9657-C96D472DAE58}" type="presOf" srcId="{D87118F0-A483-4163-B14B-A33F087C205B}" destId="{DF296FFF-A875-4284-9F2A-87C82F25EAF2}" srcOrd="0" destOrd="0" presId="urn:microsoft.com/office/officeart/2008/layout/BendingPictureCaption"/>
    <dgm:cxn modelId="{B21E7395-F3B5-4007-A11A-F81E0FBCF169}" type="presOf" srcId="{73EEE916-4307-4ECD-8302-5723E228EA28}" destId="{B55F106C-5844-421E-9283-008EDDC4F61A}" srcOrd="0" destOrd="0" presId="urn:microsoft.com/office/officeart/2008/layout/BendingPictureCaption"/>
    <dgm:cxn modelId="{15887FCA-B0D3-449D-AD68-30E540A7BBA1}" srcId="{73EEE916-4307-4ECD-8302-5723E228EA28}" destId="{D87118F0-A483-4163-B14B-A33F087C205B}" srcOrd="2" destOrd="0" parTransId="{60505211-9D61-4C7B-BBB8-EACF9DB5C121}" sibTransId="{21D74A0F-F6C7-45A9-8B14-14415F121A70}"/>
    <dgm:cxn modelId="{7C9A85DE-F1E8-48CB-960D-9B2E23B90BD9}" type="presOf" srcId="{F662EA4C-4E88-41C8-B786-98DF4578EE19}" destId="{C21FB03A-8148-42D3-9A58-2927097E5F6E}" srcOrd="0" destOrd="0" presId="urn:microsoft.com/office/officeart/2008/layout/BendingPictureCaption"/>
    <dgm:cxn modelId="{2926400D-058D-4750-A215-89CEEF5719AA}" type="presParOf" srcId="{B55F106C-5844-421E-9283-008EDDC4F61A}" destId="{8D018E75-C196-4C8A-A5D2-DE100DA3D69E}" srcOrd="0" destOrd="0" presId="urn:microsoft.com/office/officeart/2008/layout/BendingPictureCaption"/>
    <dgm:cxn modelId="{86DB3C47-52BF-4388-B9B8-F0362047653A}" type="presParOf" srcId="{8D018E75-C196-4C8A-A5D2-DE100DA3D69E}" destId="{37F9FFC2-F767-465E-9656-6830A6D775F2}" srcOrd="0" destOrd="0" presId="urn:microsoft.com/office/officeart/2008/layout/BendingPictureCaption"/>
    <dgm:cxn modelId="{E6ABFF94-F14A-4CEB-B79B-AE960D39A63C}" type="presParOf" srcId="{8D018E75-C196-4C8A-A5D2-DE100DA3D69E}" destId="{C21FB03A-8148-42D3-9A58-2927097E5F6E}" srcOrd="1" destOrd="0" presId="urn:microsoft.com/office/officeart/2008/layout/BendingPictureCaption"/>
    <dgm:cxn modelId="{0FF582B7-3C4F-4139-8C20-1AA486066B01}" type="presParOf" srcId="{B55F106C-5844-421E-9283-008EDDC4F61A}" destId="{628EFBEE-B2E1-4EB3-AFE6-91670C3FA0CA}" srcOrd="1" destOrd="0" presId="urn:microsoft.com/office/officeart/2008/layout/BendingPictureCaption"/>
    <dgm:cxn modelId="{92213859-572C-46EB-BB6D-BB71BE60CBE8}" type="presParOf" srcId="{B55F106C-5844-421E-9283-008EDDC4F61A}" destId="{9618CB35-7AC2-4441-B514-A3B2E6F8B3BB}" srcOrd="2" destOrd="0" presId="urn:microsoft.com/office/officeart/2008/layout/BendingPictureCaption"/>
    <dgm:cxn modelId="{AE891218-992D-4E9E-8BFD-C6DE748B5875}" type="presParOf" srcId="{9618CB35-7AC2-4441-B514-A3B2E6F8B3BB}" destId="{22FE9287-E5C7-4F23-9AC1-DBDFC4961AF9}" srcOrd="0" destOrd="0" presId="urn:microsoft.com/office/officeart/2008/layout/BendingPictureCaption"/>
    <dgm:cxn modelId="{2DE38B7D-3540-45F8-95D3-B413BE0CEB4E}" type="presParOf" srcId="{9618CB35-7AC2-4441-B514-A3B2E6F8B3BB}" destId="{6E7AFFBD-777B-477B-A793-6530FE03CF70}" srcOrd="1" destOrd="0" presId="urn:microsoft.com/office/officeart/2008/layout/BendingPictureCaption"/>
    <dgm:cxn modelId="{1949E1D3-175D-4E29-BEC5-99CD6CF93A1C}" type="presParOf" srcId="{B55F106C-5844-421E-9283-008EDDC4F61A}" destId="{2E924644-65EA-4C02-84BC-65BD2C74F013}" srcOrd="3" destOrd="0" presId="urn:microsoft.com/office/officeart/2008/layout/BendingPictureCaption"/>
    <dgm:cxn modelId="{46391223-2A9B-462C-81BD-8A5CFD16862C}" type="presParOf" srcId="{B55F106C-5844-421E-9283-008EDDC4F61A}" destId="{BE76D8BD-4210-4DE0-8DA4-86DBAAA7D74B}" srcOrd="4" destOrd="0" presId="urn:microsoft.com/office/officeart/2008/layout/BendingPictureCaption"/>
    <dgm:cxn modelId="{539A87FE-3AD9-416C-AEA0-5EE2DB7E43A7}" type="presParOf" srcId="{BE76D8BD-4210-4DE0-8DA4-86DBAAA7D74B}" destId="{2DA8702B-9414-40B6-A676-655FCA6A3B98}" srcOrd="0" destOrd="0" presId="urn:microsoft.com/office/officeart/2008/layout/BendingPictureCaption"/>
    <dgm:cxn modelId="{49CE8A09-03EA-43A5-9AA5-0EA6D3D7F458}" type="presParOf" srcId="{BE76D8BD-4210-4DE0-8DA4-86DBAAA7D74B}" destId="{DF296FFF-A875-4284-9F2A-87C82F25EAF2}" srcOrd="1" destOrd="0" presId="urn:microsoft.com/office/officeart/2008/layout/BendingPictureCaption"/>
    <dgm:cxn modelId="{BC9311B0-CD20-4506-BDCD-DE589DB8877C}" type="presParOf" srcId="{B55F106C-5844-421E-9283-008EDDC4F61A}" destId="{D9BBF3E8-EB06-4C0A-A6D7-D135097E5269}" srcOrd="5" destOrd="0" presId="urn:microsoft.com/office/officeart/2008/layout/BendingPictureCaption"/>
    <dgm:cxn modelId="{7A58DDE4-F81C-4D92-9F9C-2D5A77DC2CD8}" type="presParOf" srcId="{B55F106C-5844-421E-9283-008EDDC4F61A}" destId="{90AC0182-BC07-4612-B0CE-EC610A3B65C4}" srcOrd="6" destOrd="0" presId="urn:microsoft.com/office/officeart/2008/layout/BendingPictureCaption"/>
    <dgm:cxn modelId="{71D4DC1D-D5B1-48C1-AB38-DF74160EAE2F}" type="presParOf" srcId="{90AC0182-BC07-4612-B0CE-EC610A3B65C4}" destId="{F10928D1-B095-453A-A1C9-D973AD931BFB}" srcOrd="0" destOrd="0" presId="urn:microsoft.com/office/officeart/2008/layout/BendingPictureCaption"/>
    <dgm:cxn modelId="{026298F2-0780-4D6B-B0ED-14B869925993}" type="presParOf" srcId="{90AC0182-BC07-4612-B0CE-EC610A3B65C4}" destId="{BD073901-8A06-40A2-952E-774E870E5016}" srcOrd="1" destOrd="0" presId="urn:microsoft.com/office/officeart/2008/layout/BendingPictureCapti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EEE916-4307-4ECD-8302-5723E228EA28}" type="doc">
      <dgm:prSet loTypeId="urn:microsoft.com/office/officeart/2008/layout/BendingPictureCaption" loCatId="picture" qsTypeId="urn:microsoft.com/office/officeart/2005/8/quickstyle/simple1" qsCatId="simple" csTypeId="urn:microsoft.com/office/officeart/2005/8/colors/accent2_1" csCatId="accent2" phldr="1"/>
      <dgm:spPr/>
      <dgm:t>
        <a:bodyPr/>
        <a:lstStyle/>
        <a:p>
          <a:endParaRPr lang="zh-CN" altLang="en-US"/>
        </a:p>
      </dgm:t>
    </dgm:pt>
    <dgm:pt modelId="{B3A674F9-75C2-4749-A0CA-B429DCE0F10F}">
      <dgm:prSet custT="1"/>
      <dgm:spPr/>
      <dgm:t>
        <a:bodyPr/>
        <a:lstStyle/>
        <a:p>
          <a:pPr marL="0" lvl="0" indent="0" algn="ctr" defTabSz="1422400">
            <a:lnSpc>
              <a:spcPct val="90000"/>
            </a:lnSpc>
            <a:spcBef>
              <a:spcPct val="0"/>
            </a:spcBef>
            <a:spcAft>
              <a:spcPct val="5000"/>
            </a:spcAft>
            <a:buNone/>
          </a:pPr>
          <a:r>
            <a:rPr lang="zh-CN" altLang="en-US" sz="3200" b="1" kern="1200" dirty="0">
              <a:solidFill>
                <a:srgbClr val="C00000"/>
              </a:solidFill>
              <a:latin typeface="华文楷体" panose="02010600040101010101" pitchFamily="2" charset="-122"/>
              <a:ea typeface="华文楷体" panose="02010600040101010101" pitchFamily="2" charset="-122"/>
              <a:cs typeface="+mn-cs"/>
            </a:rPr>
            <a:t>民族文化</a:t>
          </a:r>
        </a:p>
      </dgm:t>
    </dgm:pt>
    <dgm:pt modelId="{D03ECA33-BBB5-4FEB-98C4-6D912FD27939}" type="parTrans" cxnId="{0F3811A6-4D84-4B6C-B7BE-590E8FD6BDE6}">
      <dgm:prSet/>
      <dgm:spPr/>
      <dgm:t>
        <a:bodyPr/>
        <a:lstStyle/>
        <a:p>
          <a:endParaRPr lang="zh-CN" altLang="en-US"/>
        </a:p>
      </dgm:t>
    </dgm:pt>
    <dgm:pt modelId="{0F4DC6F4-1F18-424D-BF01-34C176BC3159}" type="sibTrans" cxnId="{0F3811A6-4D84-4B6C-B7BE-590E8FD6BDE6}">
      <dgm:prSet/>
      <dgm:spPr/>
      <dgm:t>
        <a:bodyPr/>
        <a:lstStyle/>
        <a:p>
          <a:endParaRPr lang="zh-CN" altLang="en-US"/>
        </a:p>
      </dgm:t>
    </dgm:pt>
    <dgm:pt modelId="{8CBED874-3715-42AD-8B39-F9101D138778}">
      <dgm:prSet custT="1"/>
      <dgm:spPr/>
      <dgm:t>
        <a:bodyPr/>
        <a:lstStyle/>
        <a:p>
          <a:pPr marL="0" lvl="0" indent="0" algn="ctr" defTabSz="1422400">
            <a:lnSpc>
              <a:spcPct val="90000"/>
            </a:lnSpc>
            <a:spcBef>
              <a:spcPct val="0"/>
            </a:spcBef>
            <a:spcAft>
              <a:spcPct val="5000"/>
            </a:spcAft>
            <a:buNone/>
          </a:pPr>
          <a:r>
            <a:rPr lang="zh-CN" altLang="en-US" sz="3200" b="1" kern="1200" dirty="0">
              <a:solidFill>
                <a:srgbClr val="C00000"/>
              </a:solidFill>
              <a:latin typeface="华文楷体" panose="02010600040101010101" pitchFamily="2" charset="-122"/>
              <a:ea typeface="华文楷体" panose="02010600040101010101" pitchFamily="2" charset="-122"/>
              <a:cs typeface="+mn-cs"/>
            </a:rPr>
            <a:t>制度文化</a:t>
          </a:r>
        </a:p>
      </dgm:t>
    </dgm:pt>
    <dgm:pt modelId="{9AC94F12-6E0A-4086-A2CE-C44C928CF8DE}" type="parTrans" cxnId="{9EC2094C-770B-4A01-8FBA-6ED71A8091DA}">
      <dgm:prSet/>
      <dgm:spPr/>
      <dgm:t>
        <a:bodyPr/>
        <a:lstStyle/>
        <a:p>
          <a:endParaRPr lang="zh-CN" altLang="en-US"/>
        </a:p>
      </dgm:t>
    </dgm:pt>
    <dgm:pt modelId="{50F444BB-D23B-42A3-8B0D-FA8AE608634E}" type="sibTrans" cxnId="{9EC2094C-770B-4A01-8FBA-6ED71A8091DA}">
      <dgm:prSet/>
      <dgm:spPr/>
      <dgm:t>
        <a:bodyPr/>
        <a:lstStyle/>
        <a:p>
          <a:endParaRPr lang="zh-CN" altLang="en-US"/>
        </a:p>
      </dgm:t>
    </dgm:pt>
    <dgm:pt modelId="{E2152BEB-090B-44DE-B8DB-91DF46C2B0D1}">
      <dgm:prSet custT="1"/>
      <dgm:spPr/>
      <dgm:t>
        <a:bodyPr/>
        <a:lstStyle/>
        <a:p>
          <a:pPr marL="0" lvl="0" indent="0" algn="ctr" defTabSz="1422400">
            <a:lnSpc>
              <a:spcPct val="90000"/>
            </a:lnSpc>
            <a:spcBef>
              <a:spcPct val="0"/>
            </a:spcBef>
            <a:spcAft>
              <a:spcPct val="5000"/>
            </a:spcAft>
            <a:buNone/>
          </a:pPr>
          <a:r>
            <a:rPr lang="zh-CN" altLang="en-US" sz="3200" b="1" kern="1200" dirty="0">
              <a:solidFill>
                <a:srgbClr val="C00000"/>
              </a:solidFill>
              <a:latin typeface="华文楷体" panose="02010600040101010101" pitchFamily="2" charset="-122"/>
              <a:ea typeface="华文楷体" panose="02010600040101010101" pitchFamily="2" charset="-122"/>
              <a:cs typeface="+mn-cs"/>
            </a:rPr>
            <a:t>外来文化</a:t>
          </a:r>
        </a:p>
      </dgm:t>
    </dgm:pt>
    <dgm:pt modelId="{E26BD925-5D5E-4208-9F77-0BB1B25E0716}" type="parTrans" cxnId="{827FC09D-5826-42C8-981A-7BB593A537BB}">
      <dgm:prSet/>
      <dgm:spPr/>
      <dgm:t>
        <a:bodyPr/>
        <a:lstStyle/>
        <a:p>
          <a:endParaRPr lang="zh-CN" altLang="en-US"/>
        </a:p>
      </dgm:t>
    </dgm:pt>
    <dgm:pt modelId="{F471CD47-1B42-413A-974B-8DAB64080CD0}" type="sibTrans" cxnId="{827FC09D-5826-42C8-981A-7BB593A537BB}">
      <dgm:prSet/>
      <dgm:spPr/>
      <dgm:t>
        <a:bodyPr/>
        <a:lstStyle/>
        <a:p>
          <a:endParaRPr lang="zh-CN" altLang="en-US"/>
        </a:p>
      </dgm:t>
    </dgm:pt>
    <dgm:pt modelId="{B55F106C-5844-421E-9283-008EDDC4F61A}" type="pres">
      <dgm:prSet presAssocID="{73EEE916-4307-4ECD-8302-5723E228EA28}" presName="diagram" presStyleCnt="0">
        <dgm:presLayoutVars>
          <dgm:dir/>
        </dgm:presLayoutVars>
      </dgm:prSet>
      <dgm:spPr/>
    </dgm:pt>
    <dgm:pt modelId="{52A12619-74BB-471D-8E02-24A59E633E83}" type="pres">
      <dgm:prSet presAssocID="{B3A674F9-75C2-4749-A0CA-B429DCE0F10F}" presName="composite" presStyleCnt="0"/>
      <dgm:spPr/>
    </dgm:pt>
    <dgm:pt modelId="{AA619CCE-F9A2-4050-AE19-1308E32F96CE}" type="pres">
      <dgm:prSet presAssocID="{B3A674F9-75C2-4749-A0CA-B429DCE0F10F}" presName="Image" presStyleLbl="bgShp"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B0196C2D-5CFD-4070-919C-5C3DA1045706}" type="pres">
      <dgm:prSet presAssocID="{B3A674F9-75C2-4749-A0CA-B429DCE0F10F}" presName="Parent" presStyleLbl="node0" presStyleIdx="0" presStyleCnt="3">
        <dgm:presLayoutVars>
          <dgm:bulletEnabled val="1"/>
        </dgm:presLayoutVars>
      </dgm:prSet>
      <dgm:spPr/>
    </dgm:pt>
    <dgm:pt modelId="{0F26CD2B-4D7D-4FD8-85A8-4F23A3369426}" type="pres">
      <dgm:prSet presAssocID="{0F4DC6F4-1F18-424D-BF01-34C176BC3159}" presName="sibTrans" presStyleCnt="0"/>
      <dgm:spPr/>
    </dgm:pt>
    <dgm:pt modelId="{E7FCBE57-23B2-437F-B2D2-219C3A9FD8B7}" type="pres">
      <dgm:prSet presAssocID="{8CBED874-3715-42AD-8B39-F9101D138778}" presName="composite" presStyleCnt="0"/>
      <dgm:spPr/>
    </dgm:pt>
    <dgm:pt modelId="{24260899-484C-45A5-9E82-C34FC2429359}" type="pres">
      <dgm:prSet presAssocID="{8CBED874-3715-42AD-8B39-F9101D138778}" presName="Image" presStyleLbl="bgShp"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dgm:spPr>
    </dgm:pt>
    <dgm:pt modelId="{41AC1CE3-9CB2-4EC4-A3D6-5D2E97F03B6D}" type="pres">
      <dgm:prSet presAssocID="{8CBED874-3715-42AD-8B39-F9101D138778}" presName="Parent" presStyleLbl="node0" presStyleIdx="1" presStyleCnt="3">
        <dgm:presLayoutVars>
          <dgm:bulletEnabled val="1"/>
        </dgm:presLayoutVars>
      </dgm:prSet>
      <dgm:spPr/>
    </dgm:pt>
    <dgm:pt modelId="{EB554AB7-14BF-4E6A-9EC6-F54ABF44B24E}" type="pres">
      <dgm:prSet presAssocID="{50F444BB-D23B-42A3-8B0D-FA8AE608634E}" presName="sibTrans" presStyleCnt="0"/>
      <dgm:spPr/>
    </dgm:pt>
    <dgm:pt modelId="{2258524E-CEF6-421D-9C8E-3695B062B450}" type="pres">
      <dgm:prSet presAssocID="{E2152BEB-090B-44DE-B8DB-91DF46C2B0D1}" presName="composite" presStyleCnt="0"/>
      <dgm:spPr/>
    </dgm:pt>
    <dgm:pt modelId="{EB3A8276-90BD-436C-8C1E-37D94B5FE024}" type="pres">
      <dgm:prSet presAssocID="{E2152BEB-090B-44DE-B8DB-91DF46C2B0D1}" presName="Image" presStyleLbl="bgShp" presStyleIdx="2" presStyleCnt="3"/>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9367" t="-7199" r="-9355" b="-6950"/>
          </a:stretch>
        </a:blipFill>
      </dgm:spPr>
    </dgm:pt>
    <dgm:pt modelId="{26D6C5ED-B4A0-4CDD-8566-57BD9C62A149}" type="pres">
      <dgm:prSet presAssocID="{E2152BEB-090B-44DE-B8DB-91DF46C2B0D1}" presName="Parent" presStyleLbl="node0" presStyleIdx="2" presStyleCnt="3">
        <dgm:presLayoutVars>
          <dgm:bulletEnabled val="1"/>
        </dgm:presLayoutVars>
      </dgm:prSet>
      <dgm:spPr/>
    </dgm:pt>
  </dgm:ptLst>
  <dgm:cxnLst>
    <dgm:cxn modelId="{2BA1BD01-F745-455F-88BD-BD18B8729826}" type="presOf" srcId="{B3A674F9-75C2-4749-A0CA-B429DCE0F10F}" destId="{B0196C2D-5CFD-4070-919C-5C3DA1045706}" srcOrd="0" destOrd="0" presId="urn:microsoft.com/office/officeart/2008/layout/BendingPictureCaption"/>
    <dgm:cxn modelId="{E3C88129-2DDB-48F0-B819-8353DB29A22D}" type="presOf" srcId="{8CBED874-3715-42AD-8B39-F9101D138778}" destId="{41AC1CE3-9CB2-4EC4-A3D6-5D2E97F03B6D}" srcOrd="0" destOrd="0" presId="urn:microsoft.com/office/officeart/2008/layout/BendingPictureCaption"/>
    <dgm:cxn modelId="{9EC2094C-770B-4A01-8FBA-6ED71A8091DA}" srcId="{73EEE916-4307-4ECD-8302-5723E228EA28}" destId="{8CBED874-3715-42AD-8B39-F9101D138778}" srcOrd="1" destOrd="0" parTransId="{9AC94F12-6E0A-4086-A2CE-C44C928CF8DE}" sibTransId="{50F444BB-D23B-42A3-8B0D-FA8AE608634E}"/>
    <dgm:cxn modelId="{B21E7395-F3B5-4007-A11A-F81E0FBCF169}" type="presOf" srcId="{73EEE916-4307-4ECD-8302-5723E228EA28}" destId="{B55F106C-5844-421E-9283-008EDDC4F61A}" srcOrd="0" destOrd="0" presId="urn:microsoft.com/office/officeart/2008/layout/BendingPictureCaption"/>
    <dgm:cxn modelId="{827FC09D-5826-42C8-981A-7BB593A537BB}" srcId="{73EEE916-4307-4ECD-8302-5723E228EA28}" destId="{E2152BEB-090B-44DE-B8DB-91DF46C2B0D1}" srcOrd="2" destOrd="0" parTransId="{E26BD925-5D5E-4208-9F77-0BB1B25E0716}" sibTransId="{F471CD47-1B42-413A-974B-8DAB64080CD0}"/>
    <dgm:cxn modelId="{0F3811A6-4D84-4B6C-B7BE-590E8FD6BDE6}" srcId="{73EEE916-4307-4ECD-8302-5723E228EA28}" destId="{B3A674F9-75C2-4749-A0CA-B429DCE0F10F}" srcOrd="0" destOrd="0" parTransId="{D03ECA33-BBB5-4FEB-98C4-6D912FD27939}" sibTransId="{0F4DC6F4-1F18-424D-BF01-34C176BC3159}"/>
    <dgm:cxn modelId="{BBD09EC3-7FF1-43B3-98E0-3DB711E04722}" type="presOf" srcId="{E2152BEB-090B-44DE-B8DB-91DF46C2B0D1}" destId="{26D6C5ED-B4A0-4CDD-8566-57BD9C62A149}" srcOrd="0" destOrd="0" presId="urn:microsoft.com/office/officeart/2008/layout/BendingPictureCaption"/>
    <dgm:cxn modelId="{9DABB286-86E3-4846-9FAC-481867056593}" type="presParOf" srcId="{B55F106C-5844-421E-9283-008EDDC4F61A}" destId="{52A12619-74BB-471D-8E02-24A59E633E83}" srcOrd="0" destOrd="0" presId="urn:microsoft.com/office/officeart/2008/layout/BendingPictureCaption"/>
    <dgm:cxn modelId="{9C3892AD-3B72-4AF7-B869-E9696A3435DB}" type="presParOf" srcId="{52A12619-74BB-471D-8E02-24A59E633E83}" destId="{AA619CCE-F9A2-4050-AE19-1308E32F96CE}" srcOrd="0" destOrd="0" presId="urn:microsoft.com/office/officeart/2008/layout/BendingPictureCaption"/>
    <dgm:cxn modelId="{68707E4A-8028-4B7F-A934-55AC1719FE9A}" type="presParOf" srcId="{52A12619-74BB-471D-8E02-24A59E633E83}" destId="{B0196C2D-5CFD-4070-919C-5C3DA1045706}" srcOrd="1" destOrd="0" presId="urn:microsoft.com/office/officeart/2008/layout/BendingPictureCaption"/>
    <dgm:cxn modelId="{9E479696-4C76-44C1-B118-C34B157C87F3}" type="presParOf" srcId="{B55F106C-5844-421E-9283-008EDDC4F61A}" destId="{0F26CD2B-4D7D-4FD8-85A8-4F23A3369426}" srcOrd="1" destOrd="0" presId="urn:microsoft.com/office/officeart/2008/layout/BendingPictureCaption"/>
    <dgm:cxn modelId="{C671CC46-EC79-46D3-8EBD-80B3E8F80F8E}" type="presParOf" srcId="{B55F106C-5844-421E-9283-008EDDC4F61A}" destId="{E7FCBE57-23B2-437F-B2D2-219C3A9FD8B7}" srcOrd="2" destOrd="0" presId="urn:microsoft.com/office/officeart/2008/layout/BendingPictureCaption"/>
    <dgm:cxn modelId="{325C921A-9451-4A04-A6BD-007B17BFEBEA}" type="presParOf" srcId="{E7FCBE57-23B2-437F-B2D2-219C3A9FD8B7}" destId="{24260899-484C-45A5-9E82-C34FC2429359}" srcOrd="0" destOrd="0" presId="urn:microsoft.com/office/officeart/2008/layout/BendingPictureCaption"/>
    <dgm:cxn modelId="{8D57736C-C545-4DA1-B0DB-6465BECD3C65}" type="presParOf" srcId="{E7FCBE57-23B2-437F-B2D2-219C3A9FD8B7}" destId="{41AC1CE3-9CB2-4EC4-A3D6-5D2E97F03B6D}" srcOrd="1" destOrd="0" presId="urn:microsoft.com/office/officeart/2008/layout/BendingPictureCaption"/>
    <dgm:cxn modelId="{90799E28-9D34-4E00-AF62-242BA111C07C}" type="presParOf" srcId="{B55F106C-5844-421E-9283-008EDDC4F61A}" destId="{EB554AB7-14BF-4E6A-9EC6-F54ABF44B24E}" srcOrd="3" destOrd="0" presId="urn:microsoft.com/office/officeart/2008/layout/BendingPictureCaption"/>
    <dgm:cxn modelId="{FDA5EC48-E1DD-46D3-957A-E821047DC538}" type="presParOf" srcId="{B55F106C-5844-421E-9283-008EDDC4F61A}" destId="{2258524E-CEF6-421D-9C8E-3695B062B450}" srcOrd="4" destOrd="0" presId="urn:microsoft.com/office/officeart/2008/layout/BendingPictureCaption"/>
    <dgm:cxn modelId="{17010C48-2CFC-4A24-8646-8AE2C0737CF1}" type="presParOf" srcId="{2258524E-CEF6-421D-9C8E-3695B062B450}" destId="{EB3A8276-90BD-436C-8C1E-37D94B5FE024}" srcOrd="0" destOrd="0" presId="urn:microsoft.com/office/officeart/2008/layout/BendingPictureCaption"/>
    <dgm:cxn modelId="{BD192A0C-65E0-4527-8B17-669422A31DDE}" type="presParOf" srcId="{2258524E-CEF6-421D-9C8E-3695B062B450}" destId="{26D6C5ED-B4A0-4CDD-8566-57BD9C62A149}"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EEE916-4307-4ECD-8302-5723E228EA28}" type="doc">
      <dgm:prSet loTypeId="urn:microsoft.com/office/officeart/2005/8/layout/pList1" loCatId="picture" qsTypeId="urn:microsoft.com/office/officeart/2005/8/quickstyle/simple1" qsCatId="simple" csTypeId="urn:microsoft.com/office/officeart/2005/8/colors/accent2_1" csCatId="accent2" phldr="1"/>
      <dgm:spPr/>
      <dgm:t>
        <a:bodyPr/>
        <a:lstStyle/>
        <a:p>
          <a:endParaRPr lang="zh-CN" altLang="en-US"/>
        </a:p>
      </dgm:t>
    </dgm:pt>
    <dgm:pt modelId="{D51B808E-0703-4398-9507-B8A5954FD2E3}">
      <dgm:prSet custT="1"/>
      <dgm:spPr/>
      <dgm:t>
        <a:bodyPr/>
        <a:lstStyle/>
        <a:p>
          <a:pPr marL="0" lvl="0" indent="0" algn="ctr" defTabSz="1422400">
            <a:lnSpc>
              <a:spcPct val="90000"/>
            </a:lnSpc>
            <a:spcBef>
              <a:spcPct val="0"/>
            </a:spcBef>
            <a:spcAft>
              <a:spcPct val="5000"/>
            </a:spcAft>
            <a:buNone/>
          </a:pPr>
          <a:r>
            <a:rPr lang="zh-CN" altLang="en-US" sz="2400" b="1" kern="1200" dirty="0">
              <a:solidFill>
                <a:srgbClr val="C00000"/>
              </a:solidFill>
              <a:latin typeface="华文楷体" panose="02010600040101010101" pitchFamily="2" charset="-122"/>
              <a:ea typeface="华文楷体" panose="02010600040101010101" pitchFamily="2" charset="-122"/>
              <a:cs typeface="+mn-cs"/>
            </a:rPr>
            <a:t>领导者素质</a:t>
          </a:r>
        </a:p>
      </dgm:t>
    </dgm:pt>
    <dgm:pt modelId="{71D403DC-0893-4DDE-BFC1-27C49F0040A6}" type="parTrans" cxnId="{2280E100-33B5-4D7F-9446-67C86DA5F6B9}">
      <dgm:prSet/>
      <dgm:spPr/>
      <dgm:t>
        <a:bodyPr/>
        <a:lstStyle/>
        <a:p>
          <a:endParaRPr lang="zh-CN" altLang="en-US"/>
        </a:p>
      </dgm:t>
    </dgm:pt>
    <dgm:pt modelId="{3A74AE9E-AD11-4F3E-B416-9EDDBF44553B}" type="sibTrans" cxnId="{2280E100-33B5-4D7F-9446-67C86DA5F6B9}">
      <dgm:prSet/>
      <dgm:spPr/>
      <dgm:t>
        <a:bodyPr/>
        <a:lstStyle/>
        <a:p>
          <a:endParaRPr lang="zh-CN" altLang="en-US"/>
        </a:p>
      </dgm:t>
    </dgm:pt>
    <dgm:pt modelId="{D49ABFB1-BFF0-4B85-989B-D7BCFE6F47E9}">
      <dgm:prSet custT="1"/>
      <dgm:spPr/>
      <dgm:t>
        <a:bodyPr/>
        <a:lstStyle/>
        <a:p>
          <a:pPr marL="0" lvl="0" indent="0" algn="ctr" defTabSz="1422400">
            <a:lnSpc>
              <a:spcPct val="90000"/>
            </a:lnSpc>
            <a:spcBef>
              <a:spcPct val="0"/>
            </a:spcBef>
            <a:spcAft>
              <a:spcPct val="5000"/>
            </a:spcAft>
            <a:buNone/>
          </a:pPr>
          <a:r>
            <a:rPr lang="zh-CN" altLang="en-US" sz="2400" b="1" kern="1200" dirty="0">
              <a:solidFill>
                <a:srgbClr val="C00000"/>
              </a:solidFill>
              <a:latin typeface="华文楷体" panose="02010600040101010101" pitchFamily="2" charset="-122"/>
              <a:ea typeface="华文楷体" panose="02010600040101010101" pitchFamily="2" charset="-122"/>
              <a:cs typeface="+mn-cs"/>
            </a:rPr>
            <a:t>组织成员的</a:t>
          </a:r>
          <a:endParaRPr lang="en-US" altLang="zh-CN" sz="2400" b="1" kern="1200" dirty="0">
            <a:solidFill>
              <a:srgbClr val="C00000"/>
            </a:solidFill>
            <a:latin typeface="华文楷体" panose="02010600040101010101" pitchFamily="2" charset="-122"/>
            <a:ea typeface="华文楷体" panose="02010600040101010101" pitchFamily="2" charset="-122"/>
            <a:cs typeface="+mn-cs"/>
          </a:endParaRPr>
        </a:p>
        <a:p>
          <a:pPr marL="0" lvl="0" indent="0" algn="ctr" defTabSz="1422400">
            <a:lnSpc>
              <a:spcPct val="90000"/>
            </a:lnSpc>
            <a:spcBef>
              <a:spcPct val="0"/>
            </a:spcBef>
            <a:spcAft>
              <a:spcPct val="5000"/>
            </a:spcAft>
            <a:buNone/>
          </a:pPr>
          <a:r>
            <a:rPr lang="zh-CN" altLang="en-US" sz="2400" b="1" kern="1200" dirty="0">
              <a:solidFill>
                <a:srgbClr val="C00000"/>
              </a:solidFill>
              <a:latin typeface="华文楷体" panose="02010600040101010101" pitchFamily="2" charset="-122"/>
              <a:ea typeface="华文楷体" panose="02010600040101010101" pitchFamily="2" charset="-122"/>
              <a:cs typeface="+mn-cs"/>
            </a:rPr>
            <a:t>素质</a:t>
          </a:r>
        </a:p>
      </dgm:t>
    </dgm:pt>
    <dgm:pt modelId="{89AB1984-55D4-4D08-ACE0-F61713A712A6}" type="parTrans" cxnId="{ED989D57-D2C3-4C28-AF68-EE18FD39A9DF}">
      <dgm:prSet/>
      <dgm:spPr/>
      <dgm:t>
        <a:bodyPr/>
        <a:lstStyle/>
        <a:p>
          <a:endParaRPr lang="zh-CN" altLang="en-US"/>
        </a:p>
      </dgm:t>
    </dgm:pt>
    <dgm:pt modelId="{9DD0353B-D36E-4F6E-BE0F-17F1B84D06C0}" type="sibTrans" cxnId="{ED989D57-D2C3-4C28-AF68-EE18FD39A9DF}">
      <dgm:prSet/>
      <dgm:spPr/>
      <dgm:t>
        <a:bodyPr/>
        <a:lstStyle/>
        <a:p>
          <a:endParaRPr lang="zh-CN" altLang="en-US"/>
        </a:p>
      </dgm:t>
    </dgm:pt>
    <dgm:pt modelId="{27973FF0-6613-4BC5-9374-A2CB9C231D38}">
      <dgm:prSet custT="1"/>
      <dgm:spPr/>
      <dgm:t>
        <a:bodyPr/>
        <a:lstStyle/>
        <a:p>
          <a:pPr marL="0" lvl="0" indent="0" algn="ctr" defTabSz="1422400">
            <a:lnSpc>
              <a:spcPct val="90000"/>
            </a:lnSpc>
            <a:spcBef>
              <a:spcPct val="0"/>
            </a:spcBef>
            <a:spcAft>
              <a:spcPct val="5000"/>
            </a:spcAft>
            <a:buNone/>
          </a:pPr>
          <a:r>
            <a:rPr lang="zh-CN" altLang="en-US" sz="2400" b="1" kern="1200" dirty="0">
              <a:solidFill>
                <a:srgbClr val="C00000"/>
              </a:solidFill>
              <a:latin typeface="华文楷体" panose="02010600040101010101" pitchFamily="2" charset="-122"/>
              <a:ea typeface="华文楷体" panose="02010600040101010101" pitchFamily="2" charset="-122"/>
              <a:cs typeface="+mn-cs"/>
            </a:rPr>
            <a:t>组织发展的</a:t>
          </a:r>
          <a:endParaRPr lang="en-US" altLang="zh-CN" sz="2400" b="1" kern="1200" dirty="0">
            <a:solidFill>
              <a:srgbClr val="C00000"/>
            </a:solidFill>
            <a:latin typeface="华文楷体" panose="02010600040101010101" pitchFamily="2" charset="-122"/>
            <a:ea typeface="华文楷体" panose="02010600040101010101" pitchFamily="2" charset="-122"/>
            <a:cs typeface="+mn-cs"/>
          </a:endParaRPr>
        </a:p>
        <a:p>
          <a:pPr marL="0" lvl="0" indent="0" algn="ctr" defTabSz="1422400">
            <a:lnSpc>
              <a:spcPct val="90000"/>
            </a:lnSpc>
            <a:spcBef>
              <a:spcPct val="0"/>
            </a:spcBef>
            <a:spcAft>
              <a:spcPct val="5000"/>
            </a:spcAft>
            <a:buNone/>
          </a:pPr>
          <a:r>
            <a:rPr lang="zh-CN" altLang="en-US" sz="2400" b="1" kern="1200" dirty="0">
              <a:solidFill>
                <a:srgbClr val="C00000"/>
              </a:solidFill>
              <a:latin typeface="华文楷体" panose="02010600040101010101" pitchFamily="2" charset="-122"/>
              <a:ea typeface="华文楷体" panose="02010600040101010101" pitchFamily="2" charset="-122"/>
              <a:cs typeface="+mn-cs"/>
            </a:rPr>
            <a:t>不同阶段</a:t>
          </a:r>
        </a:p>
      </dgm:t>
    </dgm:pt>
    <dgm:pt modelId="{E070B333-502D-442C-A327-04C35575502B}" type="parTrans" cxnId="{07D6CECD-D457-44CA-A21A-9D17D25A8962}">
      <dgm:prSet/>
      <dgm:spPr/>
      <dgm:t>
        <a:bodyPr/>
        <a:lstStyle/>
        <a:p>
          <a:endParaRPr lang="zh-CN" altLang="en-US"/>
        </a:p>
      </dgm:t>
    </dgm:pt>
    <dgm:pt modelId="{93960E16-B30F-4D70-A23E-5A28A265A9AC}" type="sibTrans" cxnId="{07D6CECD-D457-44CA-A21A-9D17D25A8962}">
      <dgm:prSet/>
      <dgm:spPr/>
      <dgm:t>
        <a:bodyPr/>
        <a:lstStyle/>
        <a:p>
          <a:endParaRPr lang="zh-CN" altLang="en-US"/>
        </a:p>
      </dgm:t>
    </dgm:pt>
    <dgm:pt modelId="{394D61ED-8920-43CF-BC4B-5AF408E844DB}" type="pres">
      <dgm:prSet presAssocID="{73EEE916-4307-4ECD-8302-5723E228EA28}" presName="Name0" presStyleCnt="0">
        <dgm:presLayoutVars>
          <dgm:dir/>
          <dgm:resizeHandles val="exact"/>
        </dgm:presLayoutVars>
      </dgm:prSet>
      <dgm:spPr/>
    </dgm:pt>
    <dgm:pt modelId="{C0915A67-8785-4F7D-82B3-1145AD14F300}" type="pres">
      <dgm:prSet presAssocID="{D51B808E-0703-4398-9507-B8A5954FD2E3}" presName="compNode" presStyleCnt="0"/>
      <dgm:spPr/>
    </dgm:pt>
    <dgm:pt modelId="{25EC62B4-079E-43CD-B957-3ACCA629C6E6}" type="pres">
      <dgm:prSet presAssocID="{D51B808E-0703-4398-9507-B8A5954FD2E3}" presName="pict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18000" b="-18000"/>
          </a:stretch>
        </a:blipFill>
      </dgm:spPr>
    </dgm:pt>
    <dgm:pt modelId="{980A07E6-A3E3-4964-85BE-DC241DED5D8A}" type="pres">
      <dgm:prSet presAssocID="{D51B808E-0703-4398-9507-B8A5954FD2E3}" presName="textRect" presStyleLbl="revTx" presStyleIdx="0" presStyleCnt="3">
        <dgm:presLayoutVars>
          <dgm:bulletEnabled val="1"/>
        </dgm:presLayoutVars>
      </dgm:prSet>
      <dgm:spPr/>
    </dgm:pt>
    <dgm:pt modelId="{C9060CFF-922C-4DCF-942E-2A08C73CD8E7}" type="pres">
      <dgm:prSet presAssocID="{3A74AE9E-AD11-4F3E-B416-9EDDBF44553B}" presName="sibTrans" presStyleLbl="sibTrans2D1" presStyleIdx="0" presStyleCnt="0"/>
      <dgm:spPr/>
    </dgm:pt>
    <dgm:pt modelId="{D59720AF-6557-4EFA-A97F-5B357A13BAD6}" type="pres">
      <dgm:prSet presAssocID="{D49ABFB1-BFF0-4B85-989B-D7BCFE6F47E9}" presName="compNode" presStyleCnt="0"/>
      <dgm:spPr/>
    </dgm:pt>
    <dgm:pt modelId="{A94374E9-F917-4119-9591-330BBECEFC83}" type="pres">
      <dgm:prSet presAssocID="{D49ABFB1-BFF0-4B85-989B-D7BCFE6F47E9}" presName="pictRect" presStyleLbl="nod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3000" b="-3000"/>
          </a:stretch>
        </a:blipFill>
      </dgm:spPr>
    </dgm:pt>
    <dgm:pt modelId="{F2C1D2EC-D0A6-4F50-B3AF-8920D7656C0C}" type="pres">
      <dgm:prSet presAssocID="{D49ABFB1-BFF0-4B85-989B-D7BCFE6F47E9}" presName="textRect" presStyleLbl="revTx" presStyleIdx="1" presStyleCnt="3">
        <dgm:presLayoutVars>
          <dgm:bulletEnabled val="1"/>
        </dgm:presLayoutVars>
      </dgm:prSet>
      <dgm:spPr/>
    </dgm:pt>
    <dgm:pt modelId="{CAA46013-49E6-485A-A026-BF787575E1DC}" type="pres">
      <dgm:prSet presAssocID="{9DD0353B-D36E-4F6E-BE0F-17F1B84D06C0}" presName="sibTrans" presStyleLbl="sibTrans2D1" presStyleIdx="0" presStyleCnt="0"/>
      <dgm:spPr/>
    </dgm:pt>
    <dgm:pt modelId="{A53E1EB2-7281-485A-8621-8C9976DB0140}" type="pres">
      <dgm:prSet presAssocID="{27973FF0-6613-4BC5-9374-A2CB9C231D38}" presName="compNode" presStyleCnt="0"/>
      <dgm:spPr/>
    </dgm:pt>
    <dgm:pt modelId="{E5C07F6E-A398-4383-B65E-C26CB0F2109C}" type="pres">
      <dgm:prSet presAssocID="{27973FF0-6613-4BC5-9374-A2CB9C231D38}" presName="pict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24000" r="-24000"/>
          </a:stretch>
        </a:blipFill>
      </dgm:spPr>
    </dgm:pt>
    <dgm:pt modelId="{36C20D1A-4BAF-4F03-9AF3-17CF8E6A556A}" type="pres">
      <dgm:prSet presAssocID="{27973FF0-6613-4BC5-9374-A2CB9C231D38}" presName="textRect" presStyleLbl="revTx" presStyleIdx="2" presStyleCnt="3">
        <dgm:presLayoutVars>
          <dgm:bulletEnabled val="1"/>
        </dgm:presLayoutVars>
      </dgm:prSet>
      <dgm:spPr/>
    </dgm:pt>
  </dgm:ptLst>
  <dgm:cxnLst>
    <dgm:cxn modelId="{2280E100-33B5-4D7F-9446-67C86DA5F6B9}" srcId="{73EEE916-4307-4ECD-8302-5723E228EA28}" destId="{D51B808E-0703-4398-9507-B8A5954FD2E3}" srcOrd="0" destOrd="0" parTransId="{71D403DC-0893-4DDE-BFC1-27C49F0040A6}" sibTransId="{3A74AE9E-AD11-4F3E-B416-9EDDBF44553B}"/>
    <dgm:cxn modelId="{E5406227-DAD0-49FC-B86C-281F0E63E17A}" type="presOf" srcId="{3A74AE9E-AD11-4F3E-B416-9EDDBF44553B}" destId="{C9060CFF-922C-4DCF-942E-2A08C73CD8E7}" srcOrd="0" destOrd="0" presId="urn:microsoft.com/office/officeart/2005/8/layout/pList1"/>
    <dgm:cxn modelId="{3B6C2B48-AFF0-4316-BDAE-B87E59B4C6C9}" type="presOf" srcId="{D51B808E-0703-4398-9507-B8A5954FD2E3}" destId="{980A07E6-A3E3-4964-85BE-DC241DED5D8A}" srcOrd="0" destOrd="0" presId="urn:microsoft.com/office/officeart/2005/8/layout/pList1"/>
    <dgm:cxn modelId="{9063034F-0074-458F-882F-11650B3DC625}" type="presOf" srcId="{73EEE916-4307-4ECD-8302-5723E228EA28}" destId="{394D61ED-8920-43CF-BC4B-5AF408E844DB}" srcOrd="0" destOrd="0" presId="urn:microsoft.com/office/officeart/2005/8/layout/pList1"/>
    <dgm:cxn modelId="{ED989D57-D2C3-4C28-AF68-EE18FD39A9DF}" srcId="{73EEE916-4307-4ECD-8302-5723E228EA28}" destId="{D49ABFB1-BFF0-4B85-989B-D7BCFE6F47E9}" srcOrd="1" destOrd="0" parTransId="{89AB1984-55D4-4D08-ACE0-F61713A712A6}" sibTransId="{9DD0353B-D36E-4F6E-BE0F-17F1B84D06C0}"/>
    <dgm:cxn modelId="{60625C7C-BEAB-4F80-9259-762C146A2527}" type="presOf" srcId="{D49ABFB1-BFF0-4B85-989B-D7BCFE6F47E9}" destId="{F2C1D2EC-D0A6-4F50-B3AF-8920D7656C0C}" srcOrd="0" destOrd="0" presId="urn:microsoft.com/office/officeart/2005/8/layout/pList1"/>
    <dgm:cxn modelId="{7487E3C3-B348-467B-9216-380696AA430B}" type="presOf" srcId="{27973FF0-6613-4BC5-9374-A2CB9C231D38}" destId="{36C20D1A-4BAF-4F03-9AF3-17CF8E6A556A}" srcOrd="0" destOrd="0" presId="urn:microsoft.com/office/officeart/2005/8/layout/pList1"/>
    <dgm:cxn modelId="{07D6CECD-D457-44CA-A21A-9D17D25A8962}" srcId="{73EEE916-4307-4ECD-8302-5723E228EA28}" destId="{27973FF0-6613-4BC5-9374-A2CB9C231D38}" srcOrd="2" destOrd="0" parTransId="{E070B333-502D-442C-A327-04C35575502B}" sibTransId="{93960E16-B30F-4D70-A23E-5A28A265A9AC}"/>
    <dgm:cxn modelId="{48CFDAE0-8D8D-499B-A750-36006D1371B9}" type="presOf" srcId="{9DD0353B-D36E-4F6E-BE0F-17F1B84D06C0}" destId="{CAA46013-49E6-485A-A026-BF787575E1DC}" srcOrd="0" destOrd="0" presId="urn:microsoft.com/office/officeart/2005/8/layout/pList1"/>
    <dgm:cxn modelId="{B23AEE6D-1ACE-4215-A15A-50E424D018CC}" type="presParOf" srcId="{394D61ED-8920-43CF-BC4B-5AF408E844DB}" destId="{C0915A67-8785-4F7D-82B3-1145AD14F300}" srcOrd="0" destOrd="0" presId="urn:microsoft.com/office/officeart/2005/8/layout/pList1"/>
    <dgm:cxn modelId="{CB10541A-1215-4F77-86BE-C3DE2FF1CD37}" type="presParOf" srcId="{C0915A67-8785-4F7D-82B3-1145AD14F300}" destId="{25EC62B4-079E-43CD-B957-3ACCA629C6E6}" srcOrd="0" destOrd="0" presId="urn:microsoft.com/office/officeart/2005/8/layout/pList1"/>
    <dgm:cxn modelId="{922FE222-3D01-4E1B-A105-B1890AD9C9E2}" type="presParOf" srcId="{C0915A67-8785-4F7D-82B3-1145AD14F300}" destId="{980A07E6-A3E3-4964-85BE-DC241DED5D8A}" srcOrd="1" destOrd="0" presId="urn:microsoft.com/office/officeart/2005/8/layout/pList1"/>
    <dgm:cxn modelId="{58B8254A-1AD1-455F-98B1-8E534D6F5671}" type="presParOf" srcId="{394D61ED-8920-43CF-BC4B-5AF408E844DB}" destId="{C9060CFF-922C-4DCF-942E-2A08C73CD8E7}" srcOrd="1" destOrd="0" presId="urn:microsoft.com/office/officeart/2005/8/layout/pList1"/>
    <dgm:cxn modelId="{F1216E0C-C67A-494F-B2F3-BFA5B224B461}" type="presParOf" srcId="{394D61ED-8920-43CF-BC4B-5AF408E844DB}" destId="{D59720AF-6557-4EFA-A97F-5B357A13BAD6}" srcOrd="2" destOrd="0" presId="urn:microsoft.com/office/officeart/2005/8/layout/pList1"/>
    <dgm:cxn modelId="{C019BE1E-E5C9-4370-978D-226366D5C9AD}" type="presParOf" srcId="{D59720AF-6557-4EFA-A97F-5B357A13BAD6}" destId="{A94374E9-F917-4119-9591-330BBECEFC83}" srcOrd="0" destOrd="0" presId="urn:microsoft.com/office/officeart/2005/8/layout/pList1"/>
    <dgm:cxn modelId="{AD99CC27-B542-40F8-9F1D-ADE3A7312F9D}" type="presParOf" srcId="{D59720AF-6557-4EFA-A97F-5B357A13BAD6}" destId="{F2C1D2EC-D0A6-4F50-B3AF-8920D7656C0C}" srcOrd="1" destOrd="0" presId="urn:microsoft.com/office/officeart/2005/8/layout/pList1"/>
    <dgm:cxn modelId="{01F375BB-D3E5-4DF3-BCB7-906728A96845}" type="presParOf" srcId="{394D61ED-8920-43CF-BC4B-5AF408E844DB}" destId="{CAA46013-49E6-485A-A026-BF787575E1DC}" srcOrd="3" destOrd="0" presId="urn:microsoft.com/office/officeart/2005/8/layout/pList1"/>
    <dgm:cxn modelId="{2CE2AB96-4762-41C1-9836-E0CEE64F20C0}" type="presParOf" srcId="{394D61ED-8920-43CF-BC4B-5AF408E844DB}" destId="{A53E1EB2-7281-485A-8621-8C9976DB0140}" srcOrd="4" destOrd="0" presId="urn:microsoft.com/office/officeart/2005/8/layout/pList1"/>
    <dgm:cxn modelId="{FF77128F-FC6F-4A22-95B7-C2E9F0F7AA93}" type="presParOf" srcId="{A53E1EB2-7281-485A-8621-8C9976DB0140}" destId="{E5C07F6E-A398-4383-B65E-C26CB0F2109C}" srcOrd="0" destOrd="0" presId="urn:microsoft.com/office/officeart/2005/8/layout/pList1"/>
    <dgm:cxn modelId="{2F4D8AE4-6BDB-4986-BA38-AAF3CC71A4F0}" type="presParOf" srcId="{A53E1EB2-7281-485A-8621-8C9976DB0140}" destId="{36C20D1A-4BAF-4F03-9AF3-17CF8E6A556A}"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B9168C-874D-45C0-800D-8D999DD77E18}" type="doc">
      <dgm:prSet loTypeId="urn:microsoft.com/office/officeart/2005/8/layout/pList1" loCatId="picture" qsTypeId="urn:microsoft.com/office/officeart/2005/8/quickstyle/simple1" qsCatId="simple" csTypeId="urn:microsoft.com/office/officeart/2005/8/colors/accent1_2" csCatId="accent1" phldr="1"/>
      <dgm:spPr/>
      <dgm:t>
        <a:bodyPr/>
        <a:lstStyle/>
        <a:p>
          <a:endParaRPr lang="zh-CN" altLang="en-US"/>
        </a:p>
      </dgm:t>
    </dgm:pt>
    <dgm:pt modelId="{D6063538-EDAB-4ED5-9778-B2596593C2E0}">
      <dgm:prSet phldrT="[文本]" custT="1"/>
      <dgm:spPr/>
      <dgm:t>
        <a:bodyPr/>
        <a:lstStyle/>
        <a:p>
          <a:pPr marL="0" lvl="0" indent="0" algn="ctr" defTabSz="1422400">
            <a:lnSpc>
              <a:spcPct val="90000"/>
            </a:lnSpc>
            <a:spcBef>
              <a:spcPct val="0"/>
            </a:spcBef>
            <a:spcAft>
              <a:spcPct val="5000"/>
            </a:spcAft>
            <a:buNone/>
          </a:pPr>
          <a:r>
            <a:rPr lang="zh-CN" altLang="en-US" sz="2400" b="1" kern="1200" dirty="0">
              <a:solidFill>
                <a:srgbClr val="C00000"/>
              </a:solidFill>
              <a:latin typeface="华文楷体" panose="02010600040101010101" pitchFamily="2" charset="-122"/>
              <a:ea typeface="华文楷体" panose="02010600040101010101" pitchFamily="2" charset="-122"/>
              <a:cs typeface="+mn-cs"/>
            </a:rPr>
            <a:t>广泛宣传</a:t>
          </a:r>
        </a:p>
      </dgm:t>
    </dgm:pt>
    <dgm:pt modelId="{7B9EDCBE-1965-4431-B96E-22D0C139348A}" type="parTrans" cxnId="{27D26CF6-2838-4514-9D2D-9C14FFC0B2B1}">
      <dgm:prSet/>
      <dgm:spPr/>
      <dgm:t>
        <a:bodyPr/>
        <a:lstStyle/>
        <a:p>
          <a:endParaRPr lang="zh-CN" altLang="en-US"/>
        </a:p>
      </dgm:t>
    </dgm:pt>
    <dgm:pt modelId="{F4B7A3D2-0092-4050-9259-06D29339810D}" type="sibTrans" cxnId="{27D26CF6-2838-4514-9D2D-9C14FFC0B2B1}">
      <dgm:prSet/>
      <dgm:spPr/>
      <dgm:t>
        <a:bodyPr/>
        <a:lstStyle/>
        <a:p>
          <a:endParaRPr lang="zh-CN" altLang="en-US"/>
        </a:p>
      </dgm:t>
    </dgm:pt>
    <dgm:pt modelId="{89861A7A-9994-44DC-B271-C8CE9886E428}">
      <dgm:prSet phldrT="[文本]" custT="1"/>
      <dgm:spPr/>
      <dgm:t>
        <a:bodyPr/>
        <a:lstStyle/>
        <a:p>
          <a:pPr marL="0" lvl="0" indent="0" algn="ctr" defTabSz="1422400">
            <a:lnSpc>
              <a:spcPct val="90000"/>
            </a:lnSpc>
            <a:spcBef>
              <a:spcPct val="0"/>
            </a:spcBef>
            <a:spcAft>
              <a:spcPct val="5000"/>
            </a:spcAft>
            <a:buNone/>
          </a:pPr>
          <a:r>
            <a:rPr lang="zh-CN" altLang="en-US" sz="2400" b="1" kern="1200" dirty="0">
              <a:solidFill>
                <a:srgbClr val="C00000"/>
              </a:solidFill>
              <a:latin typeface="华文楷体" panose="02010600040101010101" pitchFamily="2" charset="-122"/>
              <a:ea typeface="华文楷体" panose="02010600040101010101" pitchFamily="2" charset="-122"/>
              <a:cs typeface="+mn-cs"/>
            </a:rPr>
            <a:t>培养和树立典型</a:t>
          </a:r>
        </a:p>
      </dgm:t>
    </dgm:pt>
    <dgm:pt modelId="{4207DA10-BFF0-4625-9EC7-99A262FBBE98}" type="parTrans" cxnId="{C77CA838-4074-428E-9870-C4D3F0E33DF6}">
      <dgm:prSet/>
      <dgm:spPr/>
      <dgm:t>
        <a:bodyPr/>
        <a:lstStyle/>
        <a:p>
          <a:endParaRPr lang="zh-CN" altLang="en-US"/>
        </a:p>
      </dgm:t>
    </dgm:pt>
    <dgm:pt modelId="{18F10F96-8AF9-4906-8111-A48AF6FED03C}" type="sibTrans" cxnId="{C77CA838-4074-428E-9870-C4D3F0E33DF6}">
      <dgm:prSet/>
      <dgm:spPr/>
      <dgm:t>
        <a:bodyPr/>
        <a:lstStyle/>
        <a:p>
          <a:endParaRPr lang="zh-CN" altLang="en-US"/>
        </a:p>
      </dgm:t>
    </dgm:pt>
    <dgm:pt modelId="{3F015414-60ED-4FF4-9C0B-796D37B4E4F4}">
      <dgm:prSet phldrT="[文本]" custT="1"/>
      <dgm:spPr/>
      <dgm:t>
        <a:bodyPr/>
        <a:lstStyle/>
        <a:p>
          <a:pPr marL="0" lvl="0" indent="0" algn="ctr" defTabSz="1422400">
            <a:lnSpc>
              <a:spcPct val="90000"/>
            </a:lnSpc>
            <a:spcBef>
              <a:spcPct val="0"/>
            </a:spcBef>
            <a:spcAft>
              <a:spcPct val="5000"/>
            </a:spcAft>
            <a:buNone/>
          </a:pPr>
          <a:r>
            <a:rPr lang="zh-CN" altLang="en-US" sz="2400" b="1" kern="1200" dirty="0">
              <a:solidFill>
                <a:srgbClr val="C00000"/>
              </a:solidFill>
              <a:latin typeface="华文楷体" panose="02010600040101010101" pitchFamily="2" charset="-122"/>
              <a:ea typeface="华文楷体" panose="02010600040101010101" pitchFamily="2" charset="-122"/>
              <a:cs typeface="+mn-cs"/>
            </a:rPr>
            <a:t>加强培训和教育</a:t>
          </a:r>
        </a:p>
      </dgm:t>
    </dgm:pt>
    <dgm:pt modelId="{4B0F0469-AE45-4A22-AF68-768F176D815F}" type="parTrans" cxnId="{AD5AD05A-FEE9-461A-8AA2-8194775E63D5}">
      <dgm:prSet/>
      <dgm:spPr/>
      <dgm:t>
        <a:bodyPr/>
        <a:lstStyle/>
        <a:p>
          <a:endParaRPr lang="zh-CN" altLang="en-US"/>
        </a:p>
      </dgm:t>
    </dgm:pt>
    <dgm:pt modelId="{13944905-B374-4BC9-8520-645C5C15F5B9}" type="sibTrans" cxnId="{AD5AD05A-FEE9-461A-8AA2-8194775E63D5}">
      <dgm:prSet/>
      <dgm:spPr/>
      <dgm:t>
        <a:bodyPr/>
        <a:lstStyle/>
        <a:p>
          <a:endParaRPr lang="zh-CN" altLang="en-US"/>
        </a:p>
      </dgm:t>
    </dgm:pt>
    <dgm:pt modelId="{8D98969D-8946-42BF-A4D7-37E071419AAD}" type="pres">
      <dgm:prSet presAssocID="{38B9168C-874D-45C0-800D-8D999DD77E18}" presName="Name0" presStyleCnt="0">
        <dgm:presLayoutVars>
          <dgm:dir/>
          <dgm:resizeHandles val="exact"/>
        </dgm:presLayoutVars>
      </dgm:prSet>
      <dgm:spPr/>
    </dgm:pt>
    <dgm:pt modelId="{791FC974-785F-4C17-9261-85A2566EB2C1}" type="pres">
      <dgm:prSet presAssocID="{D6063538-EDAB-4ED5-9778-B2596593C2E0}" presName="compNode" presStyleCnt="0"/>
      <dgm:spPr/>
    </dgm:pt>
    <dgm:pt modelId="{F8B7B5C7-666B-4F98-8FC6-DED5FDCB8577}" type="pres">
      <dgm:prSet presAssocID="{D6063538-EDAB-4ED5-9778-B2596593C2E0}" presName="pict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dgm:spPr>
    </dgm:pt>
    <dgm:pt modelId="{CEFC728F-6596-4314-9BFF-CED9307BB933}" type="pres">
      <dgm:prSet presAssocID="{D6063538-EDAB-4ED5-9778-B2596593C2E0}" presName="textRect" presStyleLbl="revTx" presStyleIdx="0" presStyleCnt="3">
        <dgm:presLayoutVars>
          <dgm:bulletEnabled val="1"/>
        </dgm:presLayoutVars>
      </dgm:prSet>
      <dgm:spPr/>
    </dgm:pt>
    <dgm:pt modelId="{D8F690CB-DF13-424B-A00D-769045E13D5C}" type="pres">
      <dgm:prSet presAssocID="{F4B7A3D2-0092-4050-9259-06D29339810D}" presName="sibTrans" presStyleLbl="sibTrans2D1" presStyleIdx="0" presStyleCnt="0"/>
      <dgm:spPr/>
    </dgm:pt>
    <dgm:pt modelId="{D3A39E3D-BE90-4EF9-9E9D-FB3EE1F16231}" type="pres">
      <dgm:prSet presAssocID="{89861A7A-9994-44DC-B271-C8CE9886E428}" presName="compNode" presStyleCnt="0"/>
      <dgm:spPr/>
    </dgm:pt>
    <dgm:pt modelId="{B2A99F94-CEAC-46E7-86A7-16430BEB570C}" type="pres">
      <dgm:prSet presAssocID="{89861A7A-9994-44DC-B271-C8CE9886E428}" presName="pict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29000" r="-29000"/>
          </a:stretch>
        </a:blipFill>
      </dgm:spPr>
    </dgm:pt>
    <dgm:pt modelId="{486A74BB-68C5-4366-B328-A78D27921939}" type="pres">
      <dgm:prSet presAssocID="{89861A7A-9994-44DC-B271-C8CE9886E428}" presName="textRect" presStyleLbl="revTx" presStyleIdx="1" presStyleCnt="3">
        <dgm:presLayoutVars>
          <dgm:bulletEnabled val="1"/>
        </dgm:presLayoutVars>
      </dgm:prSet>
      <dgm:spPr/>
    </dgm:pt>
    <dgm:pt modelId="{69ECCB8D-0A62-4962-950D-AB42AEF99ECB}" type="pres">
      <dgm:prSet presAssocID="{18F10F96-8AF9-4906-8111-A48AF6FED03C}" presName="sibTrans" presStyleLbl="sibTrans2D1" presStyleIdx="0" presStyleCnt="0"/>
      <dgm:spPr/>
    </dgm:pt>
    <dgm:pt modelId="{243FEBB1-AB8D-4FE7-B70A-2079970DDE06}" type="pres">
      <dgm:prSet presAssocID="{3F015414-60ED-4FF4-9C0B-796D37B4E4F4}" presName="compNode" presStyleCnt="0"/>
      <dgm:spPr/>
    </dgm:pt>
    <dgm:pt modelId="{D482D03F-494D-4D1F-98F8-A38F1CD06AFC}" type="pres">
      <dgm:prSet presAssocID="{3F015414-60ED-4FF4-9C0B-796D37B4E4F4}" presName="pict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7000" r="-7000"/>
          </a:stretch>
        </a:blipFill>
      </dgm:spPr>
    </dgm:pt>
    <dgm:pt modelId="{50932106-B8F1-42AF-A3F2-1799FA8EA1CF}" type="pres">
      <dgm:prSet presAssocID="{3F015414-60ED-4FF4-9C0B-796D37B4E4F4}" presName="textRect" presStyleLbl="revTx" presStyleIdx="2" presStyleCnt="3">
        <dgm:presLayoutVars>
          <dgm:bulletEnabled val="1"/>
        </dgm:presLayoutVars>
      </dgm:prSet>
      <dgm:spPr/>
    </dgm:pt>
  </dgm:ptLst>
  <dgm:cxnLst>
    <dgm:cxn modelId="{2EF6FF36-A0F0-4A14-AC91-F2ED620DE9D0}" type="presOf" srcId="{F4B7A3D2-0092-4050-9259-06D29339810D}" destId="{D8F690CB-DF13-424B-A00D-769045E13D5C}" srcOrd="0" destOrd="0" presId="urn:microsoft.com/office/officeart/2005/8/layout/pList1"/>
    <dgm:cxn modelId="{C77CA838-4074-428E-9870-C4D3F0E33DF6}" srcId="{38B9168C-874D-45C0-800D-8D999DD77E18}" destId="{89861A7A-9994-44DC-B271-C8CE9886E428}" srcOrd="1" destOrd="0" parTransId="{4207DA10-BFF0-4625-9EC7-99A262FBBE98}" sibTransId="{18F10F96-8AF9-4906-8111-A48AF6FED03C}"/>
    <dgm:cxn modelId="{C1BC5654-E285-4BB1-AFA6-30C92FC39C50}" type="presOf" srcId="{89861A7A-9994-44DC-B271-C8CE9886E428}" destId="{486A74BB-68C5-4366-B328-A78D27921939}" srcOrd="0" destOrd="0" presId="urn:microsoft.com/office/officeart/2005/8/layout/pList1"/>
    <dgm:cxn modelId="{AD5AD05A-FEE9-461A-8AA2-8194775E63D5}" srcId="{38B9168C-874D-45C0-800D-8D999DD77E18}" destId="{3F015414-60ED-4FF4-9C0B-796D37B4E4F4}" srcOrd="2" destOrd="0" parTransId="{4B0F0469-AE45-4A22-AF68-768F176D815F}" sibTransId="{13944905-B374-4BC9-8520-645C5C15F5B9}"/>
    <dgm:cxn modelId="{D9201F8E-3FC8-4769-9439-A2FFD5E77115}" type="presOf" srcId="{3F015414-60ED-4FF4-9C0B-796D37B4E4F4}" destId="{50932106-B8F1-42AF-A3F2-1799FA8EA1CF}" srcOrd="0" destOrd="0" presId="urn:microsoft.com/office/officeart/2005/8/layout/pList1"/>
    <dgm:cxn modelId="{CDB64795-2D0D-45C5-9679-C3452E74BB85}" type="presOf" srcId="{38B9168C-874D-45C0-800D-8D999DD77E18}" destId="{8D98969D-8946-42BF-A4D7-37E071419AAD}" srcOrd="0" destOrd="0" presId="urn:microsoft.com/office/officeart/2005/8/layout/pList1"/>
    <dgm:cxn modelId="{12302FE1-53E8-43BC-8EE3-F90D59FD4F01}" type="presOf" srcId="{D6063538-EDAB-4ED5-9778-B2596593C2E0}" destId="{CEFC728F-6596-4314-9BFF-CED9307BB933}" srcOrd="0" destOrd="0" presId="urn:microsoft.com/office/officeart/2005/8/layout/pList1"/>
    <dgm:cxn modelId="{1EBF4EE6-77B1-42B1-A469-DC5389C80E6F}" type="presOf" srcId="{18F10F96-8AF9-4906-8111-A48AF6FED03C}" destId="{69ECCB8D-0A62-4962-950D-AB42AEF99ECB}" srcOrd="0" destOrd="0" presId="urn:microsoft.com/office/officeart/2005/8/layout/pList1"/>
    <dgm:cxn modelId="{27D26CF6-2838-4514-9D2D-9C14FFC0B2B1}" srcId="{38B9168C-874D-45C0-800D-8D999DD77E18}" destId="{D6063538-EDAB-4ED5-9778-B2596593C2E0}" srcOrd="0" destOrd="0" parTransId="{7B9EDCBE-1965-4431-B96E-22D0C139348A}" sibTransId="{F4B7A3D2-0092-4050-9259-06D29339810D}"/>
    <dgm:cxn modelId="{5A67C59A-CE30-462A-9D23-0DBC01D00B19}" type="presParOf" srcId="{8D98969D-8946-42BF-A4D7-37E071419AAD}" destId="{791FC974-785F-4C17-9261-85A2566EB2C1}" srcOrd="0" destOrd="0" presId="urn:microsoft.com/office/officeart/2005/8/layout/pList1"/>
    <dgm:cxn modelId="{1EC442F9-28AC-4634-BF2F-146EB026A96C}" type="presParOf" srcId="{791FC974-785F-4C17-9261-85A2566EB2C1}" destId="{F8B7B5C7-666B-4F98-8FC6-DED5FDCB8577}" srcOrd="0" destOrd="0" presId="urn:microsoft.com/office/officeart/2005/8/layout/pList1"/>
    <dgm:cxn modelId="{C5423BB0-0F67-4865-A5FE-2EAC95F64ECC}" type="presParOf" srcId="{791FC974-785F-4C17-9261-85A2566EB2C1}" destId="{CEFC728F-6596-4314-9BFF-CED9307BB933}" srcOrd="1" destOrd="0" presId="urn:microsoft.com/office/officeart/2005/8/layout/pList1"/>
    <dgm:cxn modelId="{42EA9C91-9040-4FAA-A223-7C0E0A3A53C3}" type="presParOf" srcId="{8D98969D-8946-42BF-A4D7-37E071419AAD}" destId="{D8F690CB-DF13-424B-A00D-769045E13D5C}" srcOrd="1" destOrd="0" presId="urn:microsoft.com/office/officeart/2005/8/layout/pList1"/>
    <dgm:cxn modelId="{E6C3C331-4AB9-437A-92FB-EA915F6869FE}" type="presParOf" srcId="{8D98969D-8946-42BF-A4D7-37E071419AAD}" destId="{D3A39E3D-BE90-4EF9-9E9D-FB3EE1F16231}" srcOrd="2" destOrd="0" presId="urn:microsoft.com/office/officeart/2005/8/layout/pList1"/>
    <dgm:cxn modelId="{DFBF8849-6E6C-4405-8AF8-67022FEEB32F}" type="presParOf" srcId="{D3A39E3D-BE90-4EF9-9E9D-FB3EE1F16231}" destId="{B2A99F94-CEAC-46E7-86A7-16430BEB570C}" srcOrd="0" destOrd="0" presId="urn:microsoft.com/office/officeart/2005/8/layout/pList1"/>
    <dgm:cxn modelId="{9BE875EF-D441-458C-8165-4EFBF60E20E8}" type="presParOf" srcId="{D3A39E3D-BE90-4EF9-9E9D-FB3EE1F16231}" destId="{486A74BB-68C5-4366-B328-A78D27921939}" srcOrd="1" destOrd="0" presId="urn:microsoft.com/office/officeart/2005/8/layout/pList1"/>
    <dgm:cxn modelId="{04CA2D18-9B5B-49EF-ACC3-B2C4B98CE076}" type="presParOf" srcId="{8D98969D-8946-42BF-A4D7-37E071419AAD}" destId="{69ECCB8D-0A62-4962-950D-AB42AEF99ECB}" srcOrd="3" destOrd="0" presId="urn:microsoft.com/office/officeart/2005/8/layout/pList1"/>
    <dgm:cxn modelId="{0C879560-1210-4268-87CB-B976F6AFA55B}" type="presParOf" srcId="{8D98969D-8946-42BF-A4D7-37E071419AAD}" destId="{243FEBB1-AB8D-4FE7-B70A-2079970DDE06}" srcOrd="4" destOrd="0" presId="urn:microsoft.com/office/officeart/2005/8/layout/pList1"/>
    <dgm:cxn modelId="{56D3BC95-AC82-4782-9A9E-3D66596F9303}" type="presParOf" srcId="{243FEBB1-AB8D-4FE7-B70A-2079970DDE06}" destId="{D482D03F-494D-4D1F-98F8-A38F1CD06AFC}" srcOrd="0" destOrd="0" presId="urn:microsoft.com/office/officeart/2005/8/layout/pList1"/>
    <dgm:cxn modelId="{49DDF66F-CD94-4D4B-BFD8-C1650221CEC9}" type="presParOf" srcId="{243FEBB1-AB8D-4FE7-B70A-2079970DDE06}" destId="{50932106-B8F1-42AF-A3F2-1799FA8EA1CF}"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95135E-5D47-481E-AE00-314A25D0041C}" type="doc">
      <dgm:prSet loTypeId="urn:microsoft.com/office/officeart/2009/3/layout/IncreasingArrowsProcess" loCatId="process" qsTypeId="urn:microsoft.com/office/officeart/2005/8/quickstyle/simple1" qsCatId="simple" csTypeId="urn:microsoft.com/office/officeart/2005/8/colors/accent2_1" csCatId="accent2" phldr="1"/>
      <dgm:spPr/>
      <dgm:t>
        <a:bodyPr/>
        <a:lstStyle/>
        <a:p>
          <a:endParaRPr lang="zh-CN" altLang="en-US"/>
        </a:p>
      </dgm:t>
    </dgm:pt>
    <dgm:pt modelId="{612EAD1B-AAC6-4E38-AB80-76A8CB4F580C}">
      <dgm:prSet phldrT="[文本]" custT="1"/>
      <dgm:spPr/>
      <dgm:t>
        <a:bodyPr/>
        <a:lstStyle/>
        <a:p>
          <a:r>
            <a:rPr lang="zh-CN" altLang="en-US" sz="2000" b="1" dirty="0"/>
            <a:t>精心分析</a:t>
          </a:r>
        </a:p>
      </dgm:t>
    </dgm:pt>
    <dgm:pt modelId="{01EA953B-E8E1-4401-BFD5-11D3EB4DA4EC}" type="parTrans" cxnId="{84F5BA26-0FDD-4B7F-9670-CC84DE62781B}">
      <dgm:prSet/>
      <dgm:spPr/>
      <dgm:t>
        <a:bodyPr/>
        <a:lstStyle/>
        <a:p>
          <a:endParaRPr lang="zh-CN" altLang="en-US"/>
        </a:p>
      </dgm:t>
    </dgm:pt>
    <dgm:pt modelId="{3A95862B-E519-42B4-99A4-EE77C91EA78F}" type="sibTrans" cxnId="{84F5BA26-0FDD-4B7F-9670-CC84DE62781B}">
      <dgm:prSet/>
      <dgm:spPr/>
      <dgm:t>
        <a:bodyPr/>
        <a:lstStyle/>
        <a:p>
          <a:endParaRPr lang="zh-CN" altLang="en-US"/>
        </a:p>
      </dgm:t>
    </dgm:pt>
    <dgm:pt modelId="{F205C1EB-F38C-4C04-8A8C-9549CAB6CC1A}">
      <dgm:prSet phldrT="[文本]"/>
      <dgm:spPr/>
      <dgm:t>
        <a:bodyPr/>
        <a:lstStyle/>
        <a:p>
          <a:r>
            <a:rPr lang="zh-CN" altLang="en-US" dirty="0">
              <a:latin typeface="微软雅黑" panose="020B0503020204020204" pitchFamily="34" charset="-122"/>
              <a:ea typeface="微软雅黑" panose="020B0503020204020204" pitchFamily="34" charset="-122"/>
            </a:rPr>
            <a:t>详细分析和比较组织成员对组织文化实际认同的结果与原来所做的方案之间的差距；找出可吸收的有关专家和组织成员的合理意见与建议</a:t>
          </a:r>
          <a:endParaRPr lang="zh-CN" altLang="en-US" dirty="0"/>
        </a:p>
      </dgm:t>
    </dgm:pt>
    <dgm:pt modelId="{22A8F55D-76A2-4DF1-973D-5972F1D49864}" type="parTrans" cxnId="{634F601D-B0CB-4004-B7B0-849CA7808F4B}">
      <dgm:prSet/>
      <dgm:spPr/>
      <dgm:t>
        <a:bodyPr/>
        <a:lstStyle/>
        <a:p>
          <a:endParaRPr lang="zh-CN" altLang="en-US"/>
        </a:p>
      </dgm:t>
    </dgm:pt>
    <dgm:pt modelId="{B83D92D8-A12E-44CB-BBAE-29E597E3B9CE}" type="sibTrans" cxnId="{634F601D-B0CB-4004-B7B0-849CA7808F4B}">
      <dgm:prSet/>
      <dgm:spPr/>
      <dgm:t>
        <a:bodyPr/>
        <a:lstStyle/>
        <a:p>
          <a:endParaRPr lang="zh-CN" altLang="en-US"/>
        </a:p>
      </dgm:t>
    </dgm:pt>
    <dgm:pt modelId="{E3701E06-5DD9-4B81-9AFE-A6AF9A1E7C0E}">
      <dgm:prSet phldrT="[文本]" custT="1"/>
      <dgm:spPr/>
      <dgm:t>
        <a:bodyPr/>
        <a:lstStyle/>
        <a:p>
          <a:r>
            <a:rPr lang="zh-CN" altLang="en-US" sz="2000" b="1" dirty="0"/>
            <a:t>全面归纳</a:t>
          </a:r>
        </a:p>
      </dgm:t>
    </dgm:pt>
    <dgm:pt modelId="{DC5B8A55-A276-4F40-90CF-89AD3455105E}" type="parTrans" cxnId="{C1C6DB8B-E24F-4F4A-A679-D4A8EF63950D}">
      <dgm:prSet/>
      <dgm:spPr/>
      <dgm:t>
        <a:bodyPr/>
        <a:lstStyle/>
        <a:p>
          <a:endParaRPr lang="zh-CN" altLang="en-US"/>
        </a:p>
      </dgm:t>
    </dgm:pt>
    <dgm:pt modelId="{DB2900DD-E657-46F9-806C-B02784E8133C}" type="sibTrans" cxnId="{C1C6DB8B-E24F-4F4A-A679-D4A8EF63950D}">
      <dgm:prSet/>
      <dgm:spPr/>
      <dgm:t>
        <a:bodyPr/>
        <a:lstStyle/>
        <a:p>
          <a:endParaRPr lang="zh-CN" altLang="en-US"/>
        </a:p>
      </dgm:t>
    </dgm:pt>
    <dgm:pt modelId="{C2BE3B8B-3B1E-4467-B91C-EC38B19E1917}">
      <dgm:prSet phldrT="[文本]"/>
      <dgm:spPr/>
      <dgm:t>
        <a:bodyPr/>
        <a:lstStyle/>
        <a:p>
          <a:r>
            <a:rPr lang="zh-CN" altLang="en-US" dirty="0">
              <a:latin typeface="微软雅黑" panose="020B0503020204020204" pitchFamily="34" charset="-122"/>
              <a:ea typeface="微软雅黑" panose="020B0503020204020204" pitchFamily="34" charset="-122"/>
            </a:rPr>
            <a:t>摒弃那些落后的、不为组织成员所认可的组织文化内容和形式，而对那些进步的、卓有成效的、组织成员普遍接受的则予以保留</a:t>
          </a:r>
          <a:endParaRPr lang="zh-CN" altLang="en-US" dirty="0"/>
        </a:p>
      </dgm:t>
    </dgm:pt>
    <dgm:pt modelId="{B641C8E6-27F6-45C2-98C9-E88B2EB6DE52}" type="parTrans" cxnId="{59B70E31-242B-457F-B888-AF9F118175C4}">
      <dgm:prSet/>
      <dgm:spPr/>
      <dgm:t>
        <a:bodyPr/>
        <a:lstStyle/>
        <a:p>
          <a:endParaRPr lang="zh-CN" altLang="en-US"/>
        </a:p>
      </dgm:t>
    </dgm:pt>
    <dgm:pt modelId="{36EFA999-8329-4AF3-B6EE-95BB4E441042}" type="sibTrans" cxnId="{59B70E31-242B-457F-B888-AF9F118175C4}">
      <dgm:prSet/>
      <dgm:spPr/>
      <dgm:t>
        <a:bodyPr/>
        <a:lstStyle/>
        <a:p>
          <a:endParaRPr lang="zh-CN" altLang="en-US"/>
        </a:p>
      </dgm:t>
    </dgm:pt>
    <dgm:pt modelId="{4858C368-27F3-4776-87A4-4F8EFCBF6291}">
      <dgm:prSet phldrT="[文本]" custT="1"/>
      <dgm:spPr/>
      <dgm:t>
        <a:bodyPr/>
        <a:lstStyle/>
        <a:p>
          <a:r>
            <a:rPr lang="zh-CN" altLang="en-US" sz="2000" b="1" dirty="0"/>
            <a:t>精炼定格</a:t>
          </a:r>
        </a:p>
      </dgm:t>
    </dgm:pt>
    <dgm:pt modelId="{CEB595E4-180E-44C1-AD60-0992AFE12E42}" type="parTrans" cxnId="{0EF9CA70-DEF4-43CC-9868-16ED1BEF6ABF}">
      <dgm:prSet/>
      <dgm:spPr/>
      <dgm:t>
        <a:bodyPr/>
        <a:lstStyle/>
        <a:p>
          <a:endParaRPr lang="zh-CN" altLang="en-US"/>
        </a:p>
      </dgm:t>
    </dgm:pt>
    <dgm:pt modelId="{483604CF-6E37-48C8-8AC6-9F270A259B4C}" type="sibTrans" cxnId="{0EF9CA70-DEF4-43CC-9868-16ED1BEF6ABF}">
      <dgm:prSet/>
      <dgm:spPr/>
      <dgm:t>
        <a:bodyPr/>
        <a:lstStyle/>
        <a:p>
          <a:endParaRPr lang="zh-CN" altLang="en-US"/>
        </a:p>
      </dgm:t>
    </dgm:pt>
    <dgm:pt modelId="{7D6B98EE-A2E5-4549-BC92-DEB6A01036B8}">
      <dgm:prSet phldrT="[文本]"/>
      <dgm:spPr/>
      <dgm:t>
        <a:bodyPr/>
        <a:lstStyle/>
        <a:p>
          <a:r>
            <a:rPr lang="zh-CN" altLang="en-US" dirty="0">
              <a:latin typeface="微软雅黑" panose="020B0503020204020204" pitchFamily="34" charset="-122"/>
              <a:ea typeface="微软雅黑" panose="020B0503020204020204" pitchFamily="34" charset="-122"/>
            </a:rPr>
            <a:t>对经过科学论证和实践检验的组织精神、组织价值观、组织伦理与行为，予以条理化、完善化和格式化，并从理论上和文字上进行加工处理，用精炼的语言表述出来</a:t>
          </a:r>
          <a:endParaRPr lang="zh-CN" altLang="en-US" dirty="0"/>
        </a:p>
      </dgm:t>
    </dgm:pt>
    <dgm:pt modelId="{AB8ADC55-CAD4-4CE3-852D-28F61D69E88C}" type="parTrans" cxnId="{DF850224-2C9C-42CC-9B13-7CFB4F6A3605}">
      <dgm:prSet/>
      <dgm:spPr/>
      <dgm:t>
        <a:bodyPr/>
        <a:lstStyle/>
        <a:p>
          <a:endParaRPr lang="zh-CN" altLang="en-US"/>
        </a:p>
      </dgm:t>
    </dgm:pt>
    <dgm:pt modelId="{E4D156D8-D06F-40EE-A547-545C320CD7FA}" type="sibTrans" cxnId="{DF850224-2C9C-42CC-9B13-7CFB4F6A3605}">
      <dgm:prSet/>
      <dgm:spPr/>
      <dgm:t>
        <a:bodyPr/>
        <a:lstStyle/>
        <a:p>
          <a:endParaRPr lang="zh-CN" altLang="en-US"/>
        </a:p>
      </dgm:t>
    </dgm:pt>
    <dgm:pt modelId="{1653DD88-04D6-4618-B631-6AB57F7E0A3B}" type="pres">
      <dgm:prSet presAssocID="{4D95135E-5D47-481E-AE00-314A25D0041C}" presName="Name0" presStyleCnt="0">
        <dgm:presLayoutVars>
          <dgm:chMax val="5"/>
          <dgm:chPref val="5"/>
          <dgm:dir/>
          <dgm:animLvl val="lvl"/>
        </dgm:presLayoutVars>
      </dgm:prSet>
      <dgm:spPr/>
    </dgm:pt>
    <dgm:pt modelId="{19D2E29C-7827-4713-80D8-9B8EBC26752F}" type="pres">
      <dgm:prSet presAssocID="{612EAD1B-AAC6-4E38-AB80-76A8CB4F580C}" presName="parentText1" presStyleLbl="node1" presStyleIdx="0" presStyleCnt="3">
        <dgm:presLayoutVars>
          <dgm:chMax/>
          <dgm:chPref val="3"/>
          <dgm:bulletEnabled val="1"/>
        </dgm:presLayoutVars>
      </dgm:prSet>
      <dgm:spPr/>
    </dgm:pt>
    <dgm:pt modelId="{C32D0170-7084-40AE-99ED-9A9B77A1CD84}" type="pres">
      <dgm:prSet presAssocID="{612EAD1B-AAC6-4E38-AB80-76A8CB4F580C}" presName="childText1" presStyleLbl="solidAlignAcc1" presStyleIdx="0" presStyleCnt="3">
        <dgm:presLayoutVars>
          <dgm:chMax val="0"/>
          <dgm:chPref val="0"/>
          <dgm:bulletEnabled val="1"/>
        </dgm:presLayoutVars>
      </dgm:prSet>
      <dgm:spPr/>
    </dgm:pt>
    <dgm:pt modelId="{25893D3A-D701-434C-BB76-AE4968D15993}" type="pres">
      <dgm:prSet presAssocID="{E3701E06-5DD9-4B81-9AFE-A6AF9A1E7C0E}" presName="parentText2" presStyleLbl="node1" presStyleIdx="1" presStyleCnt="3">
        <dgm:presLayoutVars>
          <dgm:chMax/>
          <dgm:chPref val="3"/>
          <dgm:bulletEnabled val="1"/>
        </dgm:presLayoutVars>
      </dgm:prSet>
      <dgm:spPr/>
    </dgm:pt>
    <dgm:pt modelId="{6A74F9B8-801D-441C-B18F-B50499D1CE91}" type="pres">
      <dgm:prSet presAssocID="{E3701E06-5DD9-4B81-9AFE-A6AF9A1E7C0E}" presName="childText2" presStyleLbl="solidAlignAcc1" presStyleIdx="1" presStyleCnt="3">
        <dgm:presLayoutVars>
          <dgm:chMax val="0"/>
          <dgm:chPref val="0"/>
          <dgm:bulletEnabled val="1"/>
        </dgm:presLayoutVars>
      </dgm:prSet>
      <dgm:spPr/>
    </dgm:pt>
    <dgm:pt modelId="{C8D080C3-FD38-4F6A-9AD4-AB5D844E80B9}" type="pres">
      <dgm:prSet presAssocID="{4858C368-27F3-4776-87A4-4F8EFCBF6291}" presName="parentText3" presStyleLbl="node1" presStyleIdx="2" presStyleCnt="3">
        <dgm:presLayoutVars>
          <dgm:chMax/>
          <dgm:chPref val="3"/>
          <dgm:bulletEnabled val="1"/>
        </dgm:presLayoutVars>
      </dgm:prSet>
      <dgm:spPr/>
    </dgm:pt>
    <dgm:pt modelId="{F3FB347A-066D-48C3-B5C2-2E9284FB44CE}" type="pres">
      <dgm:prSet presAssocID="{4858C368-27F3-4776-87A4-4F8EFCBF6291}" presName="childText3" presStyleLbl="solidAlignAcc1" presStyleIdx="2" presStyleCnt="3">
        <dgm:presLayoutVars>
          <dgm:chMax val="0"/>
          <dgm:chPref val="0"/>
          <dgm:bulletEnabled val="1"/>
        </dgm:presLayoutVars>
      </dgm:prSet>
      <dgm:spPr/>
    </dgm:pt>
  </dgm:ptLst>
  <dgm:cxnLst>
    <dgm:cxn modelId="{7A892A0F-B06A-4AD2-BB4C-3789260D8926}" type="presOf" srcId="{7D6B98EE-A2E5-4549-BC92-DEB6A01036B8}" destId="{F3FB347A-066D-48C3-B5C2-2E9284FB44CE}" srcOrd="0" destOrd="0" presId="urn:microsoft.com/office/officeart/2009/3/layout/IncreasingArrowsProcess"/>
    <dgm:cxn modelId="{634F601D-B0CB-4004-B7B0-849CA7808F4B}" srcId="{612EAD1B-AAC6-4E38-AB80-76A8CB4F580C}" destId="{F205C1EB-F38C-4C04-8A8C-9549CAB6CC1A}" srcOrd="0" destOrd="0" parTransId="{22A8F55D-76A2-4DF1-973D-5972F1D49864}" sibTransId="{B83D92D8-A12E-44CB-BBAE-29E597E3B9CE}"/>
    <dgm:cxn modelId="{AA0E1523-8D13-471E-A866-9D460E84FE1B}" type="presOf" srcId="{4858C368-27F3-4776-87A4-4F8EFCBF6291}" destId="{C8D080C3-FD38-4F6A-9AD4-AB5D844E80B9}" srcOrd="0" destOrd="0" presId="urn:microsoft.com/office/officeart/2009/3/layout/IncreasingArrowsProcess"/>
    <dgm:cxn modelId="{DF850224-2C9C-42CC-9B13-7CFB4F6A3605}" srcId="{4858C368-27F3-4776-87A4-4F8EFCBF6291}" destId="{7D6B98EE-A2E5-4549-BC92-DEB6A01036B8}" srcOrd="0" destOrd="0" parTransId="{AB8ADC55-CAD4-4CE3-852D-28F61D69E88C}" sibTransId="{E4D156D8-D06F-40EE-A547-545C320CD7FA}"/>
    <dgm:cxn modelId="{84F5BA26-0FDD-4B7F-9670-CC84DE62781B}" srcId="{4D95135E-5D47-481E-AE00-314A25D0041C}" destId="{612EAD1B-AAC6-4E38-AB80-76A8CB4F580C}" srcOrd="0" destOrd="0" parTransId="{01EA953B-E8E1-4401-BFD5-11D3EB4DA4EC}" sibTransId="{3A95862B-E519-42B4-99A4-EE77C91EA78F}"/>
    <dgm:cxn modelId="{59B70E31-242B-457F-B888-AF9F118175C4}" srcId="{E3701E06-5DD9-4B81-9AFE-A6AF9A1E7C0E}" destId="{C2BE3B8B-3B1E-4467-B91C-EC38B19E1917}" srcOrd="0" destOrd="0" parTransId="{B641C8E6-27F6-45C2-98C9-E88B2EB6DE52}" sibTransId="{36EFA999-8329-4AF3-B6EE-95BB4E441042}"/>
    <dgm:cxn modelId="{6C3C7336-AD09-441F-B2DA-885668BB3FA7}" type="presOf" srcId="{F205C1EB-F38C-4C04-8A8C-9549CAB6CC1A}" destId="{C32D0170-7084-40AE-99ED-9A9B77A1CD84}" srcOrd="0" destOrd="0" presId="urn:microsoft.com/office/officeart/2009/3/layout/IncreasingArrowsProcess"/>
    <dgm:cxn modelId="{3F1C2C37-AF91-443A-A317-3DEA3E2DB1FF}" type="presOf" srcId="{4D95135E-5D47-481E-AE00-314A25D0041C}" destId="{1653DD88-04D6-4618-B631-6AB57F7E0A3B}" srcOrd="0" destOrd="0" presId="urn:microsoft.com/office/officeart/2009/3/layout/IncreasingArrowsProcess"/>
    <dgm:cxn modelId="{0EF9CA70-DEF4-43CC-9868-16ED1BEF6ABF}" srcId="{4D95135E-5D47-481E-AE00-314A25D0041C}" destId="{4858C368-27F3-4776-87A4-4F8EFCBF6291}" srcOrd="2" destOrd="0" parTransId="{CEB595E4-180E-44C1-AD60-0992AFE12E42}" sibTransId="{483604CF-6E37-48C8-8AC6-9F270A259B4C}"/>
    <dgm:cxn modelId="{BCFD1473-1013-4552-958D-A1185191D130}" type="presOf" srcId="{C2BE3B8B-3B1E-4467-B91C-EC38B19E1917}" destId="{6A74F9B8-801D-441C-B18F-B50499D1CE91}" srcOrd="0" destOrd="0" presId="urn:microsoft.com/office/officeart/2009/3/layout/IncreasingArrowsProcess"/>
    <dgm:cxn modelId="{C1C6DB8B-E24F-4F4A-A679-D4A8EF63950D}" srcId="{4D95135E-5D47-481E-AE00-314A25D0041C}" destId="{E3701E06-5DD9-4B81-9AFE-A6AF9A1E7C0E}" srcOrd="1" destOrd="0" parTransId="{DC5B8A55-A276-4F40-90CF-89AD3455105E}" sibTransId="{DB2900DD-E657-46F9-806C-B02784E8133C}"/>
    <dgm:cxn modelId="{EAF9A4B8-57F0-40FE-B894-F1A878753B5B}" type="presOf" srcId="{612EAD1B-AAC6-4E38-AB80-76A8CB4F580C}" destId="{19D2E29C-7827-4713-80D8-9B8EBC26752F}" srcOrd="0" destOrd="0" presId="urn:microsoft.com/office/officeart/2009/3/layout/IncreasingArrowsProcess"/>
    <dgm:cxn modelId="{C41A60E9-1692-4609-ABF8-DABB20E2F0A2}" type="presOf" srcId="{E3701E06-5DD9-4B81-9AFE-A6AF9A1E7C0E}" destId="{25893D3A-D701-434C-BB76-AE4968D15993}" srcOrd="0" destOrd="0" presId="urn:microsoft.com/office/officeart/2009/3/layout/IncreasingArrowsProcess"/>
    <dgm:cxn modelId="{DFDE811D-DE0F-433C-B01E-18AA4C56C8F4}" type="presParOf" srcId="{1653DD88-04D6-4618-B631-6AB57F7E0A3B}" destId="{19D2E29C-7827-4713-80D8-9B8EBC26752F}" srcOrd="0" destOrd="0" presId="urn:microsoft.com/office/officeart/2009/3/layout/IncreasingArrowsProcess"/>
    <dgm:cxn modelId="{6C51F7A0-CEC3-469F-BCE4-5FA60104186F}" type="presParOf" srcId="{1653DD88-04D6-4618-B631-6AB57F7E0A3B}" destId="{C32D0170-7084-40AE-99ED-9A9B77A1CD84}" srcOrd="1" destOrd="0" presId="urn:microsoft.com/office/officeart/2009/3/layout/IncreasingArrowsProcess"/>
    <dgm:cxn modelId="{8A49470F-F0CA-4485-BE27-D9D16F607BA5}" type="presParOf" srcId="{1653DD88-04D6-4618-B631-6AB57F7E0A3B}" destId="{25893D3A-D701-434C-BB76-AE4968D15993}" srcOrd="2" destOrd="0" presId="urn:microsoft.com/office/officeart/2009/3/layout/IncreasingArrowsProcess"/>
    <dgm:cxn modelId="{ED16F9E6-DE83-4A5A-A659-DDC438978D86}" type="presParOf" srcId="{1653DD88-04D6-4618-B631-6AB57F7E0A3B}" destId="{6A74F9B8-801D-441C-B18F-B50499D1CE91}" srcOrd="3" destOrd="0" presId="urn:microsoft.com/office/officeart/2009/3/layout/IncreasingArrowsProcess"/>
    <dgm:cxn modelId="{A1521DB3-35B4-4D34-ABCE-99413775334B}" type="presParOf" srcId="{1653DD88-04D6-4618-B631-6AB57F7E0A3B}" destId="{C8D080C3-FD38-4F6A-9AD4-AB5D844E80B9}" srcOrd="4" destOrd="0" presId="urn:microsoft.com/office/officeart/2009/3/layout/IncreasingArrowsProcess"/>
    <dgm:cxn modelId="{487D2D2E-91B6-41AC-A54E-F04A39C90723}" type="presParOf" srcId="{1653DD88-04D6-4618-B631-6AB57F7E0A3B}" destId="{F3FB347A-066D-48C3-B5C2-2E9284FB44CE}"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9FFC2-F767-465E-9656-6830A6D775F2}">
      <dsp:nvSpPr>
        <dsp:cNvPr id="0" name=""/>
        <dsp:cNvSpPr/>
      </dsp:nvSpPr>
      <dsp:spPr>
        <a:xfrm>
          <a:off x="460473" y="20419"/>
          <a:ext cx="2482110" cy="183427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a:ln>
          <a:noFill/>
        </a:ln>
        <a:effectLst/>
      </dsp:spPr>
      <dsp:style>
        <a:lnRef idx="0">
          <a:scrgbClr r="0" g="0" b="0"/>
        </a:lnRef>
        <a:fillRef idx="1">
          <a:scrgbClr r="0" g="0" b="0"/>
        </a:fillRef>
        <a:effectRef idx="0">
          <a:scrgbClr r="0" g="0" b="0"/>
        </a:effectRef>
        <a:fontRef idx="minor"/>
      </dsp:style>
    </dsp:sp>
    <dsp:sp modelId="{C21FB03A-8148-42D3-9A58-2927097E5F6E}">
      <dsp:nvSpPr>
        <dsp:cNvPr id="0" name=""/>
        <dsp:cNvSpPr/>
      </dsp:nvSpPr>
      <dsp:spPr>
        <a:xfrm>
          <a:off x="962176" y="1522102"/>
          <a:ext cx="2138839" cy="51399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5000"/>
            </a:spcAft>
            <a:buNone/>
          </a:pPr>
          <a:r>
            <a:rPr lang="zh-CN" altLang="en-US" sz="3200" b="1" kern="1200" dirty="0">
              <a:solidFill>
                <a:srgbClr val="C00000"/>
              </a:solidFill>
              <a:latin typeface="华文楷体" panose="02010600040101010101" pitchFamily="2" charset="-122"/>
              <a:ea typeface="华文楷体" panose="02010600040101010101" pitchFamily="2" charset="-122"/>
              <a:cs typeface="+mn-cs"/>
            </a:rPr>
            <a:t>精神性</a:t>
          </a:r>
        </a:p>
      </dsp:txBody>
      <dsp:txXfrm>
        <a:off x="962176" y="1522102"/>
        <a:ext cx="2138839" cy="513998"/>
      </dsp:txXfrm>
    </dsp:sp>
    <dsp:sp modelId="{22FE9287-E5C7-4F23-9AC1-DBDFC4961AF9}">
      <dsp:nvSpPr>
        <dsp:cNvPr id="0" name=""/>
        <dsp:cNvSpPr/>
      </dsp:nvSpPr>
      <dsp:spPr>
        <a:xfrm>
          <a:off x="3403368" y="20419"/>
          <a:ext cx="2482110" cy="183427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3000" r="-13000"/>
          </a:stretch>
        </a:blipFill>
        <a:ln>
          <a:noFill/>
        </a:ln>
        <a:effectLst/>
      </dsp:spPr>
      <dsp:style>
        <a:lnRef idx="0">
          <a:scrgbClr r="0" g="0" b="0"/>
        </a:lnRef>
        <a:fillRef idx="1">
          <a:scrgbClr r="0" g="0" b="0"/>
        </a:fillRef>
        <a:effectRef idx="0">
          <a:scrgbClr r="0" g="0" b="0"/>
        </a:effectRef>
        <a:fontRef idx="minor"/>
      </dsp:style>
    </dsp:sp>
    <dsp:sp modelId="{6E7AFFBD-777B-477B-A793-6530FE03CF70}">
      <dsp:nvSpPr>
        <dsp:cNvPr id="0" name=""/>
        <dsp:cNvSpPr/>
      </dsp:nvSpPr>
      <dsp:spPr>
        <a:xfrm>
          <a:off x="3905071" y="1522102"/>
          <a:ext cx="2138839" cy="51399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5000"/>
            </a:spcAft>
            <a:buNone/>
          </a:pPr>
          <a:r>
            <a:rPr lang="zh-CN" altLang="en-US" sz="3200" b="1" kern="1200" dirty="0">
              <a:solidFill>
                <a:srgbClr val="C00000"/>
              </a:solidFill>
              <a:latin typeface="华文楷体" panose="02010600040101010101" pitchFamily="2" charset="-122"/>
              <a:ea typeface="华文楷体" panose="02010600040101010101" pitchFamily="2" charset="-122"/>
              <a:cs typeface="+mn-cs"/>
            </a:rPr>
            <a:t>系统性</a:t>
          </a:r>
        </a:p>
      </dsp:txBody>
      <dsp:txXfrm>
        <a:off x="3905071" y="1522102"/>
        <a:ext cx="2138839" cy="513998"/>
      </dsp:txXfrm>
    </dsp:sp>
    <dsp:sp modelId="{2DA8702B-9414-40B6-A676-655FCA6A3B98}">
      <dsp:nvSpPr>
        <dsp:cNvPr id="0" name=""/>
        <dsp:cNvSpPr/>
      </dsp:nvSpPr>
      <dsp:spPr>
        <a:xfrm>
          <a:off x="460473" y="2300155"/>
          <a:ext cx="2482110" cy="183427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a:ln>
          <a:noFill/>
        </a:ln>
        <a:effectLst/>
      </dsp:spPr>
      <dsp:style>
        <a:lnRef idx="0">
          <a:scrgbClr r="0" g="0" b="0"/>
        </a:lnRef>
        <a:fillRef idx="1">
          <a:scrgbClr r="0" g="0" b="0"/>
        </a:fillRef>
        <a:effectRef idx="0">
          <a:scrgbClr r="0" g="0" b="0"/>
        </a:effectRef>
        <a:fontRef idx="minor"/>
      </dsp:style>
    </dsp:sp>
    <dsp:sp modelId="{DF296FFF-A875-4284-9F2A-87C82F25EAF2}">
      <dsp:nvSpPr>
        <dsp:cNvPr id="0" name=""/>
        <dsp:cNvSpPr/>
      </dsp:nvSpPr>
      <dsp:spPr>
        <a:xfrm>
          <a:off x="962176" y="3801837"/>
          <a:ext cx="2138839" cy="51399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0" tIns="60960" rIns="36000" bIns="60960" numCol="1" spcCol="1270" anchor="ctr" anchorCtr="0">
          <a:noAutofit/>
        </a:bodyPr>
        <a:lstStyle/>
        <a:p>
          <a:pPr marL="0" lvl="0" indent="0" algn="ctr" defTabSz="1422400">
            <a:lnSpc>
              <a:spcPct val="90000"/>
            </a:lnSpc>
            <a:spcBef>
              <a:spcPct val="0"/>
            </a:spcBef>
            <a:spcAft>
              <a:spcPct val="5000"/>
            </a:spcAft>
            <a:buNone/>
          </a:pPr>
          <a:r>
            <a:rPr lang="zh-CN" altLang="en-US" sz="3200" b="1" kern="1200" dirty="0">
              <a:solidFill>
                <a:srgbClr val="C00000"/>
              </a:solidFill>
              <a:latin typeface="华文楷体" panose="02010600040101010101" pitchFamily="2" charset="-122"/>
              <a:ea typeface="华文楷体" panose="02010600040101010101" pitchFamily="2" charset="-122"/>
              <a:cs typeface="+mn-cs"/>
            </a:rPr>
            <a:t>相对稳定性</a:t>
          </a:r>
        </a:p>
      </dsp:txBody>
      <dsp:txXfrm>
        <a:off x="962176" y="3801837"/>
        <a:ext cx="2138839" cy="513998"/>
      </dsp:txXfrm>
    </dsp:sp>
    <dsp:sp modelId="{F10928D1-B095-453A-A1C9-D973AD931BFB}">
      <dsp:nvSpPr>
        <dsp:cNvPr id="0" name=""/>
        <dsp:cNvSpPr/>
      </dsp:nvSpPr>
      <dsp:spPr>
        <a:xfrm>
          <a:off x="3403368" y="2300155"/>
          <a:ext cx="2482110" cy="183427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4000" r="-14000"/>
          </a:stretch>
        </a:blipFill>
        <a:ln>
          <a:noFill/>
        </a:ln>
        <a:effectLst/>
      </dsp:spPr>
      <dsp:style>
        <a:lnRef idx="0">
          <a:scrgbClr r="0" g="0" b="0"/>
        </a:lnRef>
        <a:fillRef idx="1">
          <a:scrgbClr r="0" g="0" b="0"/>
        </a:fillRef>
        <a:effectRef idx="0">
          <a:scrgbClr r="0" g="0" b="0"/>
        </a:effectRef>
        <a:fontRef idx="minor"/>
      </dsp:style>
    </dsp:sp>
    <dsp:sp modelId="{BD073901-8A06-40A2-952E-774E870E5016}">
      <dsp:nvSpPr>
        <dsp:cNvPr id="0" name=""/>
        <dsp:cNvSpPr/>
      </dsp:nvSpPr>
      <dsp:spPr>
        <a:xfrm>
          <a:off x="3905071" y="3801837"/>
          <a:ext cx="2138839" cy="51399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5000"/>
            </a:spcAft>
            <a:buNone/>
          </a:pPr>
          <a:r>
            <a:rPr lang="zh-CN" altLang="en-US" sz="3200" b="1" kern="1200" dirty="0">
              <a:solidFill>
                <a:srgbClr val="C00000"/>
              </a:solidFill>
              <a:latin typeface="华文楷体" panose="02010600040101010101" pitchFamily="2" charset="-122"/>
              <a:ea typeface="华文楷体" panose="02010600040101010101" pitchFamily="2" charset="-122"/>
              <a:cs typeface="+mn-cs"/>
            </a:rPr>
            <a:t>融合性</a:t>
          </a:r>
        </a:p>
      </dsp:txBody>
      <dsp:txXfrm>
        <a:off x="3905071" y="3801837"/>
        <a:ext cx="2138839" cy="513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19CCE-F9A2-4050-AE19-1308E32F96CE}">
      <dsp:nvSpPr>
        <dsp:cNvPr id="0" name=""/>
        <dsp:cNvSpPr/>
      </dsp:nvSpPr>
      <dsp:spPr>
        <a:xfrm>
          <a:off x="376352" y="16377"/>
          <a:ext cx="2560884" cy="189248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a:noFill/>
        </a:ln>
        <a:effectLst/>
      </dsp:spPr>
      <dsp:style>
        <a:lnRef idx="0">
          <a:scrgbClr r="0" g="0" b="0"/>
        </a:lnRef>
        <a:fillRef idx="1">
          <a:scrgbClr r="0" g="0" b="0"/>
        </a:fillRef>
        <a:effectRef idx="0">
          <a:scrgbClr r="0" g="0" b="0"/>
        </a:effectRef>
        <a:fontRef idx="minor"/>
      </dsp:style>
    </dsp:sp>
    <dsp:sp modelId="{B0196C2D-5CFD-4070-919C-5C3DA1045706}">
      <dsp:nvSpPr>
        <dsp:cNvPr id="0" name=""/>
        <dsp:cNvSpPr/>
      </dsp:nvSpPr>
      <dsp:spPr>
        <a:xfrm>
          <a:off x="893978" y="1565719"/>
          <a:ext cx="2206719" cy="53031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5000"/>
            </a:spcAft>
            <a:buNone/>
          </a:pPr>
          <a:r>
            <a:rPr lang="zh-CN" altLang="en-US" sz="3200" b="1" kern="1200" dirty="0">
              <a:solidFill>
                <a:srgbClr val="C00000"/>
              </a:solidFill>
              <a:latin typeface="华文楷体" panose="02010600040101010101" pitchFamily="2" charset="-122"/>
              <a:ea typeface="华文楷体" panose="02010600040101010101" pitchFamily="2" charset="-122"/>
              <a:cs typeface="+mn-cs"/>
            </a:rPr>
            <a:t>民族文化</a:t>
          </a:r>
        </a:p>
      </dsp:txBody>
      <dsp:txXfrm>
        <a:off x="893978" y="1565719"/>
        <a:ext cx="2206719" cy="530311"/>
      </dsp:txXfrm>
    </dsp:sp>
    <dsp:sp modelId="{24260899-484C-45A5-9E82-C34FC2429359}">
      <dsp:nvSpPr>
        <dsp:cNvPr id="0" name=""/>
        <dsp:cNvSpPr/>
      </dsp:nvSpPr>
      <dsp:spPr>
        <a:xfrm>
          <a:off x="3403685" y="16377"/>
          <a:ext cx="2560884" cy="1892484"/>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a:ln>
          <a:noFill/>
        </a:ln>
        <a:effectLst/>
      </dsp:spPr>
      <dsp:style>
        <a:lnRef idx="0">
          <a:scrgbClr r="0" g="0" b="0"/>
        </a:lnRef>
        <a:fillRef idx="1">
          <a:scrgbClr r="0" g="0" b="0"/>
        </a:fillRef>
        <a:effectRef idx="0">
          <a:scrgbClr r="0" g="0" b="0"/>
        </a:effectRef>
        <a:fontRef idx="minor"/>
      </dsp:style>
    </dsp:sp>
    <dsp:sp modelId="{41AC1CE3-9CB2-4EC4-A3D6-5D2E97F03B6D}">
      <dsp:nvSpPr>
        <dsp:cNvPr id="0" name=""/>
        <dsp:cNvSpPr/>
      </dsp:nvSpPr>
      <dsp:spPr>
        <a:xfrm>
          <a:off x="3921311" y="1565719"/>
          <a:ext cx="2206719" cy="53031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5000"/>
            </a:spcAft>
            <a:buNone/>
          </a:pPr>
          <a:r>
            <a:rPr lang="zh-CN" altLang="en-US" sz="3200" b="1" kern="1200" dirty="0">
              <a:solidFill>
                <a:srgbClr val="C00000"/>
              </a:solidFill>
              <a:latin typeface="华文楷体" panose="02010600040101010101" pitchFamily="2" charset="-122"/>
              <a:ea typeface="华文楷体" panose="02010600040101010101" pitchFamily="2" charset="-122"/>
              <a:cs typeface="+mn-cs"/>
            </a:rPr>
            <a:t>制度文化</a:t>
          </a:r>
        </a:p>
      </dsp:txBody>
      <dsp:txXfrm>
        <a:off x="3921311" y="1565719"/>
        <a:ext cx="2206719" cy="530311"/>
      </dsp:txXfrm>
    </dsp:sp>
    <dsp:sp modelId="{EB3A8276-90BD-436C-8C1E-37D94B5FE024}">
      <dsp:nvSpPr>
        <dsp:cNvPr id="0" name=""/>
        <dsp:cNvSpPr/>
      </dsp:nvSpPr>
      <dsp:spPr>
        <a:xfrm>
          <a:off x="1890019" y="2368465"/>
          <a:ext cx="2560884" cy="1892484"/>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9367" t="-7199" r="-9355" b="-6950"/>
          </a:stretch>
        </a:blipFill>
        <a:ln>
          <a:noFill/>
        </a:ln>
        <a:effectLst/>
      </dsp:spPr>
      <dsp:style>
        <a:lnRef idx="0">
          <a:scrgbClr r="0" g="0" b="0"/>
        </a:lnRef>
        <a:fillRef idx="1">
          <a:scrgbClr r="0" g="0" b="0"/>
        </a:fillRef>
        <a:effectRef idx="0">
          <a:scrgbClr r="0" g="0" b="0"/>
        </a:effectRef>
        <a:fontRef idx="minor"/>
      </dsp:style>
    </dsp:sp>
    <dsp:sp modelId="{26D6C5ED-B4A0-4CDD-8566-57BD9C62A149}">
      <dsp:nvSpPr>
        <dsp:cNvPr id="0" name=""/>
        <dsp:cNvSpPr/>
      </dsp:nvSpPr>
      <dsp:spPr>
        <a:xfrm>
          <a:off x="2407644" y="3917806"/>
          <a:ext cx="2206719" cy="53031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5000"/>
            </a:spcAft>
            <a:buNone/>
          </a:pPr>
          <a:r>
            <a:rPr lang="zh-CN" altLang="en-US" sz="3200" b="1" kern="1200" dirty="0">
              <a:solidFill>
                <a:srgbClr val="C00000"/>
              </a:solidFill>
              <a:latin typeface="华文楷体" panose="02010600040101010101" pitchFamily="2" charset="-122"/>
              <a:ea typeface="华文楷体" panose="02010600040101010101" pitchFamily="2" charset="-122"/>
              <a:cs typeface="+mn-cs"/>
            </a:rPr>
            <a:t>外来文化</a:t>
          </a:r>
        </a:p>
      </dsp:txBody>
      <dsp:txXfrm>
        <a:off x="2407644" y="3917806"/>
        <a:ext cx="2206719" cy="5303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C62B4-079E-43CD-B957-3ACCA629C6E6}">
      <dsp:nvSpPr>
        <dsp:cNvPr id="0" name=""/>
        <dsp:cNvSpPr/>
      </dsp:nvSpPr>
      <dsp:spPr>
        <a:xfrm>
          <a:off x="1474" y="992431"/>
          <a:ext cx="2339277" cy="1611761"/>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8000" b="-18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0A07E6-A3E3-4964-85BE-DC241DED5D8A}">
      <dsp:nvSpPr>
        <dsp:cNvPr id="0" name=""/>
        <dsp:cNvSpPr/>
      </dsp:nvSpPr>
      <dsp:spPr>
        <a:xfrm>
          <a:off x="1474" y="2604193"/>
          <a:ext cx="2339277" cy="867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422400">
            <a:lnSpc>
              <a:spcPct val="90000"/>
            </a:lnSpc>
            <a:spcBef>
              <a:spcPct val="0"/>
            </a:spcBef>
            <a:spcAft>
              <a:spcPct val="5000"/>
            </a:spcAft>
            <a:buNone/>
          </a:pPr>
          <a:r>
            <a:rPr lang="zh-CN" altLang="en-US" sz="2400" b="1" kern="1200" dirty="0">
              <a:solidFill>
                <a:srgbClr val="C00000"/>
              </a:solidFill>
              <a:latin typeface="华文楷体" panose="02010600040101010101" pitchFamily="2" charset="-122"/>
              <a:ea typeface="华文楷体" panose="02010600040101010101" pitchFamily="2" charset="-122"/>
              <a:cs typeface="+mn-cs"/>
            </a:rPr>
            <a:t>领导者素质</a:t>
          </a:r>
        </a:p>
      </dsp:txBody>
      <dsp:txXfrm>
        <a:off x="1474" y="2604193"/>
        <a:ext cx="2339277" cy="867871"/>
      </dsp:txXfrm>
    </dsp:sp>
    <dsp:sp modelId="{A94374E9-F917-4119-9591-330BBECEFC83}">
      <dsp:nvSpPr>
        <dsp:cNvPr id="0" name=""/>
        <dsp:cNvSpPr/>
      </dsp:nvSpPr>
      <dsp:spPr>
        <a:xfrm>
          <a:off x="2574777" y="992431"/>
          <a:ext cx="2339277" cy="1611761"/>
        </a:xfrm>
        <a:prstGeom prst="round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3000" b="-3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C1D2EC-D0A6-4F50-B3AF-8920D7656C0C}">
      <dsp:nvSpPr>
        <dsp:cNvPr id="0" name=""/>
        <dsp:cNvSpPr/>
      </dsp:nvSpPr>
      <dsp:spPr>
        <a:xfrm>
          <a:off x="2574777" y="2604193"/>
          <a:ext cx="2339277" cy="867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422400">
            <a:lnSpc>
              <a:spcPct val="90000"/>
            </a:lnSpc>
            <a:spcBef>
              <a:spcPct val="0"/>
            </a:spcBef>
            <a:spcAft>
              <a:spcPct val="5000"/>
            </a:spcAft>
            <a:buNone/>
          </a:pPr>
          <a:r>
            <a:rPr lang="zh-CN" altLang="en-US" sz="2400" b="1" kern="1200" dirty="0">
              <a:solidFill>
                <a:srgbClr val="C00000"/>
              </a:solidFill>
              <a:latin typeface="华文楷体" panose="02010600040101010101" pitchFamily="2" charset="-122"/>
              <a:ea typeface="华文楷体" panose="02010600040101010101" pitchFamily="2" charset="-122"/>
              <a:cs typeface="+mn-cs"/>
            </a:rPr>
            <a:t>组织成员的</a:t>
          </a:r>
          <a:endParaRPr lang="en-US" altLang="zh-CN" sz="2400" b="1" kern="1200" dirty="0">
            <a:solidFill>
              <a:srgbClr val="C00000"/>
            </a:solidFill>
            <a:latin typeface="华文楷体" panose="02010600040101010101" pitchFamily="2" charset="-122"/>
            <a:ea typeface="华文楷体" panose="02010600040101010101" pitchFamily="2" charset="-122"/>
            <a:cs typeface="+mn-cs"/>
          </a:endParaRPr>
        </a:p>
        <a:p>
          <a:pPr marL="0" lvl="0" indent="0" algn="ctr" defTabSz="1422400">
            <a:lnSpc>
              <a:spcPct val="90000"/>
            </a:lnSpc>
            <a:spcBef>
              <a:spcPct val="0"/>
            </a:spcBef>
            <a:spcAft>
              <a:spcPct val="5000"/>
            </a:spcAft>
            <a:buNone/>
          </a:pPr>
          <a:r>
            <a:rPr lang="zh-CN" altLang="en-US" sz="2400" b="1" kern="1200" dirty="0">
              <a:solidFill>
                <a:srgbClr val="C00000"/>
              </a:solidFill>
              <a:latin typeface="华文楷体" panose="02010600040101010101" pitchFamily="2" charset="-122"/>
              <a:ea typeface="华文楷体" panose="02010600040101010101" pitchFamily="2" charset="-122"/>
              <a:cs typeface="+mn-cs"/>
            </a:rPr>
            <a:t>素质</a:t>
          </a:r>
        </a:p>
      </dsp:txBody>
      <dsp:txXfrm>
        <a:off x="2574777" y="2604193"/>
        <a:ext cx="2339277" cy="867871"/>
      </dsp:txXfrm>
    </dsp:sp>
    <dsp:sp modelId="{E5C07F6E-A398-4383-B65E-C26CB0F2109C}">
      <dsp:nvSpPr>
        <dsp:cNvPr id="0" name=""/>
        <dsp:cNvSpPr/>
      </dsp:nvSpPr>
      <dsp:spPr>
        <a:xfrm>
          <a:off x="5148080" y="992431"/>
          <a:ext cx="2339277" cy="1611761"/>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4000" r="-24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C20D1A-4BAF-4F03-9AF3-17CF8E6A556A}">
      <dsp:nvSpPr>
        <dsp:cNvPr id="0" name=""/>
        <dsp:cNvSpPr/>
      </dsp:nvSpPr>
      <dsp:spPr>
        <a:xfrm>
          <a:off x="5148080" y="2604193"/>
          <a:ext cx="2339277" cy="867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422400">
            <a:lnSpc>
              <a:spcPct val="90000"/>
            </a:lnSpc>
            <a:spcBef>
              <a:spcPct val="0"/>
            </a:spcBef>
            <a:spcAft>
              <a:spcPct val="5000"/>
            </a:spcAft>
            <a:buNone/>
          </a:pPr>
          <a:r>
            <a:rPr lang="zh-CN" altLang="en-US" sz="2400" b="1" kern="1200" dirty="0">
              <a:solidFill>
                <a:srgbClr val="C00000"/>
              </a:solidFill>
              <a:latin typeface="华文楷体" panose="02010600040101010101" pitchFamily="2" charset="-122"/>
              <a:ea typeface="华文楷体" panose="02010600040101010101" pitchFamily="2" charset="-122"/>
              <a:cs typeface="+mn-cs"/>
            </a:rPr>
            <a:t>组织发展的</a:t>
          </a:r>
          <a:endParaRPr lang="en-US" altLang="zh-CN" sz="2400" b="1" kern="1200" dirty="0">
            <a:solidFill>
              <a:srgbClr val="C00000"/>
            </a:solidFill>
            <a:latin typeface="华文楷体" panose="02010600040101010101" pitchFamily="2" charset="-122"/>
            <a:ea typeface="华文楷体" panose="02010600040101010101" pitchFamily="2" charset="-122"/>
            <a:cs typeface="+mn-cs"/>
          </a:endParaRPr>
        </a:p>
        <a:p>
          <a:pPr marL="0" lvl="0" indent="0" algn="ctr" defTabSz="1422400">
            <a:lnSpc>
              <a:spcPct val="90000"/>
            </a:lnSpc>
            <a:spcBef>
              <a:spcPct val="0"/>
            </a:spcBef>
            <a:spcAft>
              <a:spcPct val="5000"/>
            </a:spcAft>
            <a:buNone/>
          </a:pPr>
          <a:r>
            <a:rPr lang="zh-CN" altLang="en-US" sz="2400" b="1" kern="1200" dirty="0">
              <a:solidFill>
                <a:srgbClr val="C00000"/>
              </a:solidFill>
              <a:latin typeface="华文楷体" panose="02010600040101010101" pitchFamily="2" charset="-122"/>
              <a:ea typeface="华文楷体" panose="02010600040101010101" pitchFamily="2" charset="-122"/>
              <a:cs typeface="+mn-cs"/>
            </a:rPr>
            <a:t>不同阶段</a:t>
          </a:r>
        </a:p>
      </dsp:txBody>
      <dsp:txXfrm>
        <a:off x="5148080" y="2604193"/>
        <a:ext cx="2339277" cy="8678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7B5C7-666B-4F98-8FC6-DED5FDCB8577}">
      <dsp:nvSpPr>
        <dsp:cNvPr id="0" name=""/>
        <dsp:cNvSpPr/>
      </dsp:nvSpPr>
      <dsp:spPr>
        <a:xfrm>
          <a:off x="1318" y="475493"/>
          <a:ext cx="2091853" cy="1441287"/>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FC728F-6596-4314-9BFF-CED9307BB933}">
      <dsp:nvSpPr>
        <dsp:cNvPr id="0" name=""/>
        <dsp:cNvSpPr/>
      </dsp:nvSpPr>
      <dsp:spPr>
        <a:xfrm>
          <a:off x="1318" y="1916780"/>
          <a:ext cx="2091853" cy="776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422400">
            <a:lnSpc>
              <a:spcPct val="90000"/>
            </a:lnSpc>
            <a:spcBef>
              <a:spcPct val="0"/>
            </a:spcBef>
            <a:spcAft>
              <a:spcPct val="5000"/>
            </a:spcAft>
            <a:buNone/>
          </a:pPr>
          <a:r>
            <a:rPr lang="zh-CN" altLang="en-US" sz="2400" b="1" kern="1200" dirty="0">
              <a:solidFill>
                <a:srgbClr val="C00000"/>
              </a:solidFill>
              <a:latin typeface="华文楷体" panose="02010600040101010101" pitchFamily="2" charset="-122"/>
              <a:ea typeface="华文楷体" panose="02010600040101010101" pitchFamily="2" charset="-122"/>
              <a:cs typeface="+mn-cs"/>
            </a:rPr>
            <a:t>广泛宣传</a:t>
          </a:r>
        </a:p>
      </dsp:txBody>
      <dsp:txXfrm>
        <a:off x="1318" y="1916780"/>
        <a:ext cx="2091853" cy="776077"/>
      </dsp:txXfrm>
    </dsp:sp>
    <dsp:sp modelId="{B2A99F94-CEAC-46E7-86A7-16430BEB570C}">
      <dsp:nvSpPr>
        <dsp:cNvPr id="0" name=""/>
        <dsp:cNvSpPr/>
      </dsp:nvSpPr>
      <dsp:spPr>
        <a:xfrm>
          <a:off x="2302445" y="475493"/>
          <a:ext cx="2091853" cy="1441287"/>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9000" r="-2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6A74BB-68C5-4366-B328-A78D27921939}">
      <dsp:nvSpPr>
        <dsp:cNvPr id="0" name=""/>
        <dsp:cNvSpPr/>
      </dsp:nvSpPr>
      <dsp:spPr>
        <a:xfrm>
          <a:off x="2302445" y="1916780"/>
          <a:ext cx="2091853" cy="776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422400">
            <a:lnSpc>
              <a:spcPct val="90000"/>
            </a:lnSpc>
            <a:spcBef>
              <a:spcPct val="0"/>
            </a:spcBef>
            <a:spcAft>
              <a:spcPct val="5000"/>
            </a:spcAft>
            <a:buNone/>
          </a:pPr>
          <a:r>
            <a:rPr lang="zh-CN" altLang="en-US" sz="2400" b="1" kern="1200" dirty="0">
              <a:solidFill>
                <a:srgbClr val="C00000"/>
              </a:solidFill>
              <a:latin typeface="华文楷体" panose="02010600040101010101" pitchFamily="2" charset="-122"/>
              <a:ea typeface="华文楷体" panose="02010600040101010101" pitchFamily="2" charset="-122"/>
              <a:cs typeface="+mn-cs"/>
            </a:rPr>
            <a:t>培养和树立典型</a:t>
          </a:r>
        </a:p>
      </dsp:txBody>
      <dsp:txXfrm>
        <a:off x="2302445" y="1916780"/>
        <a:ext cx="2091853" cy="776077"/>
      </dsp:txXfrm>
    </dsp:sp>
    <dsp:sp modelId="{D482D03F-494D-4D1F-98F8-A38F1CD06AFC}">
      <dsp:nvSpPr>
        <dsp:cNvPr id="0" name=""/>
        <dsp:cNvSpPr/>
      </dsp:nvSpPr>
      <dsp:spPr>
        <a:xfrm>
          <a:off x="4603572" y="475493"/>
          <a:ext cx="2091853" cy="1441287"/>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7000" r="-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932106-B8F1-42AF-A3F2-1799FA8EA1CF}">
      <dsp:nvSpPr>
        <dsp:cNvPr id="0" name=""/>
        <dsp:cNvSpPr/>
      </dsp:nvSpPr>
      <dsp:spPr>
        <a:xfrm>
          <a:off x="4603572" y="1916780"/>
          <a:ext cx="2091853" cy="776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422400">
            <a:lnSpc>
              <a:spcPct val="90000"/>
            </a:lnSpc>
            <a:spcBef>
              <a:spcPct val="0"/>
            </a:spcBef>
            <a:spcAft>
              <a:spcPct val="5000"/>
            </a:spcAft>
            <a:buNone/>
          </a:pPr>
          <a:r>
            <a:rPr lang="zh-CN" altLang="en-US" sz="2400" b="1" kern="1200" dirty="0">
              <a:solidFill>
                <a:srgbClr val="C00000"/>
              </a:solidFill>
              <a:latin typeface="华文楷体" panose="02010600040101010101" pitchFamily="2" charset="-122"/>
              <a:ea typeface="华文楷体" panose="02010600040101010101" pitchFamily="2" charset="-122"/>
              <a:cs typeface="+mn-cs"/>
            </a:rPr>
            <a:t>加强培训和教育</a:t>
          </a:r>
        </a:p>
      </dsp:txBody>
      <dsp:txXfrm>
        <a:off x="4603572" y="1916780"/>
        <a:ext cx="2091853" cy="7760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D2E29C-7827-4713-80D8-9B8EBC26752F}">
      <dsp:nvSpPr>
        <dsp:cNvPr id="0" name=""/>
        <dsp:cNvSpPr/>
      </dsp:nvSpPr>
      <dsp:spPr>
        <a:xfrm>
          <a:off x="20386" y="411946"/>
          <a:ext cx="7029723" cy="1023795"/>
        </a:xfrm>
        <a:prstGeom prst="rightArrow">
          <a:avLst>
            <a:gd name="adj1" fmla="val 50000"/>
            <a:gd name="adj2" fmla="val 5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254000" bIns="162528"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精心分析</a:t>
          </a:r>
        </a:p>
      </dsp:txBody>
      <dsp:txXfrm>
        <a:off x="20386" y="667895"/>
        <a:ext cx="6773774" cy="511897"/>
      </dsp:txXfrm>
    </dsp:sp>
    <dsp:sp modelId="{C32D0170-7084-40AE-99ED-9A9B77A1CD84}">
      <dsp:nvSpPr>
        <dsp:cNvPr id="0" name=""/>
        <dsp:cNvSpPr/>
      </dsp:nvSpPr>
      <dsp:spPr>
        <a:xfrm>
          <a:off x="20386" y="1201440"/>
          <a:ext cx="2165154" cy="1972207"/>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详细分析和比较组织成员对组织文化实际认同的结果与原来所做的方案之间的差距；找出可吸收的有关专家和组织成员的合理意见与建议</a:t>
          </a:r>
          <a:endParaRPr lang="zh-CN" altLang="en-US" sz="1300" kern="1200" dirty="0"/>
        </a:p>
      </dsp:txBody>
      <dsp:txXfrm>
        <a:off x="20386" y="1201440"/>
        <a:ext cx="2165154" cy="1972207"/>
      </dsp:txXfrm>
    </dsp:sp>
    <dsp:sp modelId="{25893D3A-D701-434C-BB76-AE4968D15993}">
      <dsp:nvSpPr>
        <dsp:cNvPr id="0" name=""/>
        <dsp:cNvSpPr/>
      </dsp:nvSpPr>
      <dsp:spPr>
        <a:xfrm>
          <a:off x="2185541" y="753211"/>
          <a:ext cx="4864568" cy="1023795"/>
        </a:xfrm>
        <a:prstGeom prst="rightArrow">
          <a:avLst>
            <a:gd name="adj1" fmla="val 50000"/>
            <a:gd name="adj2" fmla="val 5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254000" bIns="162528"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全面归纳</a:t>
          </a:r>
        </a:p>
      </dsp:txBody>
      <dsp:txXfrm>
        <a:off x="2185541" y="1009160"/>
        <a:ext cx="4608619" cy="511897"/>
      </dsp:txXfrm>
    </dsp:sp>
    <dsp:sp modelId="{6A74F9B8-801D-441C-B18F-B50499D1CE91}">
      <dsp:nvSpPr>
        <dsp:cNvPr id="0" name=""/>
        <dsp:cNvSpPr/>
      </dsp:nvSpPr>
      <dsp:spPr>
        <a:xfrm>
          <a:off x="2185541" y="1542706"/>
          <a:ext cx="2165154" cy="1972207"/>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摒弃那些落后的、不为组织成员所认可的组织文化内容和形式，而对那些进步的、卓有成效的、组织成员普遍接受的则予以保留</a:t>
          </a:r>
          <a:endParaRPr lang="zh-CN" altLang="en-US" sz="1300" kern="1200" dirty="0"/>
        </a:p>
      </dsp:txBody>
      <dsp:txXfrm>
        <a:off x="2185541" y="1542706"/>
        <a:ext cx="2165154" cy="1972207"/>
      </dsp:txXfrm>
    </dsp:sp>
    <dsp:sp modelId="{C8D080C3-FD38-4F6A-9AD4-AB5D844E80B9}">
      <dsp:nvSpPr>
        <dsp:cNvPr id="0" name=""/>
        <dsp:cNvSpPr/>
      </dsp:nvSpPr>
      <dsp:spPr>
        <a:xfrm>
          <a:off x="4350695" y="1094477"/>
          <a:ext cx="2699413" cy="1023795"/>
        </a:xfrm>
        <a:prstGeom prst="rightArrow">
          <a:avLst>
            <a:gd name="adj1" fmla="val 50000"/>
            <a:gd name="adj2" fmla="val 5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254000" bIns="162528"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精炼定格</a:t>
          </a:r>
        </a:p>
      </dsp:txBody>
      <dsp:txXfrm>
        <a:off x="4350695" y="1350426"/>
        <a:ext cx="2443464" cy="511897"/>
      </dsp:txXfrm>
    </dsp:sp>
    <dsp:sp modelId="{F3FB347A-066D-48C3-B5C2-2E9284FB44CE}">
      <dsp:nvSpPr>
        <dsp:cNvPr id="0" name=""/>
        <dsp:cNvSpPr/>
      </dsp:nvSpPr>
      <dsp:spPr>
        <a:xfrm>
          <a:off x="4350695" y="1883971"/>
          <a:ext cx="2165154" cy="1943344"/>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对经过科学论证和实践检验的组织精神、组织价值观、组织伦理与行为，予以条理化、完善化和格式化，并从理论上和文字上进行加工处理，用精炼的语言表述出来</a:t>
          </a:r>
          <a:endParaRPr lang="zh-CN" altLang="en-US" sz="1300" kern="1200" dirty="0"/>
        </a:p>
      </dsp:txBody>
      <dsp:txXfrm>
        <a:off x="4350695" y="1883971"/>
        <a:ext cx="2165154" cy="1943344"/>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CFD7A561-6458-43BB-8528-3DE43B4FA8C6}"/>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63843" name="Rectangle 3">
            <a:extLst>
              <a:ext uri="{FF2B5EF4-FFF2-40B4-BE49-F238E27FC236}">
                <a16:creationId xmlns:a16="http://schemas.microsoft.com/office/drawing/2014/main" id="{96E2207D-6CC2-4829-88AE-466E263708F6}"/>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7C1CC3AC-1BE2-4BDF-B080-B40AE1BDBB8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45" name="Rectangle 5">
            <a:extLst>
              <a:ext uri="{FF2B5EF4-FFF2-40B4-BE49-F238E27FC236}">
                <a16:creationId xmlns:a16="http://schemas.microsoft.com/office/drawing/2014/main" id="{F8AE18E3-0644-4558-83BF-59470CF674ED}"/>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3846" name="Rectangle 6">
            <a:extLst>
              <a:ext uri="{FF2B5EF4-FFF2-40B4-BE49-F238E27FC236}">
                <a16:creationId xmlns:a16="http://schemas.microsoft.com/office/drawing/2014/main" id="{76E97D7A-6CE3-497F-B8C1-34FA60268FCE}"/>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63847" name="Rectangle 7">
            <a:extLst>
              <a:ext uri="{FF2B5EF4-FFF2-40B4-BE49-F238E27FC236}">
                <a16:creationId xmlns:a16="http://schemas.microsoft.com/office/drawing/2014/main" id="{AF198381-AB91-4BEE-BE79-EEC582149313}"/>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39FECCF-96EF-4066-93A2-8D0AE50BEEE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6194"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p>
        </p:txBody>
      </p:sp>
      <p:sp>
        <p:nvSpPr>
          <p:cNvPr id="136195"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4" name="Rectangle 4">
            <a:extLst>
              <a:ext uri="{FF2B5EF4-FFF2-40B4-BE49-F238E27FC236}">
                <a16:creationId xmlns:a16="http://schemas.microsoft.com/office/drawing/2014/main" id="{3818FFB8-51A7-43DE-AEF5-E23B854894F6}"/>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A15C896-D6A7-461E-89C0-6808262EAC1C}"/>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29EE4AB-6899-42D1-ADA8-63E6CDF84C7D}"/>
              </a:ext>
            </a:extLst>
          </p:cNvPr>
          <p:cNvSpPr>
            <a:spLocks noGrp="1" noChangeArrowheads="1"/>
          </p:cNvSpPr>
          <p:nvPr>
            <p:ph type="sldNum" sz="quarter" idx="12"/>
          </p:nvPr>
        </p:nvSpPr>
        <p:spPr/>
        <p:txBody>
          <a:bodyPr/>
          <a:lstStyle>
            <a:lvl1pPr>
              <a:defRPr/>
            </a:lvl1pPr>
          </a:lstStyle>
          <a:p>
            <a:pPr>
              <a:defRPr/>
            </a:pPr>
            <a:fld id="{4DAE70D9-5392-4882-815A-BF8D067A6799}" type="slidenum">
              <a:rPr lang="en-US" altLang="zh-CN"/>
              <a:pPr>
                <a:defRPr/>
              </a:pPr>
              <a:t>‹#›</a:t>
            </a:fld>
            <a:endParaRPr lang="en-US" altLang="zh-CN"/>
          </a:p>
        </p:txBody>
      </p:sp>
    </p:spTree>
    <p:extLst>
      <p:ext uri="{BB962C8B-B14F-4D97-AF65-F5344CB8AC3E}">
        <p14:creationId xmlns:p14="http://schemas.microsoft.com/office/powerpoint/2010/main" val="179448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8C72F603-170D-4ABE-BA19-20844229ED2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BD950CD-06EB-4613-A237-8F430B36389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402063A-93B7-412A-8CF2-442091C58FE6}"/>
              </a:ext>
            </a:extLst>
          </p:cNvPr>
          <p:cNvSpPr>
            <a:spLocks noGrp="1" noChangeArrowheads="1"/>
          </p:cNvSpPr>
          <p:nvPr>
            <p:ph type="sldNum" sz="quarter" idx="12"/>
          </p:nvPr>
        </p:nvSpPr>
        <p:spPr>
          <a:ln/>
        </p:spPr>
        <p:txBody>
          <a:bodyPr/>
          <a:lstStyle>
            <a:lvl1pPr>
              <a:defRPr/>
            </a:lvl1pPr>
          </a:lstStyle>
          <a:p>
            <a:pPr>
              <a:defRPr/>
            </a:pPr>
            <a:fld id="{7D128F18-F78C-4FC4-A505-D87624A0BFD6}" type="slidenum">
              <a:rPr lang="en-US" altLang="zh-CN"/>
              <a:pPr>
                <a:defRPr/>
              </a:pPr>
              <a:t>‹#›</a:t>
            </a:fld>
            <a:endParaRPr lang="en-US" altLang="zh-CN"/>
          </a:p>
        </p:txBody>
      </p:sp>
    </p:spTree>
    <p:extLst>
      <p:ext uri="{BB962C8B-B14F-4D97-AF65-F5344CB8AC3E}">
        <p14:creationId xmlns:p14="http://schemas.microsoft.com/office/powerpoint/2010/main" val="536847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146F1850-F722-4E17-91A5-CC8816D3D99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1B5B7A7-A619-4001-A574-673963FCFB0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C762DEF-A8DD-4AFD-B4D4-396F6A320B70}"/>
              </a:ext>
            </a:extLst>
          </p:cNvPr>
          <p:cNvSpPr>
            <a:spLocks noGrp="1" noChangeArrowheads="1"/>
          </p:cNvSpPr>
          <p:nvPr>
            <p:ph type="sldNum" sz="quarter" idx="12"/>
          </p:nvPr>
        </p:nvSpPr>
        <p:spPr>
          <a:ln/>
        </p:spPr>
        <p:txBody>
          <a:bodyPr/>
          <a:lstStyle>
            <a:lvl1pPr>
              <a:defRPr/>
            </a:lvl1pPr>
          </a:lstStyle>
          <a:p>
            <a:pPr>
              <a:defRPr/>
            </a:pPr>
            <a:fld id="{61F01A04-2A74-4F70-888F-E41E49BD9BE9}" type="slidenum">
              <a:rPr lang="en-US" altLang="zh-CN"/>
              <a:pPr>
                <a:defRPr/>
              </a:pPr>
              <a:t>‹#›</a:t>
            </a:fld>
            <a:endParaRPr lang="en-US" altLang="zh-CN"/>
          </a:p>
        </p:txBody>
      </p:sp>
    </p:spTree>
    <p:extLst>
      <p:ext uri="{BB962C8B-B14F-4D97-AF65-F5344CB8AC3E}">
        <p14:creationId xmlns:p14="http://schemas.microsoft.com/office/powerpoint/2010/main" val="1399270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表格占位符 2"/>
          <p:cNvSpPr>
            <a:spLocks noGrp="1"/>
          </p:cNvSpPr>
          <p:nvPr>
            <p:ph type="tbl" idx="1"/>
          </p:nvPr>
        </p:nvSpPr>
        <p:spPr>
          <a:xfrm>
            <a:off x="301625" y="1905000"/>
            <a:ext cx="8540750" cy="4194175"/>
          </a:xfrm>
        </p:spPr>
        <p:txBody>
          <a:bodyPr/>
          <a:lstStyle/>
          <a:p>
            <a:pPr lvl="0"/>
            <a:endParaRPr lang="zh-CN" altLang="en-US" noProof="0"/>
          </a:p>
        </p:txBody>
      </p:sp>
      <p:sp>
        <p:nvSpPr>
          <p:cNvPr id="4" name="Rectangle 4">
            <a:extLst>
              <a:ext uri="{FF2B5EF4-FFF2-40B4-BE49-F238E27FC236}">
                <a16:creationId xmlns:a16="http://schemas.microsoft.com/office/drawing/2014/main" id="{10B9D190-6B50-4FA6-89C1-F84E5D01399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B7422D0-15D0-403C-ABB0-FBC945EC0A9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84826C5-5391-4FA9-987E-B543E2C7D985}"/>
              </a:ext>
            </a:extLst>
          </p:cNvPr>
          <p:cNvSpPr>
            <a:spLocks noGrp="1" noChangeArrowheads="1"/>
          </p:cNvSpPr>
          <p:nvPr>
            <p:ph type="sldNum" sz="quarter" idx="12"/>
          </p:nvPr>
        </p:nvSpPr>
        <p:spPr>
          <a:ln/>
        </p:spPr>
        <p:txBody>
          <a:bodyPr/>
          <a:lstStyle>
            <a:lvl1pPr>
              <a:defRPr/>
            </a:lvl1pPr>
          </a:lstStyle>
          <a:p>
            <a:pPr>
              <a:defRPr/>
            </a:pPr>
            <a:fld id="{A6E418A5-8C25-4C1F-99F2-1DAE64D07D9F}" type="slidenum">
              <a:rPr lang="en-US" altLang="zh-CN"/>
              <a:pPr>
                <a:defRPr/>
              </a:pPr>
              <a:t>‹#›</a:t>
            </a:fld>
            <a:endParaRPr lang="en-US" altLang="zh-CN"/>
          </a:p>
        </p:txBody>
      </p:sp>
    </p:spTree>
    <p:extLst>
      <p:ext uri="{BB962C8B-B14F-4D97-AF65-F5344CB8AC3E}">
        <p14:creationId xmlns:p14="http://schemas.microsoft.com/office/powerpoint/2010/main" val="4082152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B5F68CDB-8847-4CA1-A452-F4A1F5105A3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0924991-48A3-4387-8369-3440DE153D1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451548E-D84D-4071-B552-D6BE10EF6714}"/>
              </a:ext>
            </a:extLst>
          </p:cNvPr>
          <p:cNvSpPr>
            <a:spLocks noGrp="1" noChangeArrowheads="1"/>
          </p:cNvSpPr>
          <p:nvPr>
            <p:ph type="sldNum" sz="quarter" idx="12"/>
          </p:nvPr>
        </p:nvSpPr>
        <p:spPr>
          <a:ln/>
        </p:spPr>
        <p:txBody>
          <a:bodyPr/>
          <a:lstStyle>
            <a:lvl1pPr>
              <a:defRPr/>
            </a:lvl1pPr>
          </a:lstStyle>
          <a:p>
            <a:pPr>
              <a:defRPr/>
            </a:pPr>
            <a:fld id="{2141050C-3A72-4887-AF07-F75284A7E8BF}" type="slidenum">
              <a:rPr lang="en-US" altLang="zh-CN"/>
              <a:pPr>
                <a:defRPr/>
              </a:pPr>
              <a:t>‹#›</a:t>
            </a:fld>
            <a:endParaRPr lang="en-US" altLang="zh-CN"/>
          </a:p>
        </p:txBody>
      </p:sp>
    </p:spTree>
    <p:extLst>
      <p:ext uri="{BB962C8B-B14F-4D97-AF65-F5344CB8AC3E}">
        <p14:creationId xmlns:p14="http://schemas.microsoft.com/office/powerpoint/2010/main" val="3866937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334B2D6A-BEDD-42CC-B750-BE04EFFE260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A037F63-C729-46F3-92A8-3FDC5F30D46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47BF307-35E8-4FB0-87FE-B7DC916FB812}"/>
              </a:ext>
            </a:extLst>
          </p:cNvPr>
          <p:cNvSpPr>
            <a:spLocks noGrp="1" noChangeArrowheads="1"/>
          </p:cNvSpPr>
          <p:nvPr>
            <p:ph type="sldNum" sz="quarter" idx="12"/>
          </p:nvPr>
        </p:nvSpPr>
        <p:spPr>
          <a:ln/>
        </p:spPr>
        <p:txBody>
          <a:bodyPr/>
          <a:lstStyle>
            <a:lvl1pPr>
              <a:defRPr/>
            </a:lvl1pPr>
          </a:lstStyle>
          <a:p>
            <a:pPr>
              <a:defRPr/>
            </a:pPr>
            <a:fld id="{05A6B4E2-C21C-4E3C-84D8-2DEB186ED0F2}" type="slidenum">
              <a:rPr lang="en-US" altLang="zh-CN"/>
              <a:pPr>
                <a:defRPr/>
              </a:pPr>
              <a:t>‹#›</a:t>
            </a:fld>
            <a:endParaRPr lang="en-US" altLang="zh-CN"/>
          </a:p>
        </p:txBody>
      </p:sp>
    </p:spTree>
    <p:extLst>
      <p:ext uri="{BB962C8B-B14F-4D97-AF65-F5344CB8AC3E}">
        <p14:creationId xmlns:p14="http://schemas.microsoft.com/office/powerpoint/2010/main" val="770267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8EC68147-1F4D-4A64-9EE3-8055073B9B7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135255F-2868-4ECB-933E-BE12BA9E125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C298CD3-C77C-4380-8350-B40337A1A3FD}"/>
              </a:ext>
            </a:extLst>
          </p:cNvPr>
          <p:cNvSpPr>
            <a:spLocks noGrp="1" noChangeArrowheads="1"/>
          </p:cNvSpPr>
          <p:nvPr>
            <p:ph type="sldNum" sz="quarter" idx="12"/>
          </p:nvPr>
        </p:nvSpPr>
        <p:spPr>
          <a:ln/>
        </p:spPr>
        <p:txBody>
          <a:bodyPr/>
          <a:lstStyle>
            <a:lvl1pPr>
              <a:defRPr/>
            </a:lvl1pPr>
          </a:lstStyle>
          <a:p>
            <a:pPr>
              <a:defRPr/>
            </a:pPr>
            <a:fld id="{A5263D99-D79A-4546-B308-4A7453EF3906}" type="slidenum">
              <a:rPr lang="en-US" altLang="zh-CN"/>
              <a:pPr>
                <a:defRPr/>
              </a:pPr>
              <a:t>‹#›</a:t>
            </a:fld>
            <a:endParaRPr lang="en-US" altLang="zh-CN"/>
          </a:p>
        </p:txBody>
      </p:sp>
    </p:spTree>
    <p:extLst>
      <p:ext uri="{BB962C8B-B14F-4D97-AF65-F5344CB8AC3E}">
        <p14:creationId xmlns:p14="http://schemas.microsoft.com/office/powerpoint/2010/main" val="4257697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47E3FFB5-D909-4FB2-A2ED-30EB58E970A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30BA5FAA-DBE1-4BC5-8722-7CBBCE92899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C204D44E-F4C1-4A49-815C-EDA40C33E737}"/>
              </a:ext>
            </a:extLst>
          </p:cNvPr>
          <p:cNvSpPr>
            <a:spLocks noGrp="1" noChangeArrowheads="1"/>
          </p:cNvSpPr>
          <p:nvPr>
            <p:ph type="sldNum" sz="quarter" idx="12"/>
          </p:nvPr>
        </p:nvSpPr>
        <p:spPr>
          <a:ln/>
        </p:spPr>
        <p:txBody>
          <a:bodyPr/>
          <a:lstStyle>
            <a:lvl1pPr>
              <a:defRPr/>
            </a:lvl1pPr>
          </a:lstStyle>
          <a:p>
            <a:pPr>
              <a:defRPr/>
            </a:pPr>
            <a:fld id="{A1E9F0AC-C830-4412-9AB3-1ECA7DC27216}" type="slidenum">
              <a:rPr lang="en-US" altLang="zh-CN"/>
              <a:pPr>
                <a:defRPr/>
              </a:pPr>
              <a:t>‹#›</a:t>
            </a:fld>
            <a:endParaRPr lang="en-US" altLang="zh-CN"/>
          </a:p>
        </p:txBody>
      </p:sp>
    </p:spTree>
    <p:extLst>
      <p:ext uri="{BB962C8B-B14F-4D97-AF65-F5344CB8AC3E}">
        <p14:creationId xmlns:p14="http://schemas.microsoft.com/office/powerpoint/2010/main" val="3589509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F2C82AF7-5761-4FBF-A9A6-3710BF1E244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6D1F587D-1661-4EFA-BA35-20B89FA105D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1F1CB69-F0A3-4A66-8B77-3A71A2AC41D6}"/>
              </a:ext>
            </a:extLst>
          </p:cNvPr>
          <p:cNvSpPr>
            <a:spLocks noGrp="1" noChangeArrowheads="1"/>
          </p:cNvSpPr>
          <p:nvPr>
            <p:ph type="sldNum" sz="quarter" idx="12"/>
          </p:nvPr>
        </p:nvSpPr>
        <p:spPr>
          <a:ln/>
        </p:spPr>
        <p:txBody>
          <a:bodyPr/>
          <a:lstStyle>
            <a:lvl1pPr>
              <a:defRPr/>
            </a:lvl1pPr>
          </a:lstStyle>
          <a:p>
            <a:pPr>
              <a:defRPr/>
            </a:pPr>
            <a:fld id="{55B6E6CB-82CE-4067-82B4-60BAE46404FC}" type="slidenum">
              <a:rPr lang="en-US" altLang="zh-CN"/>
              <a:pPr>
                <a:defRPr/>
              </a:pPr>
              <a:t>‹#›</a:t>
            </a:fld>
            <a:endParaRPr lang="en-US" altLang="zh-CN"/>
          </a:p>
        </p:txBody>
      </p:sp>
    </p:spTree>
    <p:extLst>
      <p:ext uri="{BB962C8B-B14F-4D97-AF65-F5344CB8AC3E}">
        <p14:creationId xmlns:p14="http://schemas.microsoft.com/office/powerpoint/2010/main" val="28811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12CBC22-2194-4BE2-A75B-9A4EED173B5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F8CCB4CD-5E4B-4739-8D0B-ABC406E4D8E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DC09E2B-275E-478B-89C1-70E73426B375}"/>
              </a:ext>
            </a:extLst>
          </p:cNvPr>
          <p:cNvSpPr>
            <a:spLocks noGrp="1" noChangeArrowheads="1"/>
          </p:cNvSpPr>
          <p:nvPr>
            <p:ph type="sldNum" sz="quarter" idx="12"/>
          </p:nvPr>
        </p:nvSpPr>
        <p:spPr>
          <a:ln/>
        </p:spPr>
        <p:txBody>
          <a:bodyPr/>
          <a:lstStyle>
            <a:lvl1pPr>
              <a:defRPr/>
            </a:lvl1pPr>
          </a:lstStyle>
          <a:p>
            <a:pPr>
              <a:defRPr/>
            </a:pPr>
            <a:fld id="{A5917172-D4E4-4CD8-9560-0BF23D2D31B1}" type="slidenum">
              <a:rPr lang="en-US" altLang="zh-CN"/>
              <a:pPr>
                <a:defRPr/>
              </a:pPr>
              <a:t>‹#›</a:t>
            </a:fld>
            <a:endParaRPr lang="en-US" altLang="zh-CN"/>
          </a:p>
        </p:txBody>
      </p:sp>
    </p:spTree>
    <p:extLst>
      <p:ext uri="{BB962C8B-B14F-4D97-AF65-F5344CB8AC3E}">
        <p14:creationId xmlns:p14="http://schemas.microsoft.com/office/powerpoint/2010/main" val="1310236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EE85339-CD7E-4884-A387-0DD2B16DBA9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56EECB0-B8A4-4195-BCE2-3EF8996BC28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318DAB8-B7BF-4464-B578-C4F356A12B9C}"/>
              </a:ext>
            </a:extLst>
          </p:cNvPr>
          <p:cNvSpPr>
            <a:spLocks noGrp="1" noChangeArrowheads="1"/>
          </p:cNvSpPr>
          <p:nvPr>
            <p:ph type="sldNum" sz="quarter" idx="12"/>
          </p:nvPr>
        </p:nvSpPr>
        <p:spPr>
          <a:ln/>
        </p:spPr>
        <p:txBody>
          <a:bodyPr/>
          <a:lstStyle>
            <a:lvl1pPr>
              <a:defRPr/>
            </a:lvl1pPr>
          </a:lstStyle>
          <a:p>
            <a:pPr>
              <a:defRPr/>
            </a:pPr>
            <a:fld id="{7148262B-8E46-49DC-BBC9-1045BD8E69BA}" type="slidenum">
              <a:rPr lang="en-US" altLang="zh-CN"/>
              <a:pPr>
                <a:defRPr/>
              </a:pPr>
              <a:t>‹#›</a:t>
            </a:fld>
            <a:endParaRPr lang="en-US" altLang="zh-CN"/>
          </a:p>
        </p:txBody>
      </p:sp>
    </p:spTree>
    <p:extLst>
      <p:ext uri="{BB962C8B-B14F-4D97-AF65-F5344CB8AC3E}">
        <p14:creationId xmlns:p14="http://schemas.microsoft.com/office/powerpoint/2010/main" val="126700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20D5203-38FD-49D2-BD32-E23BBC339E9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61F7A5C-10CE-46A0-A1F4-DA2C0A6FC34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695A89A-F68D-421C-9965-B21E8CA7A3C4}"/>
              </a:ext>
            </a:extLst>
          </p:cNvPr>
          <p:cNvSpPr>
            <a:spLocks noGrp="1" noChangeArrowheads="1"/>
          </p:cNvSpPr>
          <p:nvPr>
            <p:ph type="sldNum" sz="quarter" idx="12"/>
          </p:nvPr>
        </p:nvSpPr>
        <p:spPr>
          <a:ln/>
        </p:spPr>
        <p:txBody>
          <a:bodyPr/>
          <a:lstStyle>
            <a:lvl1pPr>
              <a:defRPr/>
            </a:lvl1pPr>
          </a:lstStyle>
          <a:p>
            <a:pPr>
              <a:defRPr/>
            </a:pPr>
            <a:fld id="{3B6D795E-FF97-4D59-8807-15BAD6613451}" type="slidenum">
              <a:rPr lang="en-US" altLang="zh-CN"/>
              <a:pPr>
                <a:defRPr/>
              </a:pPr>
              <a:t>‹#›</a:t>
            </a:fld>
            <a:endParaRPr lang="en-US" altLang="zh-CN"/>
          </a:p>
        </p:txBody>
      </p:sp>
    </p:spTree>
    <p:extLst>
      <p:ext uri="{BB962C8B-B14F-4D97-AF65-F5344CB8AC3E}">
        <p14:creationId xmlns:p14="http://schemas.microsoft.com/office/powerpoint/2010/main" val="2892597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3169ABE-32F3-4147-9383-E003F20E0F3F}"/>
              </a:ext>
            </a:extLst>
          </p:cNvPr>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67436996-2466-4FEA-B2EB-73C9A47E552A}"/>
              </a:ext>
            </a:extLst>
          </p:cNvPr>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5172" name="Rectangle 4">
            <a:extLst>
              <a:ext uri="{FF2B5EF4-FFF2-40B4-BE49-F238E27FC236}">
                <a16:creationId xmlns:a16="http://schemas.microsoft.com/office/drawing/2014/main" id="{F5B70E52-195F-43AB-8381-935235669258}"/>
              </a:ext>
            </a:extLst>
          </p:cNvPr>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35173" name="Rectangle 5">
            <a:extLst>
              <a:ext uri="{FF2B5EF4-FFF2-40B4-BE49-F238E27FC236}">
                <a16:creationId xmlns:a16="http://schemas.microsoft.com/office/drawing/2014/main" id="{76AD7413-4D4C-4AE5-A823-0AADE35AC296}"/>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35174" name="Rectangle 6">
            <a:extLst>
              <a:ext uri="{FF2B5EF4-FFF2-40B4-BE49-F238E27FC236}">
                <a16:creationId xmlns:a16="http://schemas.microsoft.com/office/drawing/2014/main" id="{4A83009A-C3B3-4812-8AED-B94B99F851CD}"/>
              </a:ext>
            </a:extLst>
          </p:cNvPr>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0EA055C-6879-4A75-A4B3-66FD287FD93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00"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117A6269-8043-4917-9C2D-84F9B8072216}"/>
              </a:ext>
            </a:extLst>
          </p:cNvPr>
          <p:cNvSpPr>
            <a:spLocks noGrp="1" noRot="1" noChangeArrowheads="1"/>
          </p:cNvSpPr>
          <p:nvPr>
            <p:ph type="ctrTitle"/>
          </p:nvPr>
        </p:nvSpPr>
        <p:spPr/>
        <p:txBody>
          <a:bodyPr/>
          <a:lstStyle/>
          <a:p>
            <a:pPr eaLnBrk="1" hangingPunct="1"/>
            <a:r>
              <a:rPr lang="zh-CN" altLang="en-US" sz="4800" b="1" dirty="0">
                <a:ea typeface="华文楷体" panose="02010600040101010101" pitchFamily="2" charset="-122"/>
              </a:rPr>
              <a:t>组织文化</a:t>
            </a:r>
          </a:p>
        </p:txBody>
      </p:sp>
      <p:sp>
        <p:nvSpPr>
          <p:cNvPr id="137219" name="Rectangle 3">
            <a:extLst>
              <a:ext uri="{FF2B5EF4-FFF2-40B4-BE49-F238E27FC236}">
                <a16:creationId xmlns:a16="http://schemas.microsoft.com/office/drawing/2014/main" id="{52A42EF6-93BC-4B0D-92B6-69EA1434FF11}"/>
              </a:ext>
            </a:extLst>
          </p:cNvPr>
          <p:cNvSpPr>
            <a:spLocks noGrp="1" noRot="1" noChangeArrowheads="1"/>
          </p:cNvSpPr>
          <p:nvPr>
            <p:ph type="subTitle" idx="1"/>
          </p:nvPr>
        </p:nvSpPr>
        <p:spPr/>
        <p:txBody>
          <a:bodyPr/>
          <a:lstStyle/>
          <a:p>
            <a:pPr eaLnBrk="1" hangingPunct="1"/>
            <a:endParaRPr lang="zh-CN"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CFD17-E625-41AB-8B71-3CDA8EF5EBD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9150F56-C599-478E-A0AC-F3F790CF7038}"/>
              </a:ext>
            </a:extLst>
          </p:cNvPr>
          <p:cNvSpPr>
            <a:spLocks noGrp="1"/>
          </p:cNvSpPr>
          <p:nvPr>
            <p:ph idx="1"/>
          </p:nvPr>
        </p:nvSpPr>
        <p:spPr>
          <a:xfrm>
            <a:off x="301625" y="1628800"/>
            <a:ext cx="8540750" cy="4194175"/>
          </a:xfrm>
        </p:spPr>
        <p:txBody>
          <a:bodyPr/>
          <a:lstStyle/>
          <a:p>
            <a:pPr marL="0" indent="0" eaLnBrk="1" hangingPunct="1">
              <a:buNone/>
            </a:pPr>
            <a:r>
              <a:rPr lang="zh-CN" altLang="en-US" b="1" dirty="0">
                <a:solidFill>
                  <a:srgbClr val="7030A0"/>
                </a:solidFill>
                <a:latin typeface="华文楷体" panose="02010600040101010101" pitchFamily="2" charset="-122"/>
                <a:ea typeface="华文楷体" panose="02010600040101010101" pitchFamily="2" charset="-122"/>
              </a:rPr>
              <a:t>（四）辐射功能</a:t>
            </a:r>
          </a:p>
          <a:p>
            <a:pPr marL="0" indent="0" eaLnBrk="1" hangingPunct="1">
              <a:buNone/>
            </a:pPr>
            <a:r>
              <a:rPr lang="zh-CN" altLang="en-US" b="1" dirty="0">
                <a:solidFill>
                  <a:srgbClr val="0070C0"/>
                </a:solidFill>
                <a:latin typeface="华文楷体" panose="02010600040101010101" pitchFamily="2" charset="-122"/>
                <a:ea typeface="华文楷体" panose="02010600040101010101" pitchFamily="2" charset="-122"/>
              </a:rPr>
              <a:t>      组织文化一旦形成较固定的模式，不仅会在组织内发挥作用，对本组织成员产生影响，而且会通过各种渠道向社会辐射，对社会产生影响。</a:t>
            </a:r>
          </a:p>
          <a:p>
            <a:pPr marL="0" indent="0" eaLnBrk="1" hangingPunct="1">
              <a:buNone/>
            </a:pPr>
            <a:r>
              <a:rPr lang="zh-CN" altLang="en-US" b="1" dirty="0">
                <a:solidFill>
                  <a:srgbClr val="7030A0"/>
                </a:solidFill>
                <a:latin typeface="华文楷体" panose="02010600040101010101" pitchFamily="2" charset="-122"/>
                <a:ea typeface="华文楷体" panose="02010600040101010101" pitchFamily="2" charset="-122"/>
              </a:rPr>
              <a:t>（五）调适功能</a:t>
            </a:r>
          </a:p>
          <a:p>
            <a:pPr marL="0" indent="0" eaLnBrk="1" hangingPunct="1">
              <a:buNone/>
            </a:pPr>
            <a:r>
              <a:rPr lang="zh-CN" altLang="en-US" b="1" dirty="0">
                <a:solidFill>
                  <a:srgbClr val="0070C0"/>
                </a:solidFill>
                <a:latin typeface="华文楷体" panose="02010600040101010101" pitchFamily="2" charset="-122"/>
                <a:ea typeface="华文楷体" panose="02010600040101010101" pitchFamily="2" charset="-122"/>
              </a:rPr>
              <a:t>      组织文化可以帮助新加入组织的成员尽快适应组织，使自己的个人价值观更好地与组织需要相匹配。</a:t>
            </a:r>
          </a:p>
        </p:txBody>
      </p:sp>
    </p:spTree>
    <p:extLst>
      <p:ext uri="{BB962C8B-B14F-4D97-AF65-F5344CB8AC3E}">
        <p14:creationId xmlns:p14="http://schemas.microsoft.com/office/powerpoint/2010/main" val="194614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F271CA-E2A6-46DA-834F-FA6553EF1704}"/>
              </a:ext>
            </a:extLst>
          </p:cNvPr>
          <p:cNvSpPr>
            <a:spLocks noGrp="1"/>
          </p:cNvSpPr>
          <p:nvPr>
            <p:ph type="title"/>
          </p:nvPr>
        </p:nvSpPr>
        <p:spPr/>
        <p:txBody>
          <a:bodyPr/>
          <a:lstStyle/>
          <a:p>
            <a:pPr eaLnBrk="1" hangingPunct="1"/>
            <a:r>
              <a:rPr lang="zh-CN" altLang="en-US" sz="3600" b="1" dirty="0">
                <a:solidFill>
                  <a:srgbClr val="00049C"/>
                </a:solidFill>
                <a:latin typeface="隶书" panose="02010509060101010101" pitchFamily="49" charset="-122"/>
                <a:ea typeface="隶书" panose="02010509060101010101" pitchFamily="49" charset="-122"/>
                <a:sym typeface="+mn-ea"/>
              </a:rPr>
              <a:t>组织文化的反功能</a:t>
            </a:r>
            <a:endParaRPr lang="zh-CN" altLang="en-US" sz="3600" b="1" dirty="0">
              <a:solidFill>
                <a:srgbClr val="00049C"/>
              </a:solidFill>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A3E7D85C-4A2C-4E90-903F-10976D0BBB3A}"/>
              </a:ext>
            </a:extLst>
          </p:cNvPr>
          <p:cNvSpPr>
            <a:spLocks noGrp="1"/>
          </p:cNvSpPr>
          <p:nvPr>
            <p:ph idx="1"/>
          </p:nvPr>
        </p:nvSpPr>
        <p:spPr/>
        <p:txBody>
          <a:bodyPr/>
          <a:lstStyle/>
          <a:p>
            <a:pPr marL="0" indent="0" eaLnBrk="1" hangingPunct="1">
              <a:buNone/>
            </a:pPr>
            <a:r>
              <a:rPr lang="zh-CN" altLang="en-US" b="1" dirty="0">
                <a:solidFill>
                  <a:srgbClr val="7030A0"/>
                </a:solidFill>
                <a:latin typeface="华文楷体" panose="02010600040101010101" pitchFamily="2" charset="-122"/>
                <a:ea typeface="华文楷体" panose="02010600040101010101" pitchFamily="2" charset="-122"/>
              </a:rPr>
              <a:t>（一）变革的障碍</a:t>
            </a:r>
          </a:p>
          <a:p>
            <a:pPr marL="0" indent="0" eaLnBrk="1" hangingPunct="1">
              <a:buNone/>
            </a:pPr>
            <a:r>
              <a:rPr lang="zh-CN" altLang="en-US" b="1" dirty="0">
                <a:solidFill>
                  <a:srgbClr val="0070C0"/>
                </a:solidFill>
                <a:latin typeface="华文楷体" panose="02010600040101010101" pitchFamily="2" charset="-122"/>
                <a:ea typeface="华文楷体" panose="02010600040101010101" pitchFamily="2" charset="-122"/>
              </a:rPr>
              <a:t>      组织文化作为一种软约束，相对于硬约束的规章制度，更加深入人心，更易于形成思维定式。在组织环境处于动态变化的情况下，当组织的共同价值观与进一步提高组织效率的要求不相符合时，组织文化就可能成为一种束缚。</a:t>
            </a:r>
          </a:p>
        </p:txBody>
      </p:sp>
    </p:spTree>
    <p:extLst>
      <p:ext uri="{BB962C8B-B14F-4D97-AF65-F5344CB8AC3E}">
        <p14:creationId xmlns:p14="http://schemas.microsoft.com/office/powerpoint/2010/main" val="240958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3D809-E7DA-439E-AFDF-331A38FAE954}"/>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3726C51B-D19D-43FA-8D57-CD1BE2BB4003}"/>
              </a:ext>
            </a:extLst>
          </p:cNvPr>
          <p:cNvSpPr>
            <a:spLocks noGrp="1"/>
          </p:cNvSpPr>
          <p:nvPr>
            <p:ph idx="1"/>
          </p:nvPr>
        </p:nvSpPr>
        <p:spPr/>
        <p:txBody>
          <a:bodyPr/>
          <a:lstStyle/>
          <a:p>
            <a:pPr marL="0" indent="0" eaLnBrk="1" hangingPunct="1">
              <a:buNone/>
            </a:pPr>
            <a:r>
              <a:rPr lang="zh-CN" altLang="en-US" b="1" dirty="0">
                <a:solidFill>
                  <a:srgbClr val="7030A0"/>
                </a:solidFill>
                <a:latin typeface="华文楷体" panose="02010600040101010101" pitchFamily="2" charset="-122"/>
                <a:ea typeface="华文楷体" panose="02010600040101010101" pitchFamily="2" charset="-122"/>
              </a:rPr>
              <a:t>（二）多样化的障碍</a:t>
            </a:r>
          </a:p>
          <a:p>
            <a:pPr marL="0" indent="0">
              <a:buNone/>
            </a:pPr>
            <a:r>
              <a:rPr lang="zh-CN" altLang="en-US" b="1" dirty="0">
                <a:solidFill>
                  <a:srgbClr val="0070C0"/>
                </a:solidFill>
                <a:latin typeface="华文楷体" panose="02010600040101010101" pitchFamily="2" charset="-122"/>
                <a:ea typeface="华文楷体" panose="02010600040101010101" pitchFamily="2" charset="-122"/>
              </a:rPr>
              <a:t>      一个具有强势文化的组织会要求其个体多样化的组织成员的价值观与组织的价值观相一致，否则组织成员就难以适应组织。</a:t>
            </a:r>
          </a:p>
          <a:p>
            <a:pPr marL="0" indent="0">
              <a:buNone/>
            </a:pPr>
            <a:r>
              <a:rPr lang="zh-CN" altLang="en-US" b="1" dirty="0">
                <a:solidFill>
                  <a:srgbClr val="0070C0"/>
                </a:solidFill>
                <a:latin typeface="华文楷体" panose="02010600040101010101" pitchFamily="2" charset="-122"/>
                <a:ea typeface="华文楷体" panose="02010600040101010101" pitchFamily="2" charset="-122"/>
              </a:rPr>
              <a:t>      组织丧失其成员构成多样化带来的优势，决策单调，甚至贻误战机。</a:t>
            </a:r>
          </a:p>
        </p:txBody>
      </p:sp>
    </p:spTree>
    <p:extLst>
      <p:ext uri="{BB962C8B-B14F-4D97-AF65-F5344CB8AC3E}">
        <p14:creationId xmlns:p14="http://schemas.microsoft.com/office/powerpoint/2010/main" val="1915495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2635B-84BB-4BF5-BF50-AC9D7C63D43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77AF713-F6AE-4BA4-9015-124BB10909EC}"/>
              </a:ext>
            </a:extLst>
          </p:cNvPr>
          <p:cNvSpPr>
            <a:spLocks noGrp="1"/>
          </p:cNvSpPr>
          <p:nvPr>
            <p:ph idx="1"/>
          </p:nvPr>
        </p:nvSpPr>
        <p:spPr/>
        <p:txBody>
          <a:bodyPr/>
          <a:lstStyle/>
          <a:p>
            <a:pPr marL="0" indent="0" eaLnBrk="1" hangingPunct="1">
              <a:buNone/>
            </a:pPr>
            <a:r>
              <a:rPr lang="zh-CN" altLang="en-US" b="1" dirty="0">
                <a:solidFill>
                  <a:srgbClr val="7030A0"/>
                </a:solidFill>
                <a:latin typeface="华文楷体" panose="02010600040101010101" pitchFamily="2" charset="-122"/>
                <a:ea typeface="华文楷体" panose="02010600040101010101" pitchFamily="2" charset="-122"/>
              </a:rPr>
              <a:t>（三）并购的障碍</a:t>
            </a:r>
          </a:p>
          <a:p>
            <a:pPr marL="0" indent="0">
              <a:buNone/>
            </a:pPr>
            <a:r>
              <a:rPr lang="zh-CN" altLang="en-US" b="1" dirty="0">
                <a:solidFill>
                  <a:srgbClr val="0070C0"/>
                </a:solidFill>
                <a:latin typeface="华文楷体" panose="02010600040101010101" pitchFamily="2" charset="-122"/>
                <a:ea typeface="华文楷体" panose="02010600040101010101" pitchFamily="2" charset="-122"/>
              </a:rPr>
              <a:t>      并购时期初考虑的主要因素：融资的优势，或产品线的协同性。现在更倾向于考虑组织文化的兼容性。</a:t>
            </a:r>
          </a:p>
          <a:p>
            <a:pPr marL="0" indent="0">
              <a:buNone/>
            </a:pPr>
            <a:r>
              <a:rPr lang="zh-CN" altLang="en-US" b="1" dirty="0">
                <a:solidFill>
                  <a:srgbClr val="0070C0"/>
                </a:solidFill>
                <a:latin typeface="华文楷体" panose="02010600040101010101" pitchFamily="2" charset="-122"/>
                <a:ea typeface="华文楷体" panose="02010600040101010101" pitchFamily="2" charset="-122"/>
              </a:rPr>
              <a:t>      国内外实践证明，组织并购成功与否，在很大程度上取决于两个组织之间的文化能否有效融合。</a:t>
            </a:r>
          </a:p>
          <a:p>
            <a:endParaRPr lang="zh-CN" altLang="en-US" dirty="0"/>
          </a:p>
        </p:txBody>
      </p:sp>
    </p:spTree>
    <p:extLst>
      <p:ext uri="{BB962C8B-B14F-4D97-AF65-F5344CB8AC3E}">
        <p14:creationId xmlns:p14="http://schemas.microsoft.com/office/powerpoint/2010/main" val="337038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88842-FE1E-47ED-8309-B18C3C86BCF9}"/>
              </a:ext>
            </a:extLst>
          </p:cNvPr>
          <p:cNvSpPr>
            <a:spLocks noGrp="1"/>
          </p:cNvSpPr>
          <p:nvPr>
            <p:ph type="title"/>
          </p:nvPr>
        </p:nvSpPr>
        <p:spPr/>
        <p:txBody>
          <a:bodyPr/>
          <a:lstStyle/>
          <a:p>
            <a:pPr eaLnBrk="1" hangingPunct="1"/>
            <a:r>
              <a:rPr lang="zh-CN" altLang="en-US" sz="3600" b="1" dirty="0">
                <a:solidFill>
                  <a:srgbClr val="00049C"/>
                </a:solidFill>
                <a:latin typeface="隶书" panose="02010509060101010101" pitchFamily="49" charset="-122"/>
                <a:ea typeface="隶书" panose="02010509060101010101" pitchFamily="49" charset="-122"/>
              </a:rPr>
              <a:t>组织文化塑造</a:t>
            </a:r>
          </a:p>
        </p:txBody>
      </p:sp>
      <p:sp>
        <p:nvSpPr>
          <p:cNvPr id="3" name="内容占位符 2">
            <a:extLst>
              <a:ext uri="{FF2B5EF4-FFF2-40B4-BE49-F238E27FC236}">
                <a16:creationId xmlns:a16="http://schemas.microsoft.com/office/drawing/2014/main" id="{BABE1BB6-281A-4807-B84F-B63D49787CB5}"/>
              </a:ext>
            </a:extLst>
          </p:cNvPr>
          <p:cNvSpPr>
            <a:spLocks noGrp="1"/>
          </p:cNvSpPr>
          <p:nvPr>
            <p:ph idx="1"/>
          </p:nvPr>
        </p:nvSpPr>
        <p:spPr/>
        <p:txBody>
          <a:bodyPr/>
          <a:lstStyle/>
          <a:p>
            <a:pPr eaLnBrk="1" hangingPunct="1">
              <a:buBlip>
                <a:blip r:embed="rId2"/>
              </a:buBlip>
            </a:pPr>
            <a:r>
              <a:rPr lang="zh-CN" altLang="en-US" b="1" dirty="0">
                <a:solidFill>
                  <a:srgbClr val="7030A0"/>
                </a:solidFill>
                <a:latin typeface="华文楷体" panose="02010600040101010101" pitchFamily="2" charset="-122"/>
                <a:ea typeface="华文楷体" panose="02010600040101010101" pitchFamily="2" charset="-122"/>
              </a:rPr>
              <a:t>组织文化塑造，是指组织有意识地发扬其积极、优良的文化，摒弃其消极、劣性的文化的过程。</a:t>
            </a:r>
          </a:p>
          <a:p>
            <a:pPr eaLnBrk="1" hangingPunct="1">
              <a:buBlip>
                <a:blip r:embed="rId2"/>
              </a:buBlip>
            </a:pPr>
            <a:r>
              <a:rPr lang="zh-CN" altLang="en-US" b="1" dirty="0">
                <a:solidFill>
                  <a:srgbClr val="7030A0"/>
                </a:solidFill>
                <a:latin typeface="华文楷体" panose="02010600040101010101" pitchFamily="2" charset="-122"/>
                <a:ea typeface="华文楷体" panose="02010600040101010101" pitchFamily="2" charset="-122"/>
              </a:rPr>
              <a:t>主要动机：通过确立组织宗旨和组织精神，构筑组织文化的灵魂；</a:t>
            </a:r>
          </a:p>
          <a:p>
            <a:pPr eaLnBrk="1" hangingPunct="1">
              <a:buBlip>
                <a:blip r:embed="rId2"/>
              </a:buBlip>
            </a:pPr>
            <a:r>
              <a:rPr lang="zh-CN" altLang="en-US" b="1" dirty="0">
                <a:solidFill>
                  <a:srgbClr val="7030A0"/>
                </a:solidFill>
                <a:latin typeface="华文楷体" panose="02010600040101010101" pitchFamily="2" charset="-122"/>
                <a:ea typeface="华文楷体" panose="02010600040101010101" pitchFamily="2" charset="-122"/>
              </a:rPr>
              <a:t>通过确定组织文化的导向，利用组织共同的价值取向引导组织成员的行为，使之更好地符合组织与社会的要求。</a:t>
            </a:r>
          </a:p>
          <a:p>
            <a:endParaRPr lang="zh-CN" altLang="en-US" dirty="0"/>
          </a:p>
        </p:txBody>
      </p:sp>
    </p:spTree>
    <p:extLst>
      <p:ext uri="{BB962C8B-B14F-4D97-AF65-F5344CB8AC3E}">
        <p14:creationId xmlns:p14="http://schemas.microsoft.com/office/powerpoint/2010/main" val="3344209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9C8CA-25DC-45C0-9FAF-7BA318D0B14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94396A6-06D6-45A4-A2DF-99034CAA9466}"/>
              </a:ext>
            </a:extLst>
          </p:cNvPr>
          <p:cNvSpPr>
            <a:spLocks noGrp="1"/>
          </p:cNvSpPr>
          <p:nvPr>
            <p:ph idx="1"/>
          </p:nvPr>
        </p:nvSpPr>
        <p:spPr/>
        <p:txBody>
          <a:bodyPr/>
          <a:lstStyle/>
          <a:p>
            <a:pPr eaLnBrk="1" hangingPunct="1">
              <a:buBlip>
                <a:blip r:embed="rId2"/>
              </a:buBlip>
            </a:pPr>
            <a:r>
              <a:rPr lang="zh-CN" altLang="en-US" b="1" dirty="0">
                <a:solidFill>
                  <a:srgbClr val="FF0000"/>
                </a:solidFill>
                <a:latin typeface="华文楷体" panose="02010600040101010101" pitchFamily="2" charset="-122"/>
                <a:ea typeface="华文楷体" panose="02010600040101010101" pitchFamily="2" charset="-122"/>
              </a:rPr>
              <a:t>选择价值观</a:t>
            </a:r>
            <a:endParaRPr lang="en-US" altLang="zh-CN" b="1" dirty="0">
              <a:solidFill>
                <a:srgbClr val="FF0000"/>
              </a:solidFill>
              <a:latin typeface="华文楷体" panose="02010600040101010101" pitchFamily="2" charset="-122"/>
              <a:ea typeface="华文楷体" panose="02010600040101010101" pitchFamily="2" charset="-122"/>
            </a:endParaRPr>
          </a:p>
          <a:p>
            <a:pPr eaLnBrk="1" hangingPunct="1">
              <a:buBlip>
                <a:blip r:embed="rId2"/>
              </a:buBlip>
            </a:pPr>
            <a:endParaRPr lang="en-US" altLang="zh-CN" b="1" dirty="0">
              <a:solidFill>
                <a:srgbClr val="FF0000"/>
              </a:solidFill>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Char char="Ø"/>
            </a:pPr>
            <a:r>
              <a:rPr lang="zh-CN" altLang="en-US" b="1" dirty="0">
                <a:solidFill>
                  <a:srgbClr val="0070C0"/>
                </a:solidFill>
                <a:latin typeface="华文楷体" panose="02010600040101010101" pitchFamily="2" charset="-122"/>
                <a:ea typeface="华文楷体" panose="02010600040101010101" pitchFamily="2" charset="-122"/>
              </a:rPr>
              <a:t>组织价值观要体现组织的宗旨和发展战略与方向</a:t>
            </a:r>
          </a:p>
          <a:p>
            <a:pPr eaLnBrk="1" hangingPunct="1">
              <a:buFont typeface="Wingdings" panose="05000000000000000000" pitchFamily="2" charset="2"/>
              <a:buChar char="Ø"/>
            </a:pPr>
            <a:r>
              <a:rPr lang="zh-CN" altLang="en-US" b="1" dirty="0">
                <a:solidFill>
                  <a:srgbClr val="0070C0"/>
                </a:solidFill>
                <a:latin typeface="华文楷体" panose="02010600040101010101" pitchFamily="2" charset="-122"/>
                <a:ea typeface="华文楷体" panose="02010600040101010101" pitchFamily="2" charset="-122"/>
              </a:rPr>
              <a:t>组织价值观要与组织文化各要素之间相互协调</a:t>
            </a:r>
          </a:p>
          <a:p>
            <a:pPr eaLnBrk="1" hangingPunct="1">
              <a:buFont typeface="Wingdings" panose="05000000000000000000" pitchFamily="2" charset="2"/>
              <a:buChar char="Ø"/>
            </a:pPr>
            <a:r>
              <a:rPr lang="zh-CN" altLang="en-US" b="1" dirty="0">
                <a:solidFill>
                  <a:srgbClr val="0070C0"/>
                </a:solidFill>
                <a:latin typeface="华文楷体" panose="02010600040101010101" pitchFamily="2" charset="-122"/>
                <a:ea typeface="华文楷体" panose="02010600040101010101" pitchFamily="2" charset="-122"/>
                <a:sym typeface="+mn-ea"/>
              </a:rPr>
              <a:t>组织价值观要得到组织成员和社会的认可与接受</a:t>
            </a:r>
            <a:endParaRPr lang="zh-CN" altLang="en-US" b="1" dirty="0">
              <a:solidFill>
                <a:srgbClr val="0070C0"/>
              </a:solidFill>
              <a:latin typeface="华文楷体" panose="02010600040101010101" pitchFamily="2" charset="-122"/>
              <a:ea typeface="华文楷体" panose="02010600040101010101" pitchFamily="2" charset="-122"/>
            </a:endParaRPr>
          </a:p>
          <a:p>
            <a:pPr marL="0" indent="0" eaLnBrk="1" hangingPunct="1">
              <a:buNone/>
            </a:pPr>
            <a:endParaRPr lang="zh-CN" altLang="en-US" b="1" dirty="0">
              <a:solidFill>
                <a:srgbClr val="FF0000"/>
              </a:solidFill>
              <a:latin typeface="华文楷体" panose="02010600040101010101" pitchFamily="2" charset="-122"/>
              <a:ea typeface="华文楷体" panose="02010600040101010101" pitchFamily="2" charset="-122"/>
            </a:endParaRPr>
          </a:p>
        </p:txBody>
      </p:sp>
      <p:sp>
        <p:nvSpPr>
          <p:cNvPr id="4" name="云形标注 1">
            <a:extLst>
              <a:ext uri="{FF2B5EF4-FFF2-40B4-BE49-F238E27FC236}">
                <a16:creationId xmlns:a16="http://schemas.microsoft.com/office/drawing/2014/main" id="{0713C49F-ED37-403C-8F58-7C54DC6BEA09}"/>
              </a:ext>
            </a:extLst>
          </p:cNvPr>
          <p:cNvSpPr/>
          <p:nvPr/>
        </p:nvSpPr>
        <p:spPr>
          <a:xfrm>
            <a:off x="2987824" y="404664"/>
            <a:ext cx="6048672" cy="1872208"/>
          </a:xfrm>
          <a:prstGeom prst="cloudCallout">
            <a:avLst>
              <a:gd name="adj1" fmla="val -62344"/>
              <a:gd name="adj2" fmla="val 35229"/>
            </a:avLst>
          </a:prstGeom>
        </p:spPr>
        <p:style>
          <a:lnRef idx="0">
            <a:schemeClr val="accent2"/>
          </a:lnRef>
          <a:fillRef idx="3">
            <a:schemeClr val="accent2"/>
          </a:fillRef>
          <a:effectRef idx="3">
            <a:schemeClr val="accent2"/>
          </a:effectRef>
          <a:fontRef idx="minor">
            <a:schemeClr val="lt1"/>
          </a:fontRef>
        </p:style>
        <p:txBody>
          <a:bodyPr lIns="0" tIns="0" rIns="0" bIns="0" rtlCol="0" anchor="ctr"/>
          <a:lstStyle/>
          <a:p>
            <a:pPr algn="ctr"/>
            <a:r>
              <a:rPr lang="zh-CN" altLang="en-US" sz="2800" b="1" dirty="0"/>
              <a:t>怎样才能选择正确的组织价值观呢？</a:t>
            </a:r>
          </a:p>
        </p:txBody>
      </p:sp>
    </p:spTree>
    <p:extLst>
      <p:ext uri="{BB962C8B-B14F-4D97-AF65-F5344CB8AC3E}">
        <p14:creationId xmlns:p14="http://schemas.microsoft.com/office/powerpoint/2010/main" val="3816558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A3283-7EEA-4FDC-8074-48E247016E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9877094-5340-4489-AAB8-6C9333234B5F}"/>
              </a:ext>
            </a:extLst>
          </p:cNvPr>
          <p:cNvSpPr>
            <a:spLocks noGrp="1"/>
          </p:cNvSpPr>
          <p:nvPr>
            <p:ph idx="1"/>
          </p:nvPr>
        </p:nvSpPr>
        <p:spPr/>
        <p:txBody>
          <a:bodyPr/>
          <a:lstStyle/>
          <a:p>
            <a:pPr eaLnBrk="1" hangingPunct="1">
              <a:buBlip>
                <a:blip r:embed="rId2"/>
              </a:buBlip>
            </a:pPr>
            <a:r>
              <a:rPr lang="zh-CN" altLang="en-US" b="1" dirty="0">
                <a:solidFill>
                  <a:srgbClr val="FF0000"/>
                </a:solidFill>
                <a:latin typeface="华文楷体" panose="02010600040101010101" pitchFamily="2" charset="-122"/>
                <a:ea typeface="华文楷体" panose="02010600040101010101" pitchFamily="2" charset="-122"/>
                <a:sym typeface="+mn-ea"/>
              </a:rPr>
              <a:t>强化认同</a:t>
            </a:r>
            <a:endParaRPr lang="en-US" altLang="zh-CN" b="1" dirty="0">
              <a:solidFill>
                <a:srgbClr val="FF0000"/>
              </a:solidFill>
              <a:latin typeface="华文楷体" panose="02010600040101010101" pitchFamily="2" charset="-122"/>
              <a:ea typeface="华文楷体" panose="02010600040101010101" pitchFamily="2" charset="-122"/>
              <a:sym typeface="+mn-ea"/>
            </a:endParaRPr>
          </a:p>
          <a:p>
            <a:pPr marL="0" indent="0">
              <a:buNone/>
            </a:pPr>
            <a:r>
              <a:rPr lang="zh-CN" altLang="en-US" b="1" dirty="0">
                <a:solidFill>
                  <a:srgbClr val="0070C0"/>
                </a:solidFill>
                <a:latin typeface="华文楷体" panose="02010600040101010101" pitchFamily="2" charset="-122"/>
                <a:ea typeface="华文楷体" panose="02010600040101010101" pitchFamily="2" charset="-122"/>
              </a:rPr>
              <a:t>      在选择并确立了组织价值观和组织文化模式后，应采取有效的方式进行强化，具体作法包括：</a:t>
            </a:r>
          </a:p>
          <a:p>
            <a:endParaRPr lang="zh-CN" altLang="en-US" dirty="0"/>
          </a:p>
        </p:txBody>
      </p:sp>
      <p:graphicFrame>
        <p:nvGraphicFramePr>
          <p:cNvPr id="4" name="图示 3">
            <a:extLst>
              <a:ext uri="{FF2B5EF4-FFF2-40B4-BE49-F238E27FC236}">
                <a16:creationId xmlns:a16="http://schemas.microsoft.com/office/drawing/2014/main" id="{9ED19FD3-CD9E-4F10-B104-D9FC4D629ABC}"/>
              </a:ext>
            </a:extLst>
          </p:cNvPr>
          <p:cNvGraphicFramePr/>
          <p:nvPr>
            <p:extLst>
              <p:ext uri="{D42A27DB-BD31-4B8C-83A1-F6EECF244321}">
                <p14:modId xmlns:p14="http://schemas.microsoft.com/office/powerpoint/2010/main" val="3160113689"/>
              </p:ext>
            </p:extLst>
          </p:nvPr>
        </p:nvGraphicFramePr>
        <p:xfrm>
          <a:off x="1223628" y="3501008"/>
          <a:ext cx="6696744" cy="3168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1608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61D87E-E2CC-4128-8509-3B2B2C067C53}"/>
              </a:ext>
            </a:extLst>
          </p:cNvPr>
          <p:cNvSpPr>
            <a:spLocks noGrp="1"/>
          </p:cNvSpPr>
          <p:nvPr>
            <p:ph idx="1"/>
          </p:nvPr>
        </p:nvSpPr>
        <p:spPr>
          <a:xfrm>
            <a:off x="301625" y="980728"/>
            <a:ext cx="8540750" cy="4194175"/>
          </a:xfrm>
        </p:spPr>
        <p:txBody>
          <a:bodyPr/>
          <a:lstStyle/>
          <a:p>
            <a:pPr eaLnBrk="1" hangingPunct="1">
              <a:buBlip>
                <a:blip r:embed="rId2"/>
              </a:buBlip>
            </a:pPr>
            <a:r>
              <a:rPr lang="zh-CN" altLang="en-US" b="1" dirty="0">
                <a:solidFill>
                  <a:srgbClr val="FF0000"/>
                </a:solidFill>
                <a:latin typeface="华文楷体" panose="02010600040101010101" pitchFamily="2" charset="-122"/>
                <a:ea typeface="华文楷体" panose="02010600040101010101" pitchFamily="2" charset="-122"/>
              </a:rPr>
              <a:t>提炼定格</a:t>
            </a:r>
            <a:endParaRPr lang="en-US" altLang="zh-CN" b="1" dirty="0">
              <a:solidFill>
                <a:srgbClr val="FF0000"/>
              </a:solidFill>
              <a:latin typeface="华文楷体" panose="02010600040101010101" pitchFamily="2" charset="-122"/>
              <a:ea typeface="华文楷体" panose="02010600040101010101" pitchFamily="2" charset="-122"/>
            </a:endParaRPr>
          </a:p>
          <a:p>
            <a:pPr marL="0" indent="0">
              <a:buNone/>
            </a:pPr>
            <a:r>
              <a:rPr lang="zh-CN" altLang="en-US" b="1" dirty="0">
                <a:solidFill>
                  <a:srgbClr val="0070C0"/>
                </a:solidFill>
                <a:latin typeface="华文楷体" panose="02010600040101010101" pitchFamily="2" charset="-122"/>
                <a:ea typeface="华文楷体" panose="02010600040101010101" pitchFamily="2" charset="-122"/>
              </a:rPr>
              <a:t>      成熟的组织价值观和组织文化模式的形成不是一蹴而就的，必须经过精心分析、全面归纳和精炼定格。</a:t>
            </a:r>
          </a:p>
          <a:p>
            <a:endParaRPr lang="zh-CN" altLang="en-US" dirty="0"/>
          </a:p>
        </p:txBody>
      </p:sp>
      <p:graphicFrame>
        <p:nvGraphicFramePr>
          <p:cNvPr id="4" name="图示 3">
            <a:extLst>
              <a:ext uri="{FF2B5EF4-FFF2-40B4-BE49-F238E27FC236}">
                <a16:creationId xmlns:a16="http://schemas.microsoft.com/office/drawing/2014/main" id="{8F83C312-A935-4491-8103-0F4F3E40F724}"/>
              </a:ext>
            </a:extLst>
          </p:cNvPr>
          <p:cNvGraphicFramePr/>
          <p:nvPr>
            <p:extLst>
              <p:ext uri="{D42A27DB-BD31-4B8C-83A1-F6EECF244321}">
                <p14:modId xmlns:p14="http://schemas.microsoft.com/office/powerpoint/2010/main" val="1080251292"/>
              </p:ext>
            </p:extLst>
          </p:nvPr>
        </p:nvGraphicFramePr>
        <p:xfrm>
          <a:off x="1036752" y="2646122"/>
          <a:ext cx="7070496" cy="4239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4547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09A681A-83D4-4BB7-8646-97F233674123}"/>
              </a:ext>
            </a:extLst>
          </p:cNvPr>
          <p:cNvSpPr>
            <a:spLocks noGrp="1"/>
          </p:cNvSpPr>
          <p:nvPr>
            <p:ph idx="1"/>
          </p:nvPr>
        </p:nvSpPr>
        <p:spPr>
          <a:xfrm>
            <a:off x="301625" y="1323057"/>
            <a:ext cx="8540750" cy="4194175"/>
          </a:xfrm>
        </p:spPr>
        <p:txBody>
          <a:bodyPr/>
          <a:lstStyle/>
          <a:p>
            <a:pPr eaLnBrk="1" hangingPunct="1">
              <a:buBlip>
                <a:blip r:embed="rId2"/>
              </a:buBlip>
            </a:pPr>
            <a:r>
              <a:rPr lang="zh-CN" altLang="en-US" b="1" dirty="0">
                <a:solidFill>
                  <a:srgbClr val="FF0000"/>
                </a:solidFill>
                <a:latin typeface="华文楷体" panose="02010600040101010101" pitchFamily="2" charset="-122"/>
                <a:ea typeface="华文楷体" panose="02010600040101010101" pitchFamily="2" charset="-122"/>
              </a:rPr>
              <a:t>巩固完善</a:t>
            </a:r>
            <a:endParaRPr lang="en-US" altLang="zh-CN" b="1" dirty="0">
              <a:solidFill>
                <a:srgbClr val="FF0000"/>
              </a:solidFill>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Char char="Ø"/>
            </a:pPr>
            <a:r>
              <a:rPr lang="zh-CN" altLang="en-US" sz="2800" b="1" dirty="0">
                <a:solidFill>
                  <a:srgbClr val="FF0000"/>
                </a:solidFill>
                <a:latin typeface="华文楷体" panose="02010600040101010101" pitchFamily="2" charset="-122"/>
                <a:ea typeface="华文楷体" panose="02010600040101010101" pitchFamily="2" charset="-122"/>
              </a:rPr>
              <a:t>建立规章制度</a:t>
            </a:r>
          </a:p>
          <a:p>
            <a:pPr marL="0" indent="0">
              <a:buNone/>
            </a:pPr>
            <a:r>
              <a:rPr lang="zh-CN" altLang="en-US" sz="2800" b="1" dirty="0">
                <a:solidFill>
                  <a:srgbClr val="0070C0"/>
                </a:solidFill>
                <a:latin typeface="华文楷体" panose="02010600040101010101" pitchFamily="2" charset="-122"/>
                <a:ea typeface="华文楷体" panose="02010600040101010101" pitchFamily="2" charset="-122"/>
              </a:rPr>
              <a:t>      原因：要使每一位成员从一开始就自觉地、主动地按照组织文化和组织精神的标准去行动比较困难。</a:t>
            </a:r>
          </a:p>
          <a:p>
            <a:pPr eaLnBrk="1" hangingPunct="1">
              <a:buFont typeface="Wingdings" panose="05000000000000000000" pitchFamily="2" charset="2"/>
              <a:buChar char="Ø"/>
            </a:pPr>
            <a:r>
              <a:rPr lang="zh-CN" altLang="en-US" sz="2800" b="1" dirty="0">
                <a:solidFill>
                  <a:srgbClr val="FF0000"/>
                </a:solidFill>
                <a:latin typeface="华文楷体" panose="02010600040101010101" pitchFamily="2" charset="-122"/>
                <a:ea typeface="华文楷体" panose="02010600040101010101" pitchFamily="2" charset="-122"/>
              </a:rPr>
              <a:t>领导者率先垂范</a:t>
            </a:r>
          </a:p>
          <a:p>
            <a:pPr marL="0" indent="0">
              <a:buNone/>
            </a:pPr>
            <a:r>
              <a:rPr lang="zh-CN" altLang="en-US" sz="2800" b="1" dirty="0">
                <a:solidFill>
                  <a:srgbClr val="0070C0"/>
                </a:solidFill>
                <a:latin typeface="华文楷体" panose="02010600040101010101" pitchFamily="2" charset="-122"/>
                <a:ea typeface="华文楷体" panose="02010600040101010101" pitchFamily="2" charset="-122"/>
              </a:rPr>
              <a:t>      原因：领导者自身的模范行为具有一种感召力和导向性，对广大组织成员会产生强大的示范效应。</a:t>
            </a:r>
          </a:p>
          <a:p>
            <a:pPr marL="0" indent="0">
              <a:buNone/>
            </a:pPr>
            <a:r>
              <a:rPr lang="zh-CN" altLang="en-US" sz="2800" b="1" dirty="0">
                <a:solidFill>
                  <a:srgbClr val="0070C0"/>
                </a:solidFill>
                <a:latin typeface="华文楷体" panose="02010600040101010101" pitchFamily="2" charset="-122"/>
                <a:ea typeface="华文楷体" panose="02010600040101010101" pitchFamily="2" charset="-122"/>
              </a:rPr>
              <a:t>      领导者必须与组织发展方向保持言行一致，不仅活跃在组织中，而且要经常谈及组织的愿景，并日复一日地去践行。</a:t>
            </a:r>
          </a:p>
        </p:txBody>
      </p:sp>
    </p:spTree>
    <p:extLst>
      <p:ext uri="{BB962C8B-B14F-4D97-AF65-F5344CB8AC3E}">
        <p14:creationId xmlns:p14="http://schemas.microsoft.com/office/powerpoint/2010/main" val="113610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标题 12">
            <a:extLst>
              <a:ext uri="{FF2B5EF4-FFF2-40B4-BE49-F238E27FC236}">
                <a16:creationId xmlns:a16="http://schemas.microsoft.com/office/drawing/2014/main" id="{D049A83D-C37D-4498-90D8-1C08F3CB2B2E}"/>
              </a:ext>
            </a:extLst>
          </p:cNvPr>
          <p:cNvSpPr>
            <a:spLocks noGrp="1" noChangeArrowheads="1"/>
          </p:cNvSpPr>
          <p:nvPr>
            <p:ph type="title" idx="4294967295"/>
          </p:nvPr>
        </p:nvSpPr>
        <p:spPr>
          <a:xfrm>
            <a:off x="1258888" y="404813"/>
            <a:ext cx="6215062" cy="785812"/>
          </a:xfrm>
        </p:spPr>
        <p:txBody>
          <a:bodyPr anchor="b"/>
          <a:lstStyle/>
          <a:p>
            <a:pPr eaLnBrk="1" hangingPunct="1"/>
            <a:r>
              <a:rPr lang="zh-CN" altLang="en-US" sz="3600" b="1" dirty="0">
                <a:solidFill>
                  <a:srgbClr val="00049C"/>
                </a:solidFill>
                <a:latin typeface="隶书" panose="02010509060101010101" pitchFamily="49" charset="-122"/>
                <a:ea typeface="隶书" panose="02010509060101010101" pitchFamily="49" charset="-122"/>
              </a:rPr>
              <a:t>组织文化的概念</a:t>
            </a:r>
          </a:p>
        </p:txBody>
      </p:sp>
      <p:sp>
        <p:nvSpPr>
          <p:cNvPr id="156675" name="内容占位符 13">
            <a:extLst>
              <a:ext uri="{FF2B5EF4-FFF2-40B4-BE49-F238E27FC236}">
                <a16:creationId xmlns:a16="http://schemas.microsoft.com/office/drawing/2014/main" id="{F6EBD5DE-A998-4BEF-A425-DBE478F1E2C0}"/>
              </a:ext>
            </a:extLst>
          </p:cNvPr>
          <p:cNvSpPr>
            <a:spLocks noGrp="1" noChangeArrowheads="1"/>
          </p:cNvSpPr>
          <p:nvPr>
            <p:ph idx="4294967295"/>
          </p:nvPr>
        </p:nvSpPr>
        <p:spPr>
          <a:xfrm>
            <a:off x="684213" y="1484313"/>
            <a:ext cx="7920037" cy="4641850"/>
          </a:xfrm>
        </p:spPr>
        <p:txBody>
          <a:bodyPr/>
          <a:lstStyle/>
          <a:p>
            <a:pPr eaLnBrk="1" hangingPunct="1">
              <a:buFont typeface="Wingdings" panose="05000000000000000000" pitchFamily="2" charset="2"/>
              <a:buBlip>
                <a:blip r:embed="rId2"/>
              </a:buBlip>
            </a:pPr>
            <a:r>
              <a:rPr lang="zh-CN" altLang="en-US" sz="2800" b="1" dirty="0">
                <a:solidFill>
                  <a:srgbClr val="7030A0"/>
                </a:solidFill>
                <a:latin typeface="华文楷体" panose="02010600040101010101" pitchFamily="2" charset="-122"/>
                <a:ea typeface="华文楷体" panose="02010600040101010101" pitchFamily="2" charset="-122"/>
              </a:rPr>
              <a:t>组织文化的概念：</a:t>
            </a:r>
          </a:p>
          <a:p>
            <a:pPr lvl="1" eaLnBrk="1" hangingPunct="1">
              <a:buFont typeface="Wingdings" panose="05000000000000000000" pitchFamily="2" charset="2"/>
              <a:buChar char="Ø"/>
            </a:pPr>
            <a:r>
              <a:rPr lang="zh-CN" altLang="en-US" b="1" dirty="0">
                <a:solidFill>
                  <a:srgbClr val="C00000"/>
                </a:solidFill>
                <a:latin typeface="华文楷体" panose="02010600040101010101" pitchFamily="2" charset="-122"/>
                <a:ea typeface="华文楷体" panose="02010600040101010101" pitchFamily="2" charset="-122"/>
              </a:rPr>
              <a:t>广义的文化：</a:t>
            </a:r>
            <a:r>
              <a:rPr lang="zh-CN" altLang="en-US" b="1" dirty="0">
                <a:solidFill>
                  <a:srgbClr val="0070C0"/>
                </a:solidFill>
                <a:latin typeface="华文楷体" panose="02010600040101010101" pitchFamily="2" charset="-122"/>
                <a:ea typeface="华文楷体" panose="02010600040101010101" pitchFamily="2" charset="-122"/>
              </a:rPr>
              <a:t>人类在社会历史实践过程中所创造的物质财富和精神财富的总和</a:t>
            </a:r>
          </a:p>
          <a:p>
            <a:pPr lvl="1" eaLnBrk="1" hangingPunct="1">
              <a:buFont typeface="Wingdings" panose="05000000000000000000" pitchFamily="2" charset="2"/>
              <a:buChar char="Ø"/>
            </a:pPr>
            <a:r>
              <a:rPr lang="zh-CN" altLang="en-US" b="1" dirty="0">
                <a:solidFill>
                  <a:srgbClr val="C00000"/>
                </a:solidFill>
                <a:latin typeface="华文楷体" panose="02010600040101010101" pitchFamily="2" charset="-122"/>
                <a:ea typeface="华文楷体" panose="02010600040101010101" pitchFamily="2" charset="-122"/>
              </a:rPr>
              <a:t>狭义的文化：</a:t>
            </a:r>
            <a:r>
              <a:rPr lang="zh-CN" altLang="en-US" b="1" dirty="0">
                <a:solidFill>
                  <a:srgbClr val="0070C0"/>
                </a:solidFill>
                <a:latin typeface="华文楷体" panose="02010600040101010101" pitchFamily="2" charset="-122"/>
                <a:ea typeface="华文楷体" panose="02010600040101010101" pitchFamily="2" charset="-122"/>
              </a:rPr>
              <a:t>社会的意识形态，以及与之相适应的礼仪制度、组织机构、行为方式等物化的精神</a:t>
            </a:r>
          </a:p>
          <a:p>
            <a:pPr lvl="1" eaLnBrk="1" hangingPunct="1">
              <a:buFont typeface="Wingdings" panose="05000000000000000000" pitchFamily="2" charset="2"/>
              <a:buChar char="Ø"/>
            </a:pPr>
            <a:r>
              <a:rPr lang="zh-CN" altLang="en-US" b="1" dirty="0">
                <a:solidFill>
                  <a:srgbClr val="C00000"/>
                </a:solidFill>
                <a:latin typeface="华文楷体" panose="02010600040101010101" pitchFamily="2" charset="-122"/>
                <a:ea typeface="华文楷体" panose="02010600040101010101" pitchFamily="2" charset="-122"/>
              </a:rPr>
              <a:t>组织文化：</a:t>
            </a:r>
            <a:r>
              <a:rPr lang="zh-CN" altLang="en-US" b="1" dirty="0">
                <a:solidFill>
                  <a:srgbClr val="0070C0"/>
                </a:solidFill>
                <a:latin typeface="华文楷体" panose="02010600040101010101" pitchFamily="2" charset="-122"/>
                <a:ea typeface="华文楷体" panose="02010600040101010101" pitchFamily="2" charset="-122"/>
              </a:rPr>
              <a:t>一个组织在长期实践活动中形成的具有本组织特征的文化现象，是组织中的全体成员共同接受和共同遵循的价值观念、思维方式、心理预期、行为准则、团队归属感以及工作作风等群体意识的总称。</a:t>
            </a:r>
          </a:p>
          <a:p>
            <a:pPr lvl="1" eaLnBrk="1" hangingPunct="1">
              <a:buFont typeface="Wingdings" panose="05000000000000000000" pitchFamily="2" charset="2"/>
              <a:buChar char="Ø"/>
            </a:pPr>
            <a:endParaRPr lang="zh-CN" altLang="en-US" sz="2400" b="1" dirty="0">
              <a:latin typeface="华文楷体" panose="02010600040101010101" pitchFamily="2" charset="-122"/>
              <a:ea typeface="华文楷体" panose="02010600040101010101" pitchFamily="2" charset="-122"/>
            </a:endParaRP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50725-8B02-4D70-A8F5-8B998818113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2E93FBB-9C50-4513-9934-2D69B2E70C32}"/>
              </a:ext>
            </a:extLst>
          </p:cNvPr>
          <p:cNvSpPr>
            <a:spLocks noGrp="1"/>
          </p:cNvSpPr>
          <p:nvPr>
            <p:ph idx="1"/>
          </p:nvPr>
        </p:nvSpPr>
        <p:spPr/>
        <p:txBody>
          <a:bodyPr/>
          <a:lstStyle/>
          <a:p>
            <a:pPr eaLnBrk="1" hangingPunct="1">
              <a:buBlip>
                <a:blip r:embed="rId2"/>
              </a:buBlip>
            </a:pPr>
            <a:r>
              <a:rPr lang="zh-CN" altLang="en-US" b="1" dirty="0">
                <a:solidFill>
                  <a:srgbClr val="7030A0"/>
                </a:solidFill>
                <a:latin typeface="华文楷体" panose="02010600040101010101" pitchFamily="2" charset="-122"/>
                <a:ea typeface="华文楷体" panose="02010600040101010101" pitchFamily="2" charset="-122"/>
              </a:rPr>
              <a:t>了解组织文化的途径：</a:t>
            </a:r>
          </a:p>
          <a:p>
            <a:pPr lvl="1" eaLnBrk="1" hangingPunct="1">
              <a:buFont typeface="Wingdings" panose="05000000000000000000" pitchFamily="2" charset="2"/>
              <a:buChar char="Ø"/>
            </a:pPr>
            <a:r>
              <a:rPr lang="zh-CN" altLang="en-US" sz="3200" b="1" dirty="0">
                <a:solidFill>
                  <a:srgbClr val="0070C0"/>
                </a:solidFill>
                <a:latin typeface="华文楷体" panose="02010600040101010101" pitchFamily="2" charset="-122"/>
                <a:ea typeface="华文楷体" panose="02010600040101010101" pitchFamily="2" charset="-122"/>
              </a:rPr>
              <a:t>鉴别组织的价值观、行为哲学、使命和宗旨</a:t>
            </a:r>
          </a:p>
          <a:p>
            <a:pPr lvl="1" eaLnBrk="1" hangingPunct="1">
              <a:buFont typeface="Wingdings" panose="05000000000000000000" pitchFamily="2" charset="2"/>
              <a:buChar char="Ø"/>
            </a:pPr>
            <a:r>
              <a:rPr lang="zh-CN" altLang="en-US" sz="3200" b="1" dirty="0">
                <a:solidFill>
                  <a:srgbClr val="0070C0"/>
                </a:solidFill>
                <a:latin typeface="华文楷体" panose="02010600040101010101" pitchFamily="2" charset="-122"/>
                <a:ea typeface="华文楷体" panose="02010600040101010101" pitchFamily="2" charset="-122"/>
              </a:rPr>
              <a:t>理解组织的边界</a:t>
            </a:r>
          </a:p>
          <a:p>
            <a:pPr lvl="1" eaLnBrk="1" hangingPunct="1">
              <a:buFont typeface="Wingdings" panose="05000000000000000000" pitchFamily="2" charset="2"/>
              <a:buChar char="Ø"/>
            </a:pPr>
            <a:r>
              <a:rPr lang="zh-CN" altLang="en-US" sz="3200" b="1" dirty="0">
                <a:solidFill>
                  <a:srgbClr val="0070C0"/>
                </a:solidFill>
                <a:latin typeface="华文楷体" panose="02010600040101010101" pitchFamily="2" charset="-122"/>
                <a:ea typeface="华文楷体" panose="02010600040101010101" pitchFamily="2" charset="-122"/>
              </a:rPr>
              <a:t>理解组织的权力结构</a:t>
            </a:r>
          </a:p>
          <a:p>
            <a:pPr lvl="1" eaLnBrk="1" hangingPunct="1">
              <a:buFont typeface="Wingdings" panose="05000000000000000000" pitchFamily="2" charset="2"/>
              <a:buChar char="Ø"/>
            </a:pPr>
            <a:r>
              <a:rPr lang="zh-CN" altLang="en-US" sz="3200" b="1" dirty="0">
                <a:solidFill>
                  <a:srgbClr val="0070C0"/>
                </a:solidFill>
                <a:latin typeface="华文楷体" panose="02010600040101010101" pitchFamily="2" charset="-122"/>
                <a:ea typeface="华文楷体" panose="02010600040101010101" pitchFamily="2" charset="-122"/>
              </a:rPr>
              <a:t>理解组织中的工作惯例与规范</a:t>
            </a:r>
          </a:p>
          <a:p>
            <a:pPr lvl="1" eaLnBrk="1" hangingPunct="1">
              <a:buFont typeface="Wingdings" panose="05000000000000000000" pitchFamily="2" charset="2"/>
              <a:buChar char="Ø"/>
            </a:pPr>
            <a:r>
              <a:rPr lang="zh-CN" altLang="en-US" sz="3200" b="1" dirty="0">
                <a:solidFill>
                  <a:srgbClr val="0070C0"/>
                </a:solidFill>
                <a:latin typeface="华文楷体" panose="02010600040101010101" pitchFamily="2" charset="-122"/>
                <a:ea typeface="华文楷体" panose="02010600040101010101" pitchFamily="2" charset="-122"/>
              </a:rPr>
              <a:t>考察组织的奖惩机制</a:t>
            </a:r>
          </a:p>
        </p:txBody>
      </p:sp>
    </p:spTree>
    <p:extLst>
      <p:ext uri="{BB962C8B-B14F-4D97-AF65-F5344CB8AC3E}">
        <p14:creationId xmlns:p14="http://schemas.microsoft.com/office/powerpoint/2010/main" val="2172252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0965F-3B1A-4513-A31B-778746CCE745}"/>
              </a:ext>
            </a:extLst>
          </p:cNvPr>
          <p:cNvSpPr>
            <a:spLocks noGrp="1"/>
          </p:cNvSpPr>
          <p:nvPr>
            <p:ph type="title"/>
          </p:nvPr>
        </p:nvSpPr>
        <p:spPr>
          <a:xfrm>
            <a:off x="301625" y="260648"/>
            <a:ext cx="8540750" cy="1143000"/>
          </a:xfrm>
        </p:spPr>
        <p:txBody>
          <a:bodyPr/>
          <a:lstStyle/>
          <a:p>
            <a:pPr eaLnBrk="1" hangingPunct="1"/>
            <a:r>
              <a:rPr lang="zh-CN" altLang="en-US" sz="3600" b="1" dirty="0">
                <a:solidFill>
                  <a:srgbClr val="00049C"/>
                </a:solidFill>
                <a:latin typeface="隶书" panose="02010509060101010101" pitchFamily="49" charset="-122"/>
                <a:ea typeface="隶书" panose="02010509060101010101" pitchFamily="49" charset="-122"/>
              </a:rPr>
              <a:t>组织文化的特征</a:t>
            </a:r>
          </a:p>
        </p:txBody>
      </p:sp>
      <p:sp>
        <p:nvSpPr>
          <p:cNvPr id="3" name="内容占位符 2">
            <a:extLst>
              <a:ext uri="{FF2B5EF4-FFF2-40B4-BE49-F238E27FC236}">
                <a16:creationId xmlns:a16="http://schemas.microsoft.com/office/drawing/2014/main" id="{FC6DA5B5-6C8C-46F9-8E7B-4C614BDFE80A}"/>
              </a:ext>
            </a:extLst>
          </p:cNvPr>
          <p:cNvSpPr>
            <a:spLocks noGrp="1"/>
          </p:cNvSpPr>
          <p:nvPr>
            <p:ph idx="1"/>
          </p:nvPr>
        </p:nvSpPr>
        <p:spPr>
          <a:xfrm>
            <a:off x="301625" y="1556792"/>
            <a:ext cx="8540750" cy="4194175"/>
          </a:xfrm>
        </p:spPr>
        <p:txBody>
          <a:bodyPr/>
          <a:lstStyle/>
          <a:p>
            <a:pPr eaLnBrk="1" hangingPunct="1">
              <a:buBlip>
                <a:blip r:embed="rId2"/>
              </a:buBlip>
            </a:pPr>
            <a:r>
              <a:rPr lang="zh-CN" altLang="en-US" b="1" dirty="0">
                <a:solidFill>
                  <a:srgbClr val="7030A0"/>
                </a:solidFill>
                <a:latin typeface="华文楷体" panose="02010600040101010101" pitchFamily="2" charset="-122"/>
                <a:ea typeface="华文楷体" panose="02010600040101010101" pitchFamily="2" charset="-122"/>
              </a:rPr>
              <a:t>组织文化首先具有</a:t>
            </a:r>
            <a:r>
              <a:rPr lang="zh-CN" altLang="en-US" b="1" dirty="0">
                <a:solidFill>
                  <a:srgbClr val="C00000"/>
                </a:solidFill>
                <a:latin typeface="华文楷体" panose="02010600040101010101" pitchFamily="2" charset="-122"/>
                <a:ea typeface="华文楷体" panose="02010600040101010101" pitchFamily="2" charset="-122"/>
              </a:rPr>
              <a:t>独特性</a:t>
            </a:r>
            <a:r>
              <a:rPr lang="zh-CN" altLang="en-US" b="1" dirty="0">
                <a:solidFill>
                  <a:srgbClr val="7030A0"/>
                </a:solidFill>
                <a:latin typeface="华文楷体" panose="02010600040101010101" pitchFamily="2" charset="-122"/>
                <a:ea typeface="华文楷体" panose="02010600040101010101" pitchFamily="2" charset="-122"/>
              </a:rPr>
              <a:t>、</a:t>
            </a:r>
            <a:r>
              <a:rPr lang="zh-CN" altLang="en-US" b="1" dirty="0">
                <a:solidFill>
                  <a:srgbClr val="C00000"/>
                </a:solidFill>
                <a:latin typeface="华文楷体" panose="02010600040101010101" pitchFamily="2" charset="-122"/>
                <a:ea typeface="华文楷体" panose="02010600040101010101" pitchFamily="2" charset="-122"/>
              </a:rPr>
              <a:t>长期性</a:t>
            </a:r>
            <a:r>
              <a:rPr lang="zh-CN" altLang="en-US" b="1" dirty="0">
                <a:solidFill>
                  <a:srgbClr val="7030A0"/>
                </a:solidFill>
                <a:latin typeface="华文楷体" panose="02010600040101010101" pitchFamily="2" charset="-122"/>
                <a:ea typeface="华文楷体" panose="02010600040101010101" pitchFamily="2" charset="-122"/>
              </a:rPr>
              <a:t>和</a:t>
            </a:r>
            <a:r>
              <a:rPr lang="zh-CN" altLang="en-US" b="1" dirty="0">
                <a:solidFill>
                  <a:srgbClr val="C00000"/>
                </a:solidFill>
                <a:latin typeface="华文楷体" panose="02010600040101010101" pitchFamily="2" charset="-122"/>
                <a:ea typeface="华文楷体" panose="02010600040101010101" pitchFamily="2" charset="-122"/>
              </a:rPr>
              <a:t>可塑性</a:t>
            </a:r>
            <a:r>
              <a:rPr lang="zh-CN" altLang="en-US" b="1" dirty="0">
                <a:solidFill>
                  <a:srgbClr val="7030A0"/>
                </a:solidFill>
                <a:latin typeface="华文楷体" panose="02010600040101010101" pitchFamily="2" charset="-122"/>
                <a:ea typeface="华文楷体" panose="02010600040101010101" pitchFamily="2" charset="-122"/>
              </a:rPr>
              <a:t>特征。除此之外，还有以下特征：</a:t>
            </a:r>
          </a:p>
          <a:p>
            <a:endParaRPr lang="zh-CN" altLang="en-US" dirty="0"/>
          </a:p>
        </p:txBody>
      </p:sp>
      <p:graphicFrame>
        <p:nvGraphicFramePr>
          <p:cNvPr id="4" name="图示 3">
            <a:extLst>
              <a:ext uri="{FF2B5EF4-FFF2-40B4-BE49-F238E27FC236}">
                <a16:creationId xmlns:a16="http://schemas.microsoft.com/office/drawing/2014/main" id="{739CE565-816B-4637-89D0-F5887CD357DD}"/>
              </a:ext>
            </a:extLst>
          </p:cNvPr>
          <p:cNvGraphicFramePr/>
          <p:nvPr>
            <p:extLst>
              <p:ext uri="{D42A27DB-BD31-4B8C-83A1-F6EECF244321}">
                <p14:modId xmlns:p14="http://schemas.microsoft.com/office/powerpoint/2010/main" val="2959072632"/>
              </p:ext>
            </p:extLst>
          </p:nvPr>
        </p:nvGraphicFramePr>
        <p:xfrm>
          <a:off x="1319808" y="2549128"/>
          <a:ext cx="6504384" cy="4336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101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17914A-A199-4165-9077-23E16FE01895}"/>
              </a:ext>
            </a:extLst>
          </p:cNvPr>
          <p:cNvSpPr>
            <a:spLocks noGrp="1"/>
          </p:cNvSpPr>
          <p:nvPr>
            <p:ph type="title"/>
          </p:nvPr>
        </p:nvSpPr>
        <p:spPr>
          <a:xfrm>
            <a:off x="301625" y="332656"/>
            <a:ext cx="8540750" cy="1143000"/>
          </a:xfrm>
        </p:spPr>
        <p:txBody>
          <a:bodyPr/>
          <a:lstStyle/>
          <a:p>
            <a:pPr eaLnBrk="1" hangingPunct="1"/>
            <a:r>
              <a:rPr lang="zh-CN" altLang="en-US" sz="3600" b="1" dirty="0">
                <a:solidFill>
                  <a:srgbClr val="00049C"/>
                </a:solidFill>
                <a:latin typeface="隶书" panose="02010509060101010101" pitchFamily="49" charset="-122"/>
                <a:ea typeface="隶书" panose="02010509060101010101" pitchFamily="49" charset="-122"/>
                <a:sym typeface="+mn-ea"/>
              </a:rPr>
              <a:t>组织文化的影响因素</a:t>
            </a:r>
            <a:endParaRPr lang="zh-CN" altLang="en-US" sz="3600" b="1" dirty="0">
              <a:solidFill>
                <a:srgbClr val="00049C"/>
              </a:solidFill>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7C1FE75F-0ACA-4AF2-ABAA-B8B168CAF2FE}"/>
              </a:ext>
            </a:extLst>
          </p:cNvPr>
          <p:cNvSpPr>
            <a:spLocks noGrp="1"/>
          </p:cNvSpPr>
          <p:nvPr>
            <p:ph idx="1"/>
          </p:nvPr>
        </p:nvSpPr>
        <p:spPr>
          <a:xfrm>
            <a:off x="301625" y="1700808"/>
            <a:ext cx="8540750" cy="4194175"/>
          </a:xfrm>
        </p:spPr>
        <p:txBody>
          <a:bodyPr/>
          <a:lstStyle/>
          <a:p>
            <a:pPr marL="0" indent="0" eaLnBrk="1" hangingPunct="1">
              <a:buNone/>
            </a:pPr>
            <a:r>
              <a:rPr lang="zh-CN" altLang="en-US" b="1" dirty="0">
                <a:solidFill>
                  <a:srgbClr val="7030A0"/>
                </a:solidFill>
                <a:latin typeface="华文楷体" panose="02010600040101010101" pitchFamily="2" charset="-122"/>
                <a:ea typeface="华文楷体" panose="02010600040101010101" pitchFamily="2" charset="-122"/>
              </a:rPr>
              <a:t>（一）外部因素</a:t>
            </a:r>
          </a:p>
          <a:p>
            <a:endParaRPr lang="zh-CN" altLang="en-US" dirty="0"/>
          </a:p>
        </p:txBody>
      </p:sp>
      <p:graphicFrame>
        <p:nvGraphicFramePr>
          <p:cNvPr id="4" name="图示 3">
            <a:extLst>
              <a:ext uri="{FF2B5EF4-FFF2-40B4-BE49-F238E27FC236}">
                <a16:creationId xmlns:a16="http://schemas.microsoft.com/office/drawing/2014/main" id="{83E0D9FE-F604-48A7-AA0E-4AD94CEC2737}"/>
              </a:ext>
            </a:extLst>
          </p:cNvPr>
          <p:cNvGraphicFramePr/>
          <p:nvPr>
            <p:extLst>
              <p:ext uri="{D42A27DB-BD31-4B8C-83A1-F6EECF244321}">
                <p14:modId xmlns:p14="http://schemas.microsoft.com/office/powerpoint/2010/main" val="417133889"/>
              </p:ext>
            </p:extLst>
          </p:nvPr>
        </p:nvGraphicFramePr>
        <p:xfrm>
          <a:off x="1319808" y="2428855"/>
          <a:ext cx="6504384"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1171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3F7F1B-14F1-49BB-8F9F-F261486461C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F641E81-A503-49E0-B81B-FFCC7EF83931}"/>
              </a:ext>
            </a:extLst>
          </p:cNvPr>
          <p:cNvSpPr>
            <a:spLocks noGrp="1"/>
          </p:cNvSpPr>
          <p:nvPr>
            <p:ph idx="1"/>
          </p:nvPr>
        </p:nvSpPr>
        <p:spPr/>
        <p:txBody>
          <a:bodyPr/>
          <a:lstStyle/>
          <a:p>
            <a:pPr marL="0" indent="0" eaLnBrk="1" hangingPunct="1">
              <a:buNone/>
            </a:pPr>
            <a:r>
              <a:rPr lang="zh-CN" altLang="en-US" b="1" dirty="0">
                <a:solidFill>
                  <a:srgbClr val="7030A0"/>
                </a:solidFill>
                <a:latin typeface="华文楷体" panose="02010600040101010101" pitchFamily="2" charset="-122"/>
                <a:ea typeface="华文楷体" panose="02010600040101010101" pitchFamily="2" charset="-122"/>
              </a:rPr>
              <a:t>（二）内部因素</a:t>
            </a:r>
          </a:p>
          <a:p>
            <a:endParaRPr lang="zh-CN" altLang="en-US" dirty="0"/>
          </a:p>
        </p:txBody>
      </p:sp>
      <p:graphicFrame>
        <p:nvGraphicFramePr>
          <p:cNvPr id="4" name="图示 3">
            <a:extLst>
              <a:ext uri="{FF2B5EF4-FFF2-40B4-BE49-F238E27FC236}">
                <a16:creationId xmlns:a16="http://schemas.microsoft.com/office/drawing/2014/main" id="{82D32D3C-01B7-4510-A0AD-6599EF9B03ED}"/>
              </a:ext>
            </a:extLst>
          </p:cNvPr>
          <p:cNvGraphicFramePr/>
          <p:nvPr>
            <p:extLst>
              <p:ext uri="{D42A27DB-BD31-4B8C-83A1-F6EECF244321}">
                <p14:modId xmlns:p14="http://schemas.microsoft.com/office/powerpoint/2010/main" val="3542407546"/>
              </p:ext>
            </p:extLst>
          </p:nvPr>
        </p:nvGraphicFramePr>
        <p:xfrm>
          <a:off x="827584" y="1916832"/>
          <a:ext cx="7488832"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31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标题 12">
            <a:extLst>
              <a:ext uri="{FF2B5EF4-FFF2-40B4-BE49-F238E27FC236}">
                <a16:creationId xmlns:a16="http://schemas.microsoft.com/office/drawing/2014/main" id="{EE3C76C4-9784-45A2-AEFE-F3D9C8BA69EE}"/>
              </a:ext>
            </a:extLst>
          </p:cNvPr>
          <p:cNvSpPr>
            <a:spLocks noGrp="1" noChangeArrowheads="1"/>
          </p:cNvSpPr>
          <p:nvPr>
            <p:ph type="title" idx="4294967295"/>
          </p:nvPr>
        </p:nvSpPr>
        <p:spPr>
          <a:xfrm>
            <a:off x="1327150" y="239713"/>
            <a:ext cx="6215063" cy="785812"/>
          </a:xfrm>
        </p:spPr>
        <p:txBody>
          <a:bodyPr anchor="b"/>
          <a:lstStyle/>
          <a:p>
            <a:pPr eaLnBrk="1" hangingPunct="1"/>
            <a:r>
              <a:rPr lang="zh-CN" altLang="en-US" sz="3600" b="1" dirty="0">
                <a:solidFill>
                  <a:srgbClr val="00049C"/>
                </a:solidFill>
                <a:latin typeface="隶书" panose="02010509060101010101" pitchFamily="49" charset="-122"/>
                <a:ea typeface="隶书" panose="02010509060101010101" pitchFamily="49" charset="-122"/>
              </a:rPr>
              <a:t>组织文化的结构</a:t>
            </a:r>
          </a:p>
        </p:txBody>
      </p:sp>
      <p:sp>
        <p:nvSpPr>
          <p:cNvPr id="158723" name="内容占位符 13">
            <a:extLst>
              <a:ext uri="{FF2B5EF4-FFF2-40B4-BE49-F238E27FC236}">
                <a16:creationId xmlns:a16="http://schemas.microsoft.com/office/drawing/2014/main" id="{43B8240C-8E51-4CCA-90A8-42F5B6E41CBF}"/>
              </a:ext>
            </a:extLst>
          </p:cNvPr>
          <p:cNvSpPr>
            <a:spLocks noGrp="1" noChangeArrowheads="1"/>
          </p:cNvSpPr>
          <p:nvPr>
            <p:ph idx="4294967295"/>
          </p:nvPr>
        </p:nvSpPr>
        <p:spPr>
          <a:xfrm>
            <a:off x="684213" y="1196975"/>
            <a:ext cx="7777162" cy="4997450"/>
          </a:xfrm>
        </p:spPr>
        <p:txBody>
          <a:bodyPr/>
          <a:lstStyle/>
          <a:p>
            <a:pPr eaLnBrk="1" hangingPunct="1">
              <a:buFont typeface="Wingdings" panose="05000000000000000000" pitchFamily="2" charset="2"/>
              <a:buNone/>
            </a:pPr>
            <a:r>
              <a:rPr lang="zh-CN" altLang="en-US" sz="2800" b="1" dirty="0">
                <a:solidFill>
                  <a:srgbClr val="990099"/>
                </a:solidFill>
                <a:latin typeface="黑体" panose="02010609060101010101" pitchFamily="49" charset="-122"/>
                <a:ea typeface="黑体" panose="02010609060101010101" pitchFamily="49" charset="-122"/>
              </a:rPr>
              <a:t>一般认为组织文化有三个层次结构：</a:t>
            </a:r>
          </a:p>
          <a:p>
            <a:pPr eaLnBrk="1" hangingPunct="1">
              <a:buFont typeface="Wingdings" panose="05000000000000000000" pitchFamily="2" charset="2"/>
              <a:buBlip>
                <a:blip r:embed="rId2"/>
              </a:buBlip>
            </a:pPr>
            <a:r>
              <a:rPr lang="zh-CN" altLang="en-US" sz="2800" b="1" dirty="0">
                <a:solidFill>
                  <a:srgbClr val="FF0000"/>
                </a:solidFill>
              </a:rPr>
              <a:t>潜层次的精神层</a:t>
            </a:r>
          </a:p>
          <a:p>
            <a:pPr lvl="1" eaLnBrk="1" hangingPunct="1">
              <a:buFont typeface="Wingdings" panose="05000000000000000000" pitchFamily="2" charset="2"/>
              <a:buChar char="Ø"/>
            </a:pPr>
            <a:r>
              <a:rPr lang="zh-CN" altLang="en-US" sz="2400" b="1" dirty="0">
                <a:solidFill>
                  <a:srgbClr val="0070C0"/>
                </a:solidFill>
                <a:latin typeface="华文楷体" panose="02010600040101010101" pitchFamily="2" charset="-122"/>
                <a:ea typeface="华文楷体" panose="02010600040101010101" pitchFamily="2" charset="-122"/>
              </a:rPr>
              <a:t>指组织文化中的核心和主体，是广大员工共同而潜在的意识形态</a:t>
            </a:r>
          </a:p>
          <a:p>
            <a:pPr eaLnBrk="1" hangingPunct="1">
              <a:buFont typeface="Wingdings" panose="05000000000000000000" pitchFamily="2" charset="2"/>
              <a:buBlip>
                <a:blip r:embed="rId2"/>
              </a:buBlip>
            </a:pPr>
            <a:r>
              <a:rPr lang="zh-CN" altLang="en-US" sz="2800" b="1" dirty="0">
                <a:solidFill>
                  <a:srgbClr val="FF0000"/>
                </a:solidFill>
              </a:rPr>
              <a:t>表层的制度系统</a:t>
            </a:r>
          </a:p>
          <a:p>
            <a:pPr lvl="1" eaLnBrk="1" hangingPunct="1">
              <a:buFont typeface="Wingdings" panose="05000000000000000000" pitchFamily="2" charset="2"/>
              <a:buChar char="Ø"/>
            </a:pPr>
            <a:r>
              <a:rPr lang="zh-CN" altLang="en-US" sz="2400" b="1" dirty="0">
                <a:solidFill>
                  <a:srgbClr val="0070C0"/>
                </a:solidFill>
                <a:latin typeface="华文楷体" panose="02010600040101010101" pitchFamily="2" charset="-122"/>
                <a:ea typeface="华文楷体" panose="02010600040101010101" pitchFamily="2" charset="-122"/>
              </a:rPr>
              <a:t>又称制度层，指体现某个具体组织的文化特色的各种规章制度、道德规范和员工行为准则的总和</a:t>
            </a:r>
          </a:p>
          <a:p>
            <a:pPr eaLnBrk="1" hangingPunct="1">
              <a:buFont typeface="Wingdings" panose="05000000000000000000" pitchFamily="2" charset="2"/>
              <a:buBlip>
                <a:blip r:embed="rId2"/>
              </a:buBlip>
            </a:pPr>
            <a:r>
              <a:rPr lang="zh-CN" altLang="en-US" sz="2800" b="1" dirty="0">
                <a:solidFill>
                  <a:srgbClr val="FF0000"/>
                </a:solidFill>
              </a:rPr>
              <a:t>显现层的组织文化载体</a:t>
            </a:r>
          </a:p>
          <a:p>
            <a:pPr lvl="1" eaLnBrk="1" hangingPunct="1">
              <a:buFont typeface="Wingdings" panose="05000000000000000000" pitchFamily="2" charset="2"/>
              <a:buChar char="Ø"/>
            </a:pPr>
            <a:r>
              <a:rPr lang="zh-CN" altLang="en-US" sz="2400" b="1" dirty="0">
                <a:solidFill>
                  <a:srgbClr val="0070C0"/>
                </a:solidFill>
                <a:latin typeface="华文楷体" panose="02010600040101010101" pitchFamily="2" charset="-122"/>
                <a:ea typeface="华文楷体" panose="02010600040101010101" pitchFamily="2" charset="-122"/>
              </a:rPr>
              <a:t>又称物质层，指凝聚着组织文化抽象内容的物质体的外在显现，是组织文化最直观的部分，也是人们最易于感知的部分</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BFEDAE-6673-456F-AA47-D8537714F9CC}"/>
              </a:ext>
            </a:extLst>
          </p:cNvPr>
          <p:cNvSpPr>
            <a:spLocks noGrp="1"/>
          </p:cNvSpPr>
          <p:nvPr>
            <p:ph type="title"/>
          </p:nvPr>
        </p:nvSpPr>
        <p:spPr/>
        <p:txBody>
          <a:bodyPr/>
          <a:lstStyle/>
          <a:p>
            <a:pPr eaLnBrk="1" hangingPunct="1"/>
            <a:r>
              <a:rPr lang="zh-CN" altLang="en-US" sz="3600" b="1" dirty="0">
                <a:solidFill>
                  <a:srgbClr val="00049C"/>
                </a:solidFill>
                <a:latin typeface="隶书" panose="02010509060101010101" pitchFamily="49" charset="-122"/>
                <a:ea typeface="隶书" panose="02010509060101010101" pitchFamily="49" charset="-122"/>
                <a:sym typeface="+mn-ea"/>
              </a:rPr>
              <a:t>组织文化的功能</a:t>
            </a:r>
            <a:endParaRPr lang="zh-CN" altLang="en-US" sz="3600" b="1" dirty="0">
              <a:solidFill>
                <a:srgbClr val="00049C"/>
              </a:solidFill>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EB1F3C71-FDE0-4C13-B56D-46F588FFD673}"/>
              </a:ext>
            </a:extLst>
          </p:cNvPr>
          <p:cNvSpPr>
            <a:spLocks noGrp="1"/>
          </p:cNvSpPr>
          <p:nvPr>
            <p:ph idx="1"/>
          </p:nvPr>
        </p:nvSpPr>
        <p:spPr/>
        <p:txBody>
          <a:bodyPr/>
          <a:lstStyle/>
          <a:p>
            <a:pPr marL="0" indent="0" eaLnBrk="1" hangingPunct="1">
              <a:buNone/>
            </a:pPr>
            <a:r>
              <a:rPr lang="zh-CN" altLang="en-US" b="1" dirty="0">
                <a:solidFill>
                  <a:srgbClr val="7030A0"/>
                </a:solidFill>
                <a:latin typeface="华文楷体" panose="02010600040101010101" pitchFamily="2" charset="-122"/>
                <a:ea typeface="华文楷体" panose="02010600040101010101" pitchFamily="2" charset="-122"/>
              </a:rPr>
              <a:t>（一）导向功能</a:t>
            </a:r>
            <a:endParaRPr lang="en-US" altLang="zh-CN" b="1" dirty="0">
              <a:solidFill>
                <a:srgbClr val="7030A0"/>
              </a:solidFill>
              <a:latin typeface="华文楷体" panose="02010600040101010101" pitchFamily="2" charset="-122"/>
              <a:ea typeface="华文楷体" panose="02010600040101010101" pitchFamily="2" charset="-122"/>
            </a:endParaRPr>
          </a:p>
          <a:p>
            <a:pPr marL="0" indent="0" eaLnBrk="1" hangingPunct="1">
              <a:buNone/>
            </a:pPr>
            <a:r>
              <a:rPr lang="en-US" altLang="zh-CN" sz="3200" b="1" dirty="0">
                <a:solidFill>
                  <a:srgbClr val="7030A0"/>
                </a:solidFill>
                <a:latin typeface="华文楷体" panose="02010600040101010101" pitchFamily="2" charset="-122"/>
                <a:ea typeface="华文楷体" panose="02010600040101010101" pitchFamily="2" charset="-122"/>
              </a:rPr>
              <a:t>      </a:t>
            </a:r>
            <a:r>
              <a:rPr lang="zh-CN" altLang="en-US" sz="3200" b="1" dirty="0">
                <a:solidFill>
                  <a:srgbClr val="0070C0"/>
                </a:solidFill>
                <a:latin typeface="华文楷体" panose="02010600040101010101" pitchFamily="2" charset="-122"/>
                <a:ea typeface="华文楷体" panose="02010600040101010101" pitchFamily="2" charset="-122"/>
              </a:rPr>
              <a:t>以一种适应性文化引导着组织整体和每一个组织成员的价值取向及行为取向，使之符合组织所确定的目标。</a:t>
            </a:r>
          </a:p>
          <a:p>
            <a:pPr marL="0" indent="0" eaLnBrk="1" hangingPunct="1">
              <a:buNone/>
            </a:pPr>
            <a:r>
              <a:rPr lang="zh-CN" altLang="en-US" b="1" dirty="0">
                <a:solidFill>
                  <a:srgbClr val="7030A0"/>
                </a:solidFill>
                <a:latin typeface="华文楷体" panose="02010600040101010101" pitchFamily="2" charset="-122"/>
                <a:ea typeface="华文楷体" panose="02010600040101010101" pitchFamily="2" charset="-122"/>
              </a:rPr>
              <a:t>（二）凝聚功能</a:t>
            </a:r>
          </a:p>
          <a:p>
            <a:pPr marL="0" indent="0" eaLnBrk="1" hangingPunct="1">
              <a:buNone/>
            </a:pPr>
            <a:r>
              <a:rPr lang="zh-CN" altLang="en-US" b="1" dirty="0">
                <a:solidFill>
                  <a:srgbClr val="0070C0"/>
                </a:solidFill>
                <a:latin typeface="华文楷体" panose="02010600040101010101" pitchFamily="2" charset="-122"/>
                <a:ea typeface="华文楷体" panose="02010600040101010101" pitchFamily="2" charset="-122"/>
              </a:rPr>
              <a:t>      组织文化能够以各种微妙的方式沟通组织成员的思想感情，融合人们的理想、信念和情操，培养和激发其群体意识。</a:t>
            </a:r>
          </a:p>
        </p:txBody>
      </p:sp>
    </p:spTree>
    <p:extLst>
      <p:ext uri="{BB962C8B-B14F-4D97-AF65-F5344CB8AC3E}">
        <p14:creationId xmlns:p14="http://schemas.microsoft.com/office/powerpoint/2010/main" val="2526718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44C7F0-0399-4D89-B457-91670D7E071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07CD65C-BEA5-4719-BA89-C0762443864F}"/>
              </a:ext>
            </a:extLst>
          </p:cNvPr>
          <p:cNvSpPr>
            <a:spLocks noGrp="1"/>
          </p:cNvSpPr>
          <p:nvPr>
            <p:ph idx="1"/>
          </p:nvPr>
        </p:nvSpPr>
        <p:spPr>
          <a:xfrm>
            <a:off x="301625" y="1700808"/>
            <a:ext cx="8540750" cy="4194175"/>
          </a:xfrm>
        </p:spPr>
        <p:txBody>
          <a:bodyPr/>
          <a:lstStyle/>
          <a:p>
            <a:pPr marL="0" indent="0" eaLnBrk="1" hangingPunct="1">
              <a:buNone/>
            </a:pPr>
            <a:r>
              <a:rPr lang="zh-CN" altLang="en-US" b="1" dirty="0">
                <a:solidFill>
                  <a:srgbClr val="7030A0"/>
                </a:solidFill>
                <a:latin typeface="华文楷体" panose="02010600040101010101" pitchFamily="2" charset="-122"/>
                <a:ea typeface="华文楷体" panose="02010600040101010101" pitchFamily="2" charset="-122"/>
              </a:rPr>
              <a:t>（三）激励功能和约束功能</a:t>
            </a:r>
          </a:p>
          <a:p>
            <a:pPr>
              <a:buFont typeface="Wingdings" panose="05000000000000000000" pitchFamily="2" charset="2"/>
              <a:buChar char="Ø"/>
            </a:pPr>
            <a:r>
              <a:rPr lang="zh-CN" altLang="en-US" b="1" dirty="0">
                <a:solidFill>
                  <a:srgbClr val="0070C0"/>
                </a:solidFill>
                <a:latin typeface="华文楷体" panose="02010600040101010101" pitchFamily="2" charset="-122"/>
                <a:ea typeface="华文楷体" panose="02010600040101010101" pitchFamily="2" charset="-122"/>
              </a:rPr>
              <a:t>激励功能：通过组织文化的塑造和内在引导，每个组织成员能够从内心深处产生为组织宁愿付出一切的奉献精神，从而最大限度地激发工作的积极性、主动性和创造性。</a:t>
            </a:r>
          </a:p>
          <a:p>
            <a:pPr>
              <a:buFont typeface="Wingdings" panose="05000000000000000000" pitchFamily="2" charset="2"/>
              <a:buChar char="Ø"/>
            </a:pPr>
            <a:r>
              <a:rPr lang="zh-CN" altLang="en-US" b="1" dirty="0">
                <a:solidFill>
                  <a:srgbClr val="0070C0"/>
                </a:solidFill>
                <a:latin typeface="华文楷体" panose="02010600040101010101" pitchFamily="2" charset="-122"/>
                <a:ea typeface="华文楷体" panose="02010600040101010101" pitchFamily="2" charset="-122"/>
              </a:rPr>
              <a:t>约束功能：潜在于组织中的文化氛围、群体行为准则和道德规范等，形成一种软约束，对每一个组织成员的思想、心理和行为都具有很强的约束和规范作用。</a:t>
            </a:r>
          </a:p>
        </p:txBody>
      </p:sp>
    </p:spTree>
    <p:extLst>
      <p:ext uri="{BB962C8B-B14F-4D97-AF65-F5344CB8AC3E}">
        <p14:creationId xmlns:p14="http://schemas.microsoft.com/office/powerpoint/2010/main" val="95847081"/>
      </p:ext>
    </p:extLst>
  </p:cSld>
  <p:clrMapOvr>
    <a:masterClrMapping/>
  </p:clrMapOvr>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8597</TotalTime>
  <Words>1147</Words>
  <Application>Microsoft Office PowerPoint</Application>
  <PresentationFormat>全屏显示(4:3)</PresentationFormat>
  <Paragraphs>87</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黑体</vt:lpstr>
      <vt:lpstr>华文楷体</vt:lpstr>
      <vt:lpstr>隶书</vt:lpstr>
      <vt:lpstr>微软雅黑</vt:lpstr>
      <vt:lpstr>Arial</vt:lpstr>
      <vt:lpstr>Wingdings</vt:lpstr>
      <vt:lpstr>诗情画意</vt:lpstr>
      <vt:lpstr>组织文化</vt:lpstr>
      <vt:lpstr>组织文化的概念</vt:lpstr>
      <vt:lpstr>PowerPoint 演示文稿</vt:lpstr>
      <vt:lpstr>组织文化的特征</vt:lpstr>
      <vt:lpstr>组织文化的影响因素</vt:lpstr>
      <vt:lpstr>PowerPoint 演示文稿</vt:lpstr>
      <vt:lpstr>组织文化的结构</vt:lpstr>
      <vt:lpstr>组织文化的功能</vt:lpstr>
      <vt:lpstr>PowerPoint 演示文稿</vt:lpstr>
      <vt:lpstr>PowerPoint 演示文稿</vt:lpstr>
      <vt:lpstr>组织文化的反功能</vt:lpstr>
      <vt:lpstr>PowerPoint 演示文稿</vt:lpstr>
      <vt:lpstr>PowerPoint 演示文稿</vt:lpstr>
      <vt:lpstr>组织文化塑造</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第五篇 组织</dc:title>
  <dc:creator>User</dc:creator>
  <cp:lastModifiedBy>jjzs_g@163.com</cp:lastModifiedBy>
  <cp:revision>230</cp:revision>
  <dcterms:created xsi:type="dcterms:W3CDTF">2009-12-02T02:15:21Z</dcterms:created>
  <dcterms:modified xsi:type="dcterms:W3CDTF">2021-11-24T01:45:12Z</dcterms:modified>
</cp:coreProperties>
</file>