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4"/>
  </p:notesMasterIdLst>
  <p:sldIdLst>
    <p:sldId id="479" r:id="rId2"/>
    <p:sldId id="480" r:id="rId3"/>
    <p:sldId id="481" r:id="rId4"/>
    <p:sldId id="482" r:id="rId5"/>
    <p:sldId id="483" r:id="rId6"/>
    <p:sldId id="484" r:id="rId7"/>
    <p:sldId id="485" r:id="rId8"/>
    <p:sldId id="721" r:id="rId9"/>
    <p:sldId id="765" r:id="rId10"/>
    <p:sldId id="767" r:id="rId11"/>
    <p:sldId id="722" r:id="rId12"/>
    <p:sldId id="768" r:id="rId13"/>
    <p:sldId id="769" r:id="rId14"/>
    <p:sldId id="770" r:id="rId15"/>
    <p:sldId id="771" r:id="rId16"/>
    <p:sldId id="773" r:id="rId17"/>
    <p:sldId id="774" r:id="rId18"/>
    <p:sldId id="775" r:id="rId19"/>
    <p:sldId id="776" r:id="rId20"/>
    <p:sldId id="777" r:id="rId21"/>
    <p:sldId id="778" r:id="rId22"/>
    <p:sldId id="779" r:id="rId23"/>
    <p:sldId id="780" r:id="rId24"/>
    <p:sldId id="772" r:id="rId25"/>
    <p:sldId id="784" r:id="rId26"/>
    <p:sldId id="781" r:id="rId27"/>
    <p:sldId id="785" r:id="rId28"/>
    <p:sldId id="786" r:id="rId29"/>
    <p:sldId id="787" r:id="rId30"/>
    <p:sldId id="788" r:id="rId31"/>
    <p:sldId id="789" r:id="rId32"/>
    <p:sldId id="790" r:id="rId33"/>
    <p:sldId id="791" r:id="rId34"/>
    <p:sldId id="792" r:id="rId35"/>
    <p:sldId id="793" r:id="rId36"/>
    <p:sldId id="794" r:id="rId37"/>
    <p:sldId id="795" r:id="rId38"/>
    <p:sldId id="796" r:id="rId39"/>
    <p:sldId id="797" r:id="rId40"/>
    <p:sldId id="799" r:id="rId41"/>
    <p:sldId id="800" r:id="rId42"/>
    <p:sldId id="801" r:id="rId4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1" autoAdjust="0"/>
    <p:restoredTop sz="93888" autoAdjust="0"/>
  </p:normalViewPr>
  <p:slideViewPr>
    <p:cSldViewPr>
      <p:cViewPr varScale="1">
        <p:scale>
          <a:sx n="81" d="100"/>
          <a:sy n="81" d="100"/>
        </p:scale>
        <p:origin x="1507"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jpg"/><Relationship Id="rId4" Type="http://schemas.openxmlformats.org/officeDocument/2006/relationships/image" Target="../media/image11.jp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image" Target="../media/image12.jpg"/><Relationship Id="rId4" Type="http://schemas.openxmlformats.org/officeDocument/2006/relationships/image" Target="../media/image15.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jpg"/><Relationship Id="rId4" Type="http://schemas.openxmlformats.org/officeDocument/2006/relationships/image" Target="../media/image11.jp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image" Target="../media/image12.jpg"/><Relationship Id="rId4" Type="http://schemas.openxmlformats.org/officeDocument/2006/relationships/image" Target="../media/image15.jp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EB2C15-137A-49C4-844B-0D9B8B3F7958}" type="doc">
      <dgm:prSet loTypeId="urn:microsoft.com/office/officeart/2008/layout/BendingPictureCaptionList" loCatId="picture" qsTypeId="urn:microsoft.com/office/officeart/2005/8/quickstyle/simple1" qsCatId="simple" csTypeId="urn:microsoft.com/office/officeart/2005/8/colors/accent2_2" csCatId="accent2" phldr="1"/>
      <dgm:spPr/>
      <dgm:t>
        <a:bodyPr/>
        <a:lstStyle/>
        <a:p>
          <a:endParaRPr lang="zh-CN" altLang="en-US"/>
        </a:p>
      </dgm:t>
    </dgm:pt>
    <dgm:pt modelId="{4FAB6AF9-3D7D-4AE4-9A30-12B8153BC92E}">
      <dgm:prSet phldrT="[文本]"/>
      <dgm:spPr/>
      <dgm:t>
        <a:bodyPr/>
        <a:lstStyle/>
        <a:p>
          <a:pPr>
            <a:lnSpc>
              <a:spcPct val="100000"/>
            </a:lnSpc>
            <a:spcBef>
              <a:spcPts val="0"/>
            </a:spcBef>
            <a:spcAft>
              <a:spcPts val="0"/>
            </a:spcAft>
          </a:pPr>
          <a:r>
            <a:rPr lang="zh-CN" altLang="en-US" dirty="0"/>
            <a:t>内部人员推荐</a:t>
          </a:r>
        </a:p>
      </dgm:t>
    </dgm:pt>
    <dgm:pt modelId="{637D8274-C24C-4384-BBFE-64F7DD3AEED9}" type="parTrans" cxnId="{4D91C60F-6784-471F-85F5-597928AD9E00}">
      <dgm:prSet/>
      <dgm:spPr/>
      <dgm:t>
        <a:bodyPr/>
        <a:lstStyle/>
        <a:p>
          <a:endParaRPr lang="zh-CN" altLang="en-US"/>
        </a:p>
      </dgm:t>
    </dgm:pt>
    <dgm:pt modelId="{8CD70B59-40F7-43AE-9BC9-E49D2CD24F20}" type="sibTrans" cxnId="{4D91C60F-6784-471F-85F5-597928AD9E00}">
      <dgm:prSet/>
      <dgm:spPr/>
      <dgm:t>
        <a:bodyPr/>
        <a:lstStyle/>
        <a:p>
          <a:endParaRPr lang="zh-CN" altLang="en-US"/>
        </a:p>
      </dgm:t>
    </dgm:pt>
    <dgm:pt modelId="{825BD8CD-8C94-44C8-8DC3-84007CB5F192}">
      <dgm:prSet phldrT="[文本]"/>
      <dgm:spPr/>
      <dgm:t>
        <a:bodyPr/>
        <a:lstStyle/>
        <a:p>
          <a:pPr>
            <a:lnSpc>
              <a:spcPct val="100000"/>
            </a:lnSpc>
            <a:spcBef>
              <a:spcPts val="0"/>
            </a:spcBef>
            <a:spcAft>
              <a:spcPts val="0"/>
            </a:spcAft>
          </a:pPr>
          <a:r>
            <a:rPr lang="zh-CN" altLang="en-US" dirty="0"/>
            <a:t>上门求职者</a:t>
          </a:r>
        </a:p>
      </dgm:t>
    </dgm:pt>
    <dgm:pt modelId="{63F13673-4CD2-4B88-8428-ED222970DAC4}" type="parTrans" cxnId="{1A5C1BF4-B9F6-4AD9-97C0-8157FADA631B}">
      <dgm:prSet/>
      <dgm:spPr/>
      <dgm:t>
        <a:bodyPr/>
        <a:lstStyle/>
        <a:p>
          <a:endParaRPr lang="zh-CN" altLang="en-US"/>
        </a:p>
      </dgm:t>
    </dgm:pt>
    <dgm:pt modelId="{BF40C405-3E66-4F8D-B0F9-F17B22F5E9C6}" type="sibTrans" cxnId="{1A5C1BF4-B9F6-4AD9-97C0-8157FADA631B}">
      <dgm:prSet/>
      <dgm:spPr/>
      <dgm:t>
        <a:bodyPr/>
        <a:lstStyle/>
        <a:p>
          <a:endParaRPr lang="zh-CN" altLang="en-US"/>
        </a:p>
      </dgm:t>
    </dgm:pt>
    <dgm:pt modelId="{B07FD07E-5D0B-4EC2-BE10-B04376958C53}">
      <dgm:prSet phldrT="[文本]"/>
      <dgm:spPr/>
      <dgm:t>
        <a:bodyPr/>
        <a:lstStyle/>
        <a:p>
          <a:pPr>
            <a:lnSpc>
              <a:spcPct val="100000"/>
            </a:lnSpc>
            <a:spcBef>
              <a:spcPts val="0"/>
            </a:spcBef>
            <a:spcAft>
              <a:spcPts val="0"/>
            </a:spcAft>
          </a:pPr>
          <a:r>
            <a:rPr lang="zh-CN" altLang="en-US" dirty="0"/>
            <a:t>劳务中介机构</a:t>
          </a:r>
        </a:p>
      </dgm:t>
    </dgm:pt>
    <dgm:pt modelId="{F1F2942E-E133-48EC-8D83-D98B8553C3C9}" type="parTrans" cxnId="{00972F3C-6445-434D-BE5F-24AF101181E3}">
      <dgm:prSet/>
      <dgm:spPr/>
      <dgm:t>
        <a:bodyPr/>
        <a:lstStyle/>
        <a:p>
          <a:endParaRPr lang="zh-CN" altLang="en-US"/>
        </a:p>
      </dgm:t>
    </dgm:pt>
    <dgm:pt modelId="{4679B420-F17F-457E-B00D-14A2E7E8E843}" type="sibTrans" cxnId="{00972F3C-6445-434D-BE5F-24AF101181E3}">
      <dgm:prSet/>
      <dgm:spPr/>
      <dgm:t>
        <a:bodyPr/>
        <a:lstStyle/>
        <a:p>
          <a:endParaRPr lang="zh-CN" altLang="en-US"/>
        </a:p>
      </dgm:t>
    </dgm:pt>
    <dgm:pt modelId="{A8495892-F99D-4C04-9156-0889C2F8EBAC}">
      <dgm:prSet phldrT="[文本]"/>
      <dgm:spPr/>
      <dgm:t>
        <a:bodyPr/>
        <a:lstStyle/>
        <a:p>
          <a:pPr>
            <a:lnSpc>
              <a:spcPct val="100000"/>
            </a:lnSpc>
            <a:spcBef>
              <a:spcPts val="0"/>
            </a:spcBef>
            <a:spcAft>
              <a:spcPts val="0"/>
            </a:spcAft>
          </a:pPr>
          <a:r>
            <a:rPr lang="zh-CN" altLang="en-US" dirty="0"/>
            <a:t>教育机构</a:t>
          </a:r>
        </a:p>
      </dgm:t>
    </dgm:pt>
    <dgm:pt modelId="{9EBBF9D2-41DB-487C-B6D5-4F44E7E3AFC0}" type="parTrans" cxnId="{50EBAE92-B779-409B-9F07-BF1866B30E26}">
      <dgm:prSet/>
      <dgm:spPr/>
      <dgm:t>
        <a:bodyPr/>
        <a:lstStyle/>
        <a:p>
          <a:endParaRPr lang="zh-CN" altLang="en-US"/>
        </a:p>
      </dgm:t>
    </dgm:pt>
    <dgm:pt modelId="{E7BDB873-431B-4717-A3CE-A9FAC7A77A4D}" type="sibTrans" cxnId="{50EBAE92-B779-409B-9F07-BF1866B30E26}">
      <dgm:prSet/>
      <dgm:spPr/>
      <dgm:t>
        <a:bodyPr/>
        <a:lstStyle/>
        <a:p>
          <a:endParaRPr lang="zh-CN" altLang="en-US"/>
        </a:p>
      </dgm:t>
    </dgm:pt>
    <dgm:pt modelId="{B33238E6-AECF-481D-94BD-4C4BB7480C84}" type="pres">
      <dgm:prSet presAssocID="{8BEB2C15-137A-49C4-844B-0D9B8B3F7958}" presName="Name0" presStyleCnt="0">
        <dgm:presLayoutVars>
          <dgm:dir/>
          <dgm:resizeHandles val="exact"/>
        </dgm:presLayoutVars>
      </dgm:prSet>
      <dgm:spPr/>
    </dgm:pt>
    <dgm:pt modelId="{0C8FEB25-EE6A-483E-83B0-84CA20323868}" type="pres">
      <dgm:prSet presAssocID="{4FAB6AF9-3D7D-4AE4-9A30-12B8153BC92E}" presName="composite" presStyleCnt="0"/>
      <dgm:spPr/>
    </dgm:pt>
    <dgm:pt modelId="{5D684AD2-99EA-466C-97F8-513346725CD7}" type="pres">
      <dgm:prSet presAssocID="{4FAB6AF9-3D7D-4AE4-9A30-12B8153BC92E}" presName="rect1" presStyleLbl="b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dgm:spPr>
    </dgm:pt>
    <dgm:pt modelId="{F93CF907-1433-4BD8-BE97-8F03D7F16100}" type="pres">
      <dgm:prSet presAssocID="{4FAB6AF9-3D7D-4AE4-9A30-12B8153BC92E}" presName="wedgeRectCallout1" presStyleLbl="node1" presStyleIdx="0" presStyleCnt="4">
        <dgm:presLayoutVars>
          <dgm:bulletEnabled val="1"/>
        </dgm:presLayoutVars>
      </dgm:prSet>
      <dgm:spPr/>
    </dgm:pt>
    <dgm:pt modelId="{7A7C0172-8D6C-4882-B81D-EA3F7CA59F74}" type="pres">
      <dgm:prSet presAssocID="{8CD70B59-40F7-43AE-9BC9-E49D2CD24F20}" presName="sibTrans" presStyleCnt="0"/>
      <dgm:spPr/>
    </dgm:pt>
    <dgm:pt modelId="{1276EAC0-E4EE-4934-9D35-5D7F7612B5CE}" type="pres">
      <dgm:prSet presAssocID="{825BD8CD-8C94-44C8-8DC3-84007CB5F192}" presName="composite" presStyleCnt="0"/>
      <dgm:spPr/>
    </dgm:pt>
    <dgm:pt modelId="{EDC8CAA8-7857-4C9E-BF11-54596F90ACD8}" type="pres">
      <dgm:prSet presAssocID="{825BD8CD-8C94-44C8-8DC3-84007CB5F192}" presName="rect1" presStyleLbl="b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dgm:spPr>
    </dgm:pt>
    <dgm:pt modelId="{55FA998B-431A-4878-A06D-F0D0AEC2C4C1}" type="pres">
      <dgm:prSet presAssocID="{825BD8CD-8C94-44C8-8DC3-84007CB5F192}" presName="wedgeRectCallout1" presStyleLbl="node1" presStyleIdx="1" presStyleCnt="4">
        <dgm:presLayoutVars>
          <dgm:bulletEnabled val="1"/>
        </dgm:presLayoutVars>
      </dgm:prSet>
      <dgm:spPr/>
    </dgm:pt>
    <dgm:pt modelId="{14552172-DD7F-4EC1-95A3-B727B0370D00}" type="pres">
      <dgm:prSet presAssocID="{BF40C405-3E66-4F8D-B0F9-F17B22F5E9C6}" presName="sibTrans" presStyleCnt="0"/>
      <dgm:spPr/>
    </dgm:pt>
    <dgm:pt modelId="{BFDE43A5-7215-4553-8ADC-DAE447371763}" type="pres">
      <dgm:prSet presAssocID="{B07FD07E-5D0B-4EC2-BE10-B04376958C53}" presName="composite" presStyleCnt="0"/>
      <dgm:spPr/>
    </dgm:pt>
    <dgm:pt modelId="{D39E9C46-718D-455C-9016-8D9A082A5917}" type="pres">
      <dgm:prSet presAssocID="{B07FD07E-5D0B-4EC2-BE10-B04376958C53}" presName="rect1" presStyleLbl="b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13000" b="-13000"/>
          </a:stretch>
        </a:blipFill>
      </dgm:spPr>
    </dgm:pt>
    <dgm:pt modelId="{B3B4DE69-5B50-4F47-8377-B06879B19448}" type="pres">
      <dgm:prSet presAssocID="{B07FD07E-5D0B-4EC2-BE10-B04376958C53}" presName="wedgeRectCallout1" presStyleLbl="node1" presStyleIdx="2" presStyleCnt="4">
        <dgm:presLayoutVars>
          <dgm:bulletEnabled val="1"/>
        </dgm:presLayoutVars>
      </dgm:prSet>
      <dgm:spPr/>
    </dgm:pt>
    <dgm:pt modelId="{0402EF67-BABC-47B9-A583-10CE16622DB8}" type="pres">
      <dgm:prSet presAssocID="{4679B420-F17F-457E-B00D-14A2E7E8E843}" presName="sibTrans" presStyleCnt="0"/>
      <dgm:spPr/>
    </dgm:pt>
    <dgm:pt modelId="{EE931F21-8806-4227-A5D2-FB3A60880F3D}" type="pres">
      <dgm:prSet presAssocID="{A8495892-F99D-4C04-9156-0889C2F8EBAC}" presName="composite" presStyleCnt="0"/>
      <dgm:spPr/>
    </dgm:pt>
    <dgm:pt modelId="{D983C506-F063-4D9D-8482-4BF0F62598AC}" type="pres">
      <dgm:prSet presAssocID="{A8495892-F99D-4C04-9156-0889C2F8EBAC}" presName="rect1" presStyleLbl="b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15000" r="-15000"/>
          </a:stretch>
        </a:blipFill>
      </dgm:spPr>
    </dgm:pt>
    <dgm:pt modelId="{A073E6E0-56B8-43DC-B1C3-71859ED62518}" type="pres">
      <dgm:prSet presAssocID="{A8495892-F99D-4C04-9156-0889C2F8EBAC}" presName="wedgeRectCallout1" presStyleLbl="node1" presStyleIdx="3" presStyleCnt="4">
        <dgm:presLayoutVars>
          <dgm:bulletEnabled val="1"/>
        </dgm:presLayoutVars>
      </dgm:prSet>
      <dgm:spPr/>
    </dgm:pt>
  </dgm:ptLst>
  <dgm:cxnLst>
    <dgm:cxn modelId="{138F640F-F309-4FD6-93A7-E373F1F484C7}" type="presOf" srcId="{825BD8CD-8C94-44C8-8DC3-84007CB5F192}" destId="{55FA998B-431A-4878-A06D-F0D0AEC2C4C1}" srcOrd="0" destOrd="0" presId="urn:microsoft.com/office/officeart/2008/layout/BendingPictureCaptionList"/>
    <dgm:cxn modelId="{4D91C60F-6784-471F-85F5-597928AD9E00}" srcId="{8BEB2C15-137A-49C4-844B-0D9B8B3F7958}" destId="{4FAB6AF9-3D7D-4AE4-9A30-12B8153BC92E}" srcOrd="0" destOrd="0" parTransId="{637D8274-C24C-4384-BBFE-64F7DD3AEED9}" sibTransId="{8CD70B59-40F7-43AE-9BC9-E49D2CD24F20}"/>
    <dgm:cxn modelId="{77E6A422-01C3-4159-8FC6-A5B4C2C550D7}" type="presOf" srcId="{A8495892-F99D-4C04-9156-0889C2F8EBAC}" destId="{A073E6E0-56B8-43DC-B1C3-71859ED62518}" srcOrd="0" destOrd="0" presId="urn:microsoft.com/office/officeart/2008/layout/BendingPictureCaptionList"/>
    <dgm:cxn modelId="{00972F3C-6445-434D-BE5F-24AF101181E3}" srcId="{8BEB2C15-137A-49C4-844B-0D9B8B3F7958}" destId="{B07FD07E-5D0B-4EC2-BE10-B04376958C53}" srcOrd="2" destOrd="0" parTransId="{F1F2942E-E133-48EC-8D83-D98B8553C3C9}" sibTransId="{4679B420-F17F-457E-B00D-14A2E7E8E843}"/>
    <dgm:cxn modelId="{A31DE85C-D048-437D-A5E0-7D95E4B69A0B}" type="presOf" srcId="{B07FD07E-5D0B-4EC2-BE10-B04376958C53}" destId="{B3B4DE69-5B50-4F47-8377-B06879B19448}" srcOrd="0" destOrd="0" presId="urn:microsoft.com/office/officeart/2008/layout/BendingPictureCaptionList"/>
    <dgm:cxn modelId="{748B915D-D546-41AB-AC28-EC1CFC7F9993}" type="presOf" srcId="{8BEB2C15-137A-49C4-844B-0D9B8B3F7958}" destId="{B33238E6-AECF-481D-94BD-4C4BB7480C84}" srcOrd="0" destOrd="0" presId="urn:microsoft.com/office/officeart/2008/layout/BendingPictureCaptionList"/>
    <dgm:cxn modelId="{37526E56-127C-4BFA-9C8C-669653E281A6}" type="presOf" srcId="{4FAB6AF9-3D7D-4AE4-9A30-12B8153BC92E}" destId="{F93CF907-1433-4BD8-BE97-8F03D7F16100}" srcOrd="0" destOrd="0" presId="urn:microsoft.com/office/officeart/2008/layout/BendingPictureCaptionList"/>
    <dgm:cxn modelId="{50EBAE92-B779-409B-9F07-BF1866B30E26}" srcId="{8BEB2C15-137A-49C4-844B-0D9B8B3F7958}" destId="{A8495892-F99D-4C04-9156-0889C2F8EBAC}" srcOrd="3" destOrd="0" parTransId="{9EBBF9D2-41DB-487C-B6D5-4F44E7E3AFC0}" sibTransId="{E7BDB873-431B-4717-A3CE-A9FAC7A77A4D}"/>
    <dgm:cxn modelId="{1A5C1BF4-B9F6-4AD9-97C0-8157FADA631B}" srcId="{8BEB2C15-137A-49C4-844B-0D9B8B3F7958}" destId="{825BD8CD-8C94-44C8-8DC3-84007CB5F192}" srcOrd="1" destOrd="0" parTransId="{63F13673-4CD2-4B88-8428-ED222970DAC4}" sibTransId="{BF40C405-3E66-4F8D-B0F9-F17B22F5E9C6}"/>
    <dgm:cxn modelId="{05F8810F-7581-4416-B689-BC1446E29133}" type="presParOf" srcId="{B33238E6-AECF-481D-94BD-4C4BB7480C84}" destId="{0C8FEB25-EE6A-483E-83B0-84CA20323868}" srcOrd="0" destOrd="0" presId="urn:microsoft.com/office/officeart/2008/layout/BendingPictureCaptionList"/>
    <dgm:cxn modelId="{0553D365-42C5-41A0-B66A-B3A27BD05795}" type="presParOf" srcId="{0C8FEB25-EE6A-483E-83B0-84CA20323868}" destId="{5D684AD2-99EA-466C-97F8-513346725CD7}" srcOrd="0" destOrd="0" presId="urn:microsoft.com/office/officeart/2008/layout/BendingPictureCaptionList"/>
    <dgm:cxn modelId="{AB20908B-EDE0-47DA-8FED-A650764842C3}" type="presParOf" srcId="{0C8FEB25-EE6A-483E-83B0-84CA20323868}" destId="{F93CF907-1433-4BD8-BE97-8F03D7F16100}" srcOrd="1" destOrd="0" presId="urn:microsoft.com/office/officeart/2008/layout/BendingPictureCaptionList"/>
    <dgm:cxn modelId="{9C83FC29-6247-452C-B1A0-A2A19DC2E50E}" type="presParOf" srcId="{B33238E6-AECF-481D-94BD-4C4BB7480C84}" destId="{7A7C0172-8D6C-4882-B81D-EA3F7CA59F74}" srcOrd="1" destOrd="0" presId="urn:microsoft.com/office/officeart/2008/layout/BendingPictureCaptionList"/>
    <dgm:cxn modelId="{CC163F58-6B0A-4D41-B13E-78DEA2AD0143}" type="presParOf" srcId="{B33238E6-AECF-481D-94BD-4C4BB7480C84}" destId="{1276EAC0-E4EE-4934-9D35-5D7F7612B5CE}" srcOrd="2" destOrd="0" presId="urn:microsoft.com/office/officeart/2008/layout/BendingPictureCaptionList"/>
    <dgm:cxn modelId="{DB43AE93-277A-4168-81D4-741B8DBA26ED}" type="presParOf" srcId="{1276EAC0-E4EE-4934-9D35-5D7F7612B5CE}" destId="{EDC8CAA8-7857-4C9E-BF11-54596F90ACD8}" srcOrd="0" destOrd="0" presId="urn:microsoft.com/office/officeart/2008/layout/BendingPictureCaptionList"/>
    <dgm:cxn modelId="{6B63A431-8B61-407A-BBD2-BC2196F80324}" type="presParOf" srcId="{1276EAC0-E4EE-4934-9D35-5D7F7612B5CE}" destId="{55FA998B-431A-4878-A06D-F0D0AEC2C4C1}" srcOrd="1" destOrd="0" presId="urn:microsoft.com/office/officeart/2008/layout/BendingPictureCaptionList"/>
    <dgm:cxn modelId="{3A669D63-82CA-4ECB-86A0-CCE1B9A8D05C}" type="presParOf" srcId="{B33238E6-AECF-481D-94BD-4C4BB7480C84}" destId="{14552172-DD7F-4EC1-95A3-B727B0370D00}" srcOrd="3" destOrd="0" presId="urn:microsoft.com/office/officeart/2008/layout/BendingPictureCaptionList"/>
    <dgm:cxn modelId="{CC01B7D3-461A-41BA-B803-888920A97D43}" type="presParOf" srcId="{B33238E6-AECF-481D-94BD-4C4BB7480C84}" destId="{BFDE43A5-7215-4553-8ADC-DAE447371763}" srcOrd="4" destOrd="0" presId="urn:microsoft.com/office/officeart/2008/layout/BendingPictureCaptionList"/>
    <dgm:cxn modelId="{71EF6F4A-B425-4AF7-8E53-7F67191E781E}" type="presParOf" srcId="{BFDE43A5-7215-4553-8ADC-DAE447371763}" destId="{D39E9C46-718D-455C-9016-8D9A082A5917}" srcOrd="0" destOrd="0" presId="urn:microsoft.com/office/officeart/2008/layout/BendingPictureCaptionList"/>
    <dgm:cxn modelId="{E6E41466-BAF5-4ECA-B425-0469262FC805}" type="presParOf" srcId="{BFDE43A5-7215-4553-8ADC-DAE447371763}" destId="{B3B4DE69-5B50-4F47-8377-B06879B19448}" srcOrd="1" destOrd="0" presId="urn:microsoft.com/office/officeart/2008/layout/BendingPictureCaptionList"/>
    <dgm:cxn modelId="{B9AEF76B-3EEF-466B-BB57-2F70AB1A325A}" type="presParOf" srcId="{B33238E6-AECF-481D-94BD-4C4BB7480C84}" destId="{0402EF67-BABC-47B9-A583-10CE16622DB8}" srcOrd="5" destOrd="0" presId="urn:microsoft.com/office/officeart/2008/layout/BendingPictureCaptionList"/>
    <dgm:cxn modelId="{03F87E66-428C-4470-B0D1-9D9CBEF0F15B}" type="presParOf" srcId="{B33238E6-AECF-481D-94BD-4C4BB7480C84}" destId="{EE931F21-8806-4227-A5D2-FB3A60880F3D}" srcOrd="6" destOrd="0" presId="urn:microsoft.com/office/officeart/2008/layout/BendingPictureCaptionList"/>
    <dgm:cxn modelId="{16B8D78F-8EA6-4A43-8EF9-ED430665C31E}" type="presParOf" srcId="{EE931F21-8806-4227-A5D2-FB3A60880F3D}" destId="{D983C506-F063-4D9D-8482-4BF0F62598AC}" srcOrd="0" destOrd="0" presId="urn:microsoft.com/office/officeart/2008/layout/BendingPictureCaptionList"/>
    <dgm:cxn modelId="{B5EF6425-527F-42BE-9ADA-B3B39C5ECA1D}" type="presParOf" srcId="{EE931F21-8806-4227-A5D2-FB3A60880F3D}" destId="{A073E6E0-56B8-43DC-B1C3-71859ED62518}" srcOrd="1" destOrd="0" presId="urn:microsoft.com/office/officeart/2008/layout/BendingPictureCa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8308FC-08E4-4E49-B01E-A2978E872A6D}" type="doc">
      <dgm:prSet loTypeId="urn:microsoft.com/office/officeart/2005/8/layout/radial4" loCatId="relationship" qsTypeId="urn:microsoft.com/office/officeart/2005/8/quickstyle/simple1" qsCatId="simple" csTypeId="urn:microsoft.com/office/officeart/2005/8/colors/accent2_1" csCatId="accent2" phldr="1"/>
      <dgm:spPr/>
      <dgm:t>
        <a:bodyPr/>
        <a:lstStyle/>
        <a:p>
          <a:endParaRPr lang="zh-CN" altLang="en-US"/>
        </a:p>
      </dgm:t>
    </dgm:pt>
    <dgm:pt modelId="{2689167F-7A46-461A-A493-C50C44E253B3}">
      <dgm:prSet phldrT="[文本]"/>
      <dgm:spPr/>
      <dgm:t>
        <a:bodyPr/>
        <a:lstStyle/>
        <a:p>
          <a:r>
            <a:rPr lang="zh-CN" altLang="en-US" b="1" dirty="0"/>
            <a:t>组织</a:t>
          </a:r>
          <a:endParaRPr lang="en-US" altLang="zh-CN" b="1" dirty="0"/>
        </a:p>
        <a:p>
          <a:r>
            <a:rPr lang="zh-CN" altLang="en-US" b="1" dirty="0"/>
            <a:t>调动</a:t>
          </a:r>
        </a:p>
      </dgm:t>
    </dgm:pt>
    <dgm:pt modelId="{8E6C3628-D7A6-433E-A8A2-030DDBB4F084}" type="parTrans" cxnId="{9A3BE2D7-7D9A-4DCD-BD38-33C54354A6F2}">
      <dgm:prSet/>
      <dgm:spPr/>
      <dgm:t>
        <a:bodyPr/>
        <a:lstStyle/>
        <a:p>
          <a:endParaRPr lang="zh-CN" altLang="en-US" b="1"/>
        </a:p>
      </dgm:t>
    </dgm:pt>
    <dgm:pt modelId="{4B005854-F6C6-4831-9F67-E8F49F4BAB62}" type="sibTrans" cxnId="{9A3BE2D7-7D9A-4DCD-BD38-33C54354A6F2}">
      <dgm:prSet/>
      <dgm:spPr/>
      <dgm:t>
        <a:bodyPr/>
        <a:lstStyle/>
        <a:p>
          <a:endParaRPr lang="zh-CN" altLang="en-US" b="1"/>
        </a:p>
      </dgm:t>
    </dgm:pt>
    <dgm:pt modelId="{C06FB0C1-A708-43D6-ADBD-F7A24B2358CE}">
      <dgm:prSet phldrT="[文本]"/>
      <dgm:spPr/>
      <dgm:t>
        <a:bodyPr/>
        <a:lstStyle/>
        <a:p>
          <a:r>
            <a:rPr lang="zh-CN" altLang="en-US" b="1" dirty="0">
              <a:solidFill>
                <a:schemeClr val="tx1"/>
              </a:solidFill>
            </a:rPr>
            <a:t>组织结构调整的需要</a:t>
          </a:r>
          <a:endParaRPr lang="zh-CN" altLang="en-US" b="1" dirty="0"/>
        </a:p>
      </dgm:t>
    </dgm:pt>
    <dgm:pt modelId="{0B24EE4B-E370-4060-A3B5-C58332E44B6D}" type="parTrans" cxnId="{A8F79388-6D5E-469C-B02D-6D24FACF1984}">
      <dgm:prSet/>
      <dgm:spPr/>
      <dgm:t>
        <a:bodyPr/>
        <a:lstStyle/>
        <a:p>
          <a:endParaRPr lang="zh-CN" altLang="en-US" b="1"/>
        </a:p>
      </dgm:t>
    </dgm:pt>
    <dgm:pt modelId="{C56A7D6C-BFB3-43BB-A139-042966FCA8BC}" type="sibTrans" cxnId="{A8F79388-6D5E-469C-B02D-6D24FACF1984}">
      <dgm:prSet/>
      <dgm:spPr/>
      <dgm:t>
        <a:bodyPr/>
        <a:lstStyle/>
        <a:p>
          <a:endParaRPr lang="zh-CN" altLang="en-US" b="1"/>
        </a:p>
      </dgm:t>
    </dgm:pt>
    <dgm:pt modelId="{7EA04B63-827C-47C2-AF6C-F6F45D4A48EA}">
      <dgm:prSet/>
      <dgm:spPr/>
      <dgm:t>
        <a:bodyPr/>
        <a:lstStyle/>
        <a:p>
          <a:r>
            <a:rPr lang="zh-CN" altLang="en-US" b="1" dirty="0">
              <a:solidFill>
                <a:schemeClr val="tx1"/>
              </a:solidFill>
            </a:rPr>
            <a:t>对组织成员培养的需要</a:t>
          </a:r>
        </a:p>
      </dgm:t>
    </dgm:pt>
    <dgm:pt modelId="{53427140-D73A-4FF9-9A76-BE7374502B02}" type="parTrans" cxnId="{E0925F1A-1A7A-4FD6-B557-4B532DFC523F}">
      <dgm:prSet/>
      <dgm:spPr/>
      <dgm:t>
        <a:bodyPr/>
        <a:lstStyle/>
        <a:p>
          <a:endParaRPr lang="zh-CN" altLang="en-US" b="1"/>
        </a:p>
      </dgm:t>
    </dgm:pt>
    <dgm:pt modelId="{14EEC25F-5A6E-41BC-92BC-45A794FABFB4}" type="sibTrans" cxnId="{E0925F1A-1A7A-4FD6-B557-4B532DFC523F}">
      <dgm:prSet/>
      <dgm:spPr/>
      <dgm:t>
        <a:bodyPr/>
        <a:lstStyle/>
        <a:p>
          <a:endParaRPr lang="zh-CN" altLang="en-US" b="1"/>
        </a:p>
      </dgm:t>
    </dgm:pt>
    <dgm:pt modelId="{60350833-F14B-4F1D-ADC9-E93285A9A29F}">
      <dgm:prSet/>
      <dgm:spPr/>
      <dgm:t>
        <a:bodyPr/>
        <a:lstStyle/>
        <a:p>
          <a:r>
            <a:rPr lang="zh-CN" altLang="en-US" b="1" dirty="0">
              <a:solidFill>
                <a:schemeClr val="tx1"/>
              </a:solidFill>
            </a:rPr>
            <a:t>组织成员对现任岗位不适应</a:t>
          </a:r>
        </a:p>
      </dgm:t>
    </dgm:pt>
    <dgm:pt modelId="{2B0B07F4-06BD-41A5-84AE-99930FC0EE41}" type="parTrans" cxnId="{558E1AE5-89AE-4D18-8494-C198013AD7A8}">
      <dgm:prSet/>
      <dgm:spPr/>
      <dgm:t>
        <a:bodyPr/>
        <a:lstStyle/>
        <a:p>
          <a:endParaRPr lang="zh-CN" altLang="en-US" b="1"/>
        </a:p>
      </dgm:t>
    </dgm:pt>
    <dgm:pt modelId="{AEE6A06A-4272-4278-B10D-95BA1259D78F}" type="sibTrans" cxnId="{558E1AE5-89AE-4D18-8494-C198013AD7A8}">
      <dgm:prSet/>
      <dgm:spPr/>
      <dgm:t>
        <a:bodyPr/>
        <a:lstStyle/>
        <a:p>
          <a:endParaRPr lang="zh-CN" altLang="en-US" b="1"/>
        </a:p>
      </dgm:t>
    </dgm:pt>
    <dgm:pt modelId="{3DFE33F3-62A6-441E-9F8A-26BA261142CA}">
      <dgm:prSet/>
      <dgm:spPr/>
      <dgm:t>
        <a:bodyPr/>
        <a:lstStyle/>
        <a:p>
          <a:r>
            <a:rPr lang="zh-CN" altLang="en-US" b="1" dirty="0">
              <a:solidFill>
                <a:schemeClr val="tx1"/>
              </a:solidFill>
            </a:rPr>
            <a:t>调动组织成员的积极性</a:t>
          </a:r>
        </a:p>
      </dgm:t>
    </dgm:pt>
    <dgm:pt modelId="{810FEB92-B65E-4259-9BF3-1655E9D00E5D}" type="parTrans" cxnId="{1A8F1DBF-6A4F-4A18-8EB6-8138AD2A5754}">
      <dgm:prSet/>
      <dgm:spPr/>
      <dgm:t>
        <a:bodyPr/>
        <a:lstStyle/>
        <a:p>
          <a:endParaRPr lang="zh-CN" altLang="en-US" b="1"/>
        </a:p>
      </dgm:t>
    </dgm:pt>
    <dgm:pt modelId="{371E0453-6364-4D8E-992A-A70BD830775C}" type="sibTrans" cxnId="{1A8F1DBF-6A4F-4A18-8EB6-8138AD2A5754}">
      <dgm:prSet/>
      <dgm:spPr/>
      <dgm:t>
        <a:bodyPr/>
        <a:lstStyle/>
        <a:p>
          <a:endParaRPr lang="zh-CN" altLang="en-US" b="1"/>
        </a:p>
      </dgm:t>
    </dgm:pt>
    <dgm:pt modelId="{8BF79BA2-9389-4E52-B231-1D01F255888A}">
      <dgm:prSet/>
      <dgm:spPr/>
      <dgm:t>
        <a:bodyPr/>
        <a:lstStyle/>
        <a:p>
          <a:r>
            <a:rPr lang="zh-CN" altLang="en-US" b="1">
              <a:solidFill>
                <a:schemeClr val="tx1"/>
              </a:solidFill>
            </a:rPr>
            <a:t>人际关系问题</a:t>
          </a:r>
          <a:endParaRPr lang="zh-CN" altLang="en-US" b="1"/>
        </a:p>
      </dgm:t>
    </dgm:pt>
    <dgm:pt modelId="{5450ABD6-9F85-449B-B41A-CD8DD7014D51}" type="parTrans" cxnId="{54372C2D-96BB-4F51-8E35-066315B73DB2}">
      <dgm:prSet/>
      <dgm:spPr/>
      <dgm:t>
        <a:bodyPr/>
        <a:lstStyle/>
        <a:p>
          <a:endParaRPr lang="zh-CN" altLang="en-US" b="1"/>
        </a:p>
      </dgm:t>
    </dgm:pt>
    <dgm:pt modelId="{B934DD09-6768-41B9-8A48-CDF89C428556}" type="sibTrans" cxnId="{54372C2D-96BB-4F51-8E35-066315B73DB2}">
      <dgm:prSet/>
      <dgm:spPr/>
      <dgm:t>
        <a:bodyPr/>
        <a:lstStyle/>
        <a:p>
          <a:endParaRPr lang="zh-CN" altLang="en-US" b="1"/>
        </a:p>
      </dgm:t>
    </dgm:pt>
    <dgm:pt modelId="{C88DA110-7B55-4AA6-A95F-800E88A2D649}" type="pres">
      <dgm:prSet presAssocID="{828308FC-08E4-4E49-B01E-A2978E872A6D}" presName="cycle" presStyleCnt="0">
        <dgm:presLayoutVars>
          <dgm:chMax val="1"/>
          <dgm:dir/>
          <dgm:animLvl val="ctr"/>
          <dgm:resizeHandles val="exact"/>
        </dgm:presLayoutVars>
      </dgm:prSet>
      <dgm:spPr/>
    </dgm:pt>
    <dgm:pt modelId="{286DC785-99A2-4416-B165-C850DE1A6EB8}" type="pres">
      <dgm:prSet presAssocID="{2689167F-7A46-461A-A493-C50C44E253B3}" presName="centerShape" presStyleLbl="node0" presStyleIdx="0" presStyleCnt="1"/>
      <dgm:spPr/>
    </dgm:pt>
    <dgm:pt modelId="{651CC26B-3C64-4572-BD2F-6743BE8C057D}" type="pres">
      <dgm:prSet presAssocID="{0B24EE4B-E370-4060-A3B5-C58332E44B6D}" presName="parTrans" presStyleLbl="bgSibTrans2D1" presStyleIdx="0" presStyleCnt="5"/>
      <dgm:spPr/>
    </dgm:pt>
    <dgm:pt modelId="{94C7569A-01E1-41E3-AC7B-7410F6EA11E1}" type="pres">
      <dgm:prSet presAssocID="{C06FB0C1-A708-43D6-ADBD-F7A24B2358CE}" presName="node" presStyleLbl="node1" presStyleIdx="0" presStyleCnt="5">
        <dgm:presLayoutVars>
          <dgm:bulletEnabled val="1"/>
        </dgm:presLayoutVars>
      </dgm:prSet>
      <dgm:spPr/>
    </dgm:pt>
    <dgm:pt modelId="{CDECE9CA-5D40-467F-A15B-5D9C155FBA62}" type="pres">
      <dgm:prSet presAssocID="{53427140-D73A-4FF9-9A76-BE7374502B02}" presName="parTrans" presStyleLbl="bgSibTrans2D1" presStyleIdx="1" presStyleCnt="5"/>
      <dgm:spPr/>
    </dgm:pt>
    <dgm:pt modelId="{771A4770-4451-43B9-8841-1CAF6FE541C0}" type="pres">
      <dgm:prSet presAssocID="{7EA04B63-827C-47C2-AF6C-F6F45D4A48EA}" presName="node" presStyleLbl="node1" presStyleIdx="1" presStyleCnt="5">
        <dgm:presLayoutVars>
          <dgm:bulletEnabled val="1"/>
        </dgm:presLayoutVars>
      </dgm:prSet>
      <dgm:spPr/>
    </dgm:pt>
    <dgm:pt modelId="{298CE246-E44D-4B7E-94DB-C3E3A20E1DC2}" type="pres">
      <dgm:prSet presAssocID="{2B0B07F4-06BD-41A5-84AE-99930FC0EE41}" presName="parTrans" presStyleLbl="bgSibTrans2D1" presStyleIdx="2" presStyleCnt="5"/>
      <dgm:spPr/>
    </dgm:pt>
    <dgm:pt modelId="{A13EA8A9-5F97-400E-AEAA-FFCF2ABBAC0B}" type="pres">
      <dgm:prSet presAssocID="{60350833-F14B-4F1D-ADC9-E93285A9A29F}" presName="node" presStyleLbl="node1" presStyleIdx="2" presStyleCnt="5">
        <dgm:presLayoutVars>
          <dgm:bulletEnabled val="1"/>
        </dgm:presLayoutVars>
      </dgm:prSet>
      <dgm:spPr/>
    </dgm:pt>
    <dgm:pt modelId="{C1D88CD9-C7D7-41A3-8F91-B5ADC94C9249}" type="pres">
      <dgm:prSet presAssocID="{810FEB92-B65E-4259-9BF3-1655E9D00E5D}" presName="parTrans" presStyleLbl="bgSibTrans2D1" presStyleIdx="3" presStyleCnt="5"/>
      <dgm:spPr/>
    </dgm:pt>
    <dgm:pt modelId="{13EAD5C4-E361-48FD-932F-B527039A00D7}" type="pres">
      <dgm:prSet presAssocID="{3DFE33F3-62A6-441E-9F8A-26BA261142CA}" presName="node" presStyleLbl="node1" presStyleIdx="3" presStyleCnt="5">
        <dgm:presLayoutVars>
          <dgm:bulletEnabled val="1"/>
        </dgm:presLayoutVars>
      </dgm:prSet>
      <dgm:spPr/>
    </dgm:pt>
    <dgm:pt modelId="{C527BDD5-D9FD-446F-93D9-4B3AE6FCC657}" type="pres">
      <dgm:prSet presAssocID="{5450ABD6-9F85-449B-B41A-CD8DD7014D51}" presName="parTrans" presStyleLbl="bgSibTrans2D1" presStyleIdx="4" presStyleCnt="5"/>
      <dgm:spPr/>
    </dgm:pt>
    <dgm:pt modelId="{73983F27-699A-427D-8E18-76ED628D15EC}" type="pres">
      <dgm:prSet presAssocID="{8BF79BA2-9389-4E52-B231-1D01F255888A}" presName="node" presStyleLbl="node1" presStyleIdx="4" presStyleCnt="5">
        <dgm:presLayoutVars>
          <dgm:bulletEnabled val="1"/>
        </dgm:presLayoutVars>
      </dgm:prSet>
      <dgm:spPr/>
    </dgm:pt>
  </dgm:ptLst>
  <dgm:cxnLst>
    <dgm:cxn modelId="{E0925F1A-1A7A-4FD6-B557-4B532DFC523F}" srcId="{2689167F-7A46-461A-A493-C50C44E253B3}" destId="{7EA04B63-827C-47C2-AF6C-F6F45D4A48EA}" srcOrd="1" destOrd="0" parTransId="{53427140-D73A-4FF9-9A76-BE7374502B02}" sibTransId="{14EEC25F-5A6E-41BC-92BC-45A794FABFB4}"/>
    <dgm:cxn modelId="{1F412E23-8BDC-4FE4-8DDF-EE5813E4200F}" type="presOf" srcId="{5450ABD6-9F85-449B-B41A-CD8DD7014D51}" destId="{C527BDD5-D9FD-446F-93D9-4B3AE6FCC657}" srcOrd="0" destOrd="0" presId="urn:microsoft.com/office/officeart/2005/8/layout/radial4"/>
    <dgm:cxn modelId="{54372C2D-96BB-4F51-8E35-066315B73DB2}" srcId="{2689167F-7A46-461A-A493-C50C44E253B3}" destId="{8BF79BA2-9389-4E52-B231-1D01F255888A}" srcOrd="4" destOrd="0" parTransId="{5450ABD6-9F85-449B-B41A-CD8DD7014D51}" sibTransId="{B934DD09-6768-41B9-8A48-CDF89C428556}"/>
    <dgm:cxn modelId="{E1C3FC5E-B28B-4F6C-89FA-FDBC8A24D2C8}" type="presOf" srcId="{60350833-F14B-4F1D-ADC9-E93285A9A29F}" destId="{A13EA8A9-5F97-400E-AEAA-FFCF2ABBAC0B}" srcOrd="0" destOrd="0" presId="urn:microsoft.com/office/officeart/2005/8/layout/radial4"/>
    <dgm:cxn modelId="{A8F79388-6D5E-469C-B02D-6D24FACF1984}" srcId="{2689167F-7A46-461A-A493-C50C44E253B3}" destId="{C06FB0C1-A708-43D6-ADBD-F7A24B2358CE}" srcOrd="0" destOrd="0" parTransId="{0B24EE4B-E370-4060-A3B5-C58332E44B6D}" sibTransId="{C56A7D6C-BFB3-43BB-A139-042966FCA8BC}"/>
    <dgm:cxn modelId="{0983B38E-E86A-45EC-A97A-C0BE39AA5648}" type="presOf" srcId="{8BF79BA2-9389-4E52-B231-1D01F255888A}" destId="{73983F27-699A-427D-8E18-76ED628D15EC}" srcOrd="0" destOrd="0" presId="urn:microsoft.com/office/officeart/2005/8/layout/radial4"/>
    <dgm:cxn modelId="{98C23597-3AEE-44E5-940B-8C8E04DEE790}" type="presOf" srcId="{C06FB0C1-A708-43D6-ADBD-F7A24B2358CE}" destId="{94C7569A-01E1-41E3-AC7B-7410F6EA11E1}" srcOrd="0" destOrd="0" presId="urn:microsoft.com/office/officeart/2005/8/layout/radial4"/>
    <dgm:cxn modelId="{6F37349A-1676-4FAA-AE0E-6BB615632B31}" type="presOf" srcId="{3DFE33F3-62A6-441E-9F8A-26BA261142CA}" destId="{13EAD5C4-E361-48FD-932F-B527039A00D7}" srcOrd="0" destOrd="0" presId="urn:microsoft.com/office/officeart/2005/8/layout/radial4"/>
    <dgm:cxn modelId="{2FE9B6A1-BDED-4F8A-9F3F-D43554CB411C}" type="presOf" srcId="{828308FC-08E4-4E49-B01E-A2978E872A6D}" destId="{C88DA110-7B55-4AA6-A95F-800E88A2D649}" srcOrd="0" destOrd="0" presId="urn:microsoft.com/office/officeart/2005/8/layout/radial4"/>
    <dgm:cxn modelId="{257CD4B2-4932-4D7C-B0D3-52FF4F8A7DDB}" type="presOf" srcId="{53427140-D73A-4FF9-9A76-BE7374502B02}" destId="{CDECE9CA-5D40-467F-A15B-5D9C155FBA62}" srcOrd="0" destOrd="0" presId="urn:microsoft.com/office/officeart/2005/8/layout/radial4"/>
    <dgm:cxn modelId="{E24B95BA-63B3-4B6B-935C-045ADFB2586E}" type="presOf" srcId="{2B0B07F4-06BD-41A5-84AE-99930FC0EE41}" destId="{298CE246-E44D-4B7E-94DB-C3E3A20E1DC2}" srcOrd="0" destOrd="0" presId="urn:microsoft.com/office/officeart/2005/8/layout/radial4"/>
    <dgm:cxn modelId="{7C46ABBE-9461-4015-8CD7-63678677C755}" type="presOf" srcId="{810FEB92-B65E-4259-9BF3-1655E9D00E5D}" destId="{C1D88CD9-C7D7-41A3-8F91-B5ADC94C9249}" srcOrd="0" destOrd="0" presId="urn:microsoft.com/office/officeart/2005/8/layout/radial4"/>
    <dgm:cxn modelId="{D159C9BE-8725-43E9-8610-F649162D5DAE}" type="presOf" srcId="{0B24EE4B-E370-4060-A3B5-C58332E44B6D}" destId="{651CC26B-3C64-4572-BD2F-6743BE8C057D}" srcOrd="0" destOrd="0" presId="urn:microsoft.com/office/officeart/2005/8/layout/radial4"/>
    <dgm:cxn modelId="{1A8F1DBF-6A4F-4A18-8EB6-8138AD2A5754}" srcId="{2689167F-7A46-461A-A493-C50C44E253B3}" destId="{3DFE33F3-62A6-441E-9F8A-26BA261142CA}" srcOrd="3" destOrd="0" parTransId="{810FEB92-B65E-4259-9BF3-1655E9D00E5D}" sibTransId="{371E0453-6364-4D8E-992A-A70BD830775C}"/>
    <dgm:cxn modelId="{882184C5-ED10-43A2-A8DD-0B15ED43FDA7}" type="presOf" srcId="{7EA04B63-827C-47C2-AF6C-F6F45D4A48EA}" destId="{771A4770-4451-43B9-8841-1CAF6FE541C0}" srcOrd="0" destOrd="0" presId="urn:microsoft.com/office/officeart/2005/8/layout/radial4"/>
    <dgm:cxn modelId="{43E3F8CD-0CF7-4A9F-AD16-64AAD8CF5CBD}" type="presOf" srcId="{2689167F-7A46-461A-A493-C50C44E253B3}" destId="{286DC785-99A2-4416-B165-C850DE1A6EB8}" srcOrd="0" destOrd="0" presId="urn:microsoft.com/office/officeart/2005/8/layout/radial4"/>
    <dgm:cxn modelId="{9A3BE2D7-7D9A-4DCD-BD38-33C54354A6F2}" srcId="{828308FC-08E4-4E49-B01E-A2978E872A6D}" destId="{2689167F-7A46-461A-A493-C50C44E253B3}" srcOrd="0" destOrd="0" parTransId="{8E6C3628-D7A6-433E-A8A2-030DDBB4F084}" sibTransId="{4B005854-F6C6-4831-9F67-E8F49F4BAB62}"/>
    <dgm:cxn modelId="{558E1AE5-89AE-4D18-8494-C198013AD7A8}" srcId="{2689167F-7A46-461A-A493-C50C44E253B3}" destId="{60350833-F14B-4F1D-ADC9-E93285A9A29F}" srcOrd="2" destOrd="0" parTransId="{2B0B07F4-06BD-41A5-84AE-99930FC0EE41}" sibTransId="{AEE6A06A-4272-4278-B10D-95BA1259D78F}"/>
    <dgm:cxn modelId="{ED214D9D-D7A0-439D-8700-9C21BD418C29}" type="presParOf" srcId="{C88DA110-7B55-4AA6-A95F-800E88A2D649}" destId="{286DC785-99A2-4416-B165-C850DE1A6EB8}" srcOrd="0" destOrd="0" presId="urn:microsoft.com/office/officeart/2005/8/layout/radial4"/>
    <dgm:cxn modelId="{8F057E11-E015-4447-97B2-65FA2F8ECE15}" type="presParOf" srcId="{C88DA110-7B55-4AA6-A95F-800E88A2D649}" destId="{651CC26B-3C64-4572-BD2F-6743BE8C057D}" srcOrd="1" destOrd="0" presId="urn:microsoft.com/office/officeart/2005/8/layout/radial4"/>
    <dgm:cxn modelId="{104382DB-E0CB-4CA6-9667-5E44B40A0686}" type="presParOf" srcId="{C88DA110-7B55-4AA6-A95F-800E88A2D649}" destId="{94C7569A-01E1-41E3-AC7B-7410F6EA11E1}" srcOrd="2" destOrd="0" presId="urn:microsoft.com/office/officeart/2005/8/layout/radial4"/>
    <dgm:cxn modelId="{5732A8A6-E581-4B77-847B-07345D03D911}" type="presParOf" srcId="{C88DA110-7B55-4AA6-A95F-800E88A2D649}" destId="{CDECE9CA-5D40-467F-A15B-5D9C155FBA62}" srcOrd="3" destOrd="0" presId="urn:microsoft.com/office/officeart/2005/8/layout/radial4"/>
    <dgm:cxn modelId="{4F4C526F-FCEA-4232-A42A-4288C6CE0383}" type="presParOf" srcId="{C88DA110-7B55-4AA6-A95F-800E88A2D649}" destId="{771A4770-4451-43B9-8841-1CAF6FE541C0}" srcOrd="4" destOrd="0" presId="urn:microsoft.com/office/officeart/2005/8/layout/radial4"/>
    <dgm:cxn modelId="{CE3E0037-C464-49FB-B21A-2C21DE7E3515}" type="presParOf" srcId="{C88DA110-7B55-4AA6-A95F-800E88A2D649}" destId="{298CE246-E44D-4B7E-94DB-C3E3A20E1DC2}" srcOrd="5" destOrd="0" presId="urn:microsoft.com/office/officeart/2005/8/layout/radial4"/>
    <dgm:cxn modelId="{A1F86C77-94C5-44D6-B13D-43005D467BC0}" type="presParOf" srcId="{C88DA110-7B55-4AA6-A95F-800E88A2D649}" destId="{A13EA8A9-5F97-400E-AEAA-FFCF2ABBAC0B}" srcOrd="6" destOrd="0" presId="urn:microsoft.com/office/officeart/2005/8/layout/radial4"/>
    <dgm:cxn modelId="{0F3E426F-996F-4C1C-8E06-33DE95350127}" type="presParOf" srcId="{C88DA110-7B55-4AA6-A95F-800E88A2D649}" destId="{C1D88CD9-C7D7-41A3-8F91-B5ADC94C9249}" srcOrd="7" destOrd="0" presId="urn:microsoft.com/office/officeart/2005/8/layout/radial4"/>
    <dgm:cxn modelId="{1BC45F4D-EF5C-4C24-9CF4-0FADFFC85D85}" type="presParOf" srcId="{C88DA110-7B55-4AA6-A95F-800E88A2D649}" destId="{13EAD5C4-E361-48FD-932F-B527039A00D7}" srcOrd="8" destOrd="0" presId="urn:microsoft.com/office/officeart/2005/8/layout/radial4"/>
    <dgm:cxn modelId="{721D63C8-61E2-4096-A3B1-5FE61EBA8DE3}" type="presParOf" srcId="{C88DA110-7B55-4AA6-A95F-800E88A2D649}" destId="{C527BDD5-D9FD-446F-93D9-4B3AE6FCC657}" srcOrd="9" destOrd="0" presId="urn:microsoft.com/office/officeart/2005/8/layout/radial4"/>
    <dgm:cxn modelId="{A8F316E4-6E9E-4AA6-BF4D-B96E654836F6}" type="presParOf" srcId="{C88DA110-7B55-4AA6-A95F-800E88A2D649}" destId="{73983F27-699A-427D-8E18-76ED628D15EC}"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D2D087-A164-40EF-8FC0-307AC7E13FB4}" type="doc">
      <dgm:prSet loTypeId="urn:microsoft.com/office/officeart/2008/layout/BendingPictureCaption" loCatId="picture" qsTypeId="urn:microsoft.com/office/officeart/2005/8/quickstyle/simple1" qsCatId="simple" csTypeId="urn:microsoft.com/office/officeart/2005/8/colors/accent2_1" csCatId="accent2" phldr="1"/>
      <dgm:spPr/>
      <dgm:t>
        <a:bodyPr/>
        <a:lstStyle/>
        <a:p>
          <a:endParaRPr lang="zh-CN" altLang="en-US"/>
        </a:p>
      </dgm:t>
    </dgm:pt>
    <dgm:pt modelId="{A51B4BCA-B3F5-401C-8EB2-5BA913DA8361}">
      <dgm:prSet phldrT="[文本]" custT="1"/>
      <dgm:spPr/>
      <dgm:t>
        <a:bodyPr/>
        <a:lstStyle/>
        <a:p>
          <a:r>
            <a:rPr lang="zh-CN" altLang="en-US" sz="1600" b="1" dirty="0"/>
            <a:t>职业介绍机构与</a:t>
          </a:r>
          <a:endParaRPr lang="en-US" altLang="zh-CN" sz="1600" b="1" dirty="0"/>
        </a:p>
        <a:p>
          <a:r>
            <a:rPr lang="zh-CN" altLang="en-US" sz="1600" b="1" dirty="0"/>
            <a:t>人才交流市场</a:t>
          </a:r>
        </a:p>
      </dgm:t>
    </dgm:pt>
    <dgm:pt modelId="{A8A162D5-F75B-42E6-A33F-25FB54EAB933}" type="parTrans" cxnId="{96D24A58-C017-4869-8249-A1B37752CB5F}">
      <dgm:prSet/>
      <dgm:spPr/>
      <dgm:t>
        <a:bodyPr/>
        <a:lstStyle/>
        <a:p>
          <a:endParaRPr lang="zh-CN" altLang="en-US" sz="2000" b="1"/>
        </a:p>
      </dgm:t>
    </dgm:pt>
    <dgm:pt modelId="{E89ABF95-FA90-4DD1-B8B6-FC1FAF67DC81}" type="sibTrans" cxnId="{96D24A58-C017-4869-8249-A1B37752CB5F}">
      <dgm:prSet/>
      <dgm:spPr/>
      <dgm:t>
        <a:bodyPr/>
        <a:lstStyle/>
        <a:p>
          <a:endParaRPr lang="zh-CN" altLang="en-US" sz="2000" b="1"/>
        </a:p>
      </dgm:t>
    </dgm:pt>
    <dgm:pt modelId="{38161DEA-C792-49BC-B993-D5EEB007ECCC}">
      <dgm:prSet phldrT="[文本]" custT="1"/>
      <dgm:spPr/>
      <dgm:t>
        <a:bodyPr/>
        <a:lstStyle/>
        <a:p>
          <a:r>
            <a:rPr lang="zh-CN" altLang="en-US" sz="2000" b="1" dirty="0"/>
            <a:t>猎头公司</a:t>
          </a:r>
        </a:p>
      </dgm:t>
    </dgm:pt>
    <dgm:pt modelId="{70199154-AC34-460E-82DA-14F6CDE3D9A2}" type="parTrans" cxnId="{37E8FA7A-C319-4CFE-9BFA-9FF59245094D}">
      <dgm:prSet/>
      <dgm:spPr/>
      <dgm:t>
        <a:bodyPr/>
        <a:lstStyle/>
        <a:p>
          <a:endParaRPr lang="zh-CN" altLang="en-US" sz="2000" b="1"/>
        </a:p>
      </dgm:t>
    </dgm:pt>
    <dgm:pt modelId="{2BA71ED4-9B3A-44EC-B20B-501B3B3C7F26}" type="sibTrans" cxnId="{37E8FA7A-C319-4CFE-9BFA-9FF59245094D}">
      <dgm:prSet/>
      <dgm:spPr/>
      <dgm:t>
        <a:bodyPr/>
        <a:lstStyle/>
        <a:p>
          <a:endParaRPr lang="zh-CN" altLang="en-US" sz="2000" b="1"/>
        </a:p>
      </dgm:t>
    </dgm:pt>
    <dgm:pt modelId="{678BA3EE-D5F5-45DE-9A3A-984995DDFA9C}">
      <dgm:prSet phldrT="[文本]" custT="1"/>
      <dgm:spPr/>
      <dgm:t>
        <a:bodyPr/>
        <a:lstStyle/>
        <a:p>
          <a:r>
            <a:rPr lang="zh-CN" altLang="en-US" sz="2000" b="1" dirty="0"/>
            <a:t>校园选聘</a:t>
          </a:r>
        </a:p>
      </dgm:t>
    </dgm:pt>
    <dgm:pt modelId="{047DA1EB-8E12-4453-8BF7-29CECAFC8A15}" type="parTrans" cxnId="{29CB1C60-CC1A-41C0-84C5-F06DA3F9D81D}">
      <dgm:prSet/>
      <dgm:spPr/>
      <dgm:t>
        <a:bodyPr/>
        <a:lstStyle/>
        <a:p>
          <a:endParaRPr lang="zh-CN" altLang="en-US" sz="2000" b="1"/>
        </a:p>
      </dgm:t>
    </dgm:pt>
    <dgm:pt modelId="{0C4E6CDB-1539-40D3-B9C3-A165B1A5AB59}" type="sibTrans" cxnId="{29CB1C60-CC1A-41C0-84C5-F06DA3F9D81D}">
      <dgm:prSet/>
      <dgm:spPr/>
      <dgm:t>
        <a:bodyPr/>
        <a:lstStyle/>
        <a:p>
          <a:endParaRPr lang="zh-CN" altLang="en-US" sz="2000" b="1"/>
        </a:p>
      </dgm:t>
    </dgm:pt>
    <dgm:pt modelId="{992FC3DC-C976-4414-8C6C-21FEBD36FEFC}">
      <dgm:prSet phldrT="[文本]" custT="1"/>
      <dgm:spPr/>
      <dgm:t>
        <a:bodyPr/>
        <a:lstStyle/>
        <a:p>
          <a:r>
            <a:rPr lang="zh-CN" altLang="en-US" sz="2000" b="1" dirty="0"/>
            <a:t>公开招聘</a:t>
          </a:r>
        </a:p>
      </dgm:t>
    </dgm:pt>
    <dgm:pt modelId="{FC610F3C-93C5-439E-86F4-628A9DF84731}" type="parTrans" cxnId="{776FF1ED-165D-408A-8493-7AE1FE886C7C}">
      <dgm:prSet/>
      <dgm:spPr/>
      <dgm:t>
        <a:bodyPr/>
        <a:lstStyle/>
        <a:p>
          <a:endParaRPr lang="zh-CN" altLang="en-US" sz="2000" b="1"/>
        </a:p>
      </dgm:t>
    </dgm:pt>
    <dgm:pt modelId="{98A55CE8-DE5D-44D0-8A0E-5041C1EB4C78}" type="sibTrans" cxnId="{776FF1ED-165D-408A-8493-7AE1FE886C7C}">
      <dgm:prSet/>
      <dgm:spPr/>
      <dgm:t>
        <a:bodyPr/>
        <a:lstStyle/>
        <a:p>
          <a:endParaRPr lang="zh-CN" altLang="en-US" sz="2000" b="1"/>
        </a:p>
      </dgm:t>
    </dgm:pt>
    <dgm:pt modelId="{B0F4437F-F75E-419E-BA07-BEE3EC4ADF15}" type="pres">
      <dgm:prSet presAssocID="{24D2D087-A164-40EF-8FC0-307AC7E13FB4}" presName="diagram" presStyleCnt="0">
        <dgm:presLayoutVars>
          <dgm:dir/>
        </dgm:presLayoutVars>
      </dgm:prSet>
      <dgm:spPr/>
    </dgm:pt>
    <dgm:pt modelId="{A204B44F-A411-4797-9F75-C42104BD2248}" type="pres">
      <dgm:prSet presAssocID="{A51B4BCA-B3F5-401C-8EB2-5BA913DA8361}" presName="composite" presStyleCnt="0"/>
      <dgm:spPr/>
    </dgm:pt>
    <dgm:pt modelId="{1E466E7E-5090-46E5-B55D-F04D71EB0EBB}" type="pres">
      <dgm:prSet presAssocID="{A51B4BCA-B3F5-401C-8EB2-5BA913DA8361}" presName="Image" presStyleLbl="bgShp"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8FA72B25-A007-46E2-A0CB-9A3E4DE5D470}" type="pres">
      <dgm:prSet presAssocID="{A51B4BCA-B3F5-401C-8EB2-5BA913DA8361}" presName="Parent" presStyleLbl="node0" presStyleIdx="0" presStyleCnt="4">
        <dgm:presLayoutVars>
          <dgm:bulletEnabled val="1"/>
        </dgm:presLayoutVars>
      </dgm:prSet>
      <dgm:spPr/>
    </dgm:pt>
    <dgm:pt modelId="{F523F930-6ABA-446E-9FA5-651CA8F11822}" type="pres">
      <dgm:prSet presAssocID="{E89ABF95-FA90-4DD1-B8B6-FC1FAF67DC81}" presName="sibTrans" presStyleCnt="0"/>
      <dgm:spPr/>
    </dgm:pt>
    <dgm:pt modelId="{7D16166F-1FE3-4D21-BA7A-A1C1386D391C}" type="pres">
      <dgm:prSet presAssocID="{38161DEA-C792-49BC-B993-D5EEB007ECCC}" presName="composite" presStyleCnt="0"/>
      <dgm:spPr/>
    </dgm:pt>
    <dgm:pt modelId="{E05CEFF8-E3B9-4506-A914-CDEEF93769B0}" type="pres">
      <dgm:prSet presAssocID="{38161DEA-C792-49BC-B993-D5EEB007ECCC}" presName="Image" presStyleLbl="bgShp"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dgm:spPr>
    </dgm:pt>
    <dgm:pt modelId="{3D63F49F-70AE-4DD9-BBDD-4B41AE7E5E3D}" type="pres">
      <dgm:prSet presAssocID="{38161DEA-C792-49BC-B993-D5EEB007ECCC}" presName="Parent" presStyleLbl="node0" presStyleIdx="1" presStyleCnt="4">
        <dgm:presLayoutVars>
          <dgm:bulletEnabled val="1"/>
        </dgm:presLayoutVars>
      </dgm:prSet>
      <dgm:spPr/>
    </dgm:pt>
    <dgm:pt modelId="{4476323E-80A1-45A3-9FC7-27CF63A5591D}" type="pres">
      <dgm:prSet presAssocID="{2BA71ED4-9B3A-44EC-B20B-501B3B3C7F26}" presName="sibTrans" presStyleCnt="0"/>
      <dgm:spPr/>
    </dgm:pt>
    <dgm:pt modelId="{C14DB425-FAF1-4592-BA80-EB9019194AB8}" type="pres">
      <dgm:prSet presAssocID="{678BA3EE-D5F5-45DE-9A3A-984995DDFA9C}" presName="composite" presStyleCnt="0"/>
      <dgm:spPr/>
    </dgm:pt>
    <dgm:pt modelId="{85AF2B32-18E2-4E23-A4AD-44F8CB5BB125}" type="pres">
      <dgm:prSet presAssocID="{678BA3EE-D5F5-45DE-9A3A-984995DDFA9C}" presName="Image" presStyleLbl="bgShp"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dgm:spPr>
    </dgm:pt>
    <dgm:pt modelId="{9574ED7F-92FB-48BD-A3F4-E909D25E759D}" type="pres">
      <dgm:prSet presAssocID="{678BA3EE-D5F5-45DE-9A3A-984995DDFA9C}" presName="Parent" presStyleLbl="node0" presStyleIdx="2" presStyleCnt="4">
        <dgm:presLayoutVars>
          <dgm:bulletEnabled val="1"/>
        </dgm:presLayoutVars>
      </dgm:prSet>
      <dgm:spPr/>
    </dgm:pt>
    <dgm:pt modelId="{53126E5E-0414-4BCB-9F41-BB0FEA696326}" type="pres">
      <dgm:prSet presAssocID="{0C4E6CDB-1539-40D3-B9C3-A165B1A5AB59}" presName="sibTrans" presStyleCnt="0"/>
      <dgm:spPr/>
    </dgm:pt>
    <dgm:pt modelId="{64D9BFC6-598E-4422-9C04-A7E61594DD06}" type="pres">
      <dgm:prSet presAssocID="{992FC3DC-C976-4414-8C6C-21FEBD36FEFC}" presName="composite" presStyleCnt="0"/>
      <dgm:spPr/>
    </dgm:pt>
    <dgm:pt modelId="{15ED9A9A-9B15-4A9F-A398-546F920927B0}" type="pres">
      <dgm:prSet presAssocID="{992FC3DC-C976-4414-8C6C-21FEBD36FEFC}" presName="Image" presStyleLbl="bgShp"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1000" r="-1000"/>
          </a:stretch>
        </a:blipFill>
      </dgm:spPr>
    </dgm:pt>
    <dgm:pt modelId="{D6E6B3F9-7E24-4810-8BC3-FB788B48E882}" type="pres">
      <dgm:prSet presAssocID="{992FC3DC-C976-4414-8C6C-21FEBD36FEFC}" presName="Parent" presStyleLbl="node0" presStyleIdx="3" presStyleCnt="4">
        <dgm:presLayoutVars>
          <dgm:bulletEnabled val="1"/>
        </dgm:presLayoutVars>
      </dgm:prSet>
      <dgm:spPr/>
    </dgm:pt>
  </dgm:ptLst>
  <dgm:cxnLst>
    <dgm:cxn modelId="{29CB1C60-CC1A-41C0-84C5-F06DA3F9D81D}" srcId="{24D2D087-A164-40EF-8FC0-307AC7E13FB4}" destId="{678BA3EE-D5F5-45DE-9A3A-984995DDFA9C}" srcOrd="2" destOrd="0" parTransId="{047DA1EB-8E12-4453-8BF7-29CECAFC8A15}" sibTransId="{0C4E6CDB-1539-40D3-B9C3-A165B1A5AB59}"/>
    <dgm:cxn modelId="{938FA855-1055-4332-B1CB-EE11F7AE2BB2}" type="presOf" srcId="{38161DEA-C792-49BC-B993-D5EEB007ECCC}" destId="{3D63F49F-70AE-4DD9-BBDD-4B41AE7E5E3D}" srcOrd="0" destOrd="0" presId="urn:microsoft.com/office/officeart/2008/layout/BendingPictureCaption"/>
    <dgm:cxn modelId="{25501278-CED6-4452-8774-0BF781B8C227}" type="presOf" srcId="{678BA3EE-D5F5-45DE-9A3A-984995DDFA9C}" destId="{9574ED7F-92FB-48BD-A3F4-E909D25E759D}" srcOrd="0" destOrd="0" presId="urn:microsoft.com/office/officeart/2008/layout/BendingPictureCaption"/>
    <dgm:cxn modelId="{96D24A58-C017-4869-8249-A1B37752CB5F}" srcId="{24D2D087-A164-40EF-8FC0-307AC7E13FB4}" destId="{A51B4BCA-B3F5-401C-8EB2-5BA913DA8361}" srcOrd="0" destOrd="0" parTransId="{A8A162D5-F75B-42E6-A33F-25FB54EAB933}" sibTransId="{E89ABF95-FA90-4DD1-B8B6-FC1FAF67DC81}"/>
    <dgm:cxn modelId="{37E8FA7A-C319-4CFE-9BFA-9FF59245094D}" srcId="{24D2D087-A164-40EF-8FC0-307AC7E13FB4}" destId="{38161DEA-C792-49BC-B993-D5EEB007ECCC}" srcOrd="1" destOrd="0" parTransId="{70199154-AC34-460E-82DA-14F6CDE3D9A2}" sibTransId="{2BA71ED4-9B3A-44EC-B20B-501B3B3C7F26}"/>
    <dgm:cxn modelId="{C8DE3A88-4A1D-4F1A-8E77-5372A7C78B66}" type="presOf" srcId="{A51B4BCA-B3F5-401C-8EB2-5BA913DA8361}" destId="{8FA72B25-A007-46E2-A0CB-9A3E4DE5D470}" srcOrd="0" destOrd="0" presId="urn:microsoft.com/office/officeart/2008/layout/BendingPictureCaption"/>
    <dgm:cxn modelId="{078CBBA2-6199-469E-B941-2283CDEE7553}" type="presOf" srcId="{24D2D087-A164-40EF-8FC0-307AC7E13FB4}" destId="{B0F4437F-F75E-419E-BA07-BEE3EC4ADF15}" srcOrd="0" destOrd="0" presId="urn:microsoft.com/office/officeart/2008/layout/BendingPictureCaption"/>
    <dgm:cxn modelId="{EB09B8DC-0A99-4444-A4DE-2D5EE8D94435}" type="presOf" srcId="{992FC3DC-C976-4414-8C6C-21FEBD36FEFC}" destId="{D6E6B3F9-7E24-4810-8BC3-FB788B48E882}" srcOrd="0" destOrd="0" presId="urn:microsoft.com/office/officeart/2008/layout/BendingPictureCaption"/>
    <dgm:cxn modelId="{776FF1ED-165D-408A-8493-7AE1FE886C7C}" srcId="{24D2D087-A164-40EF-8FC0-307AC7E13FB4}" destId="{992FC3DC-C976-4414-8C6C-21FEBD36FEFC}" srcOrd="3" destOrd="0" parTransId="{FC610F3C-93C5-439E-86F4-628A9DF84731}" sibTransId="{98A55CE8-DE5D-44D0-8A0E-5041C1EB4C78}"/>
    <dgm:cxn modelId="{2E9997C4-7528-4E0B-886F-5232566AC989}" type="presParOf" srcId="{B0F4437F-F75E-419E-BA07-BEE3EC4ADF15}" destId="{A204B44F-A411-4797-9F75-C42104BD2248}" srcOrd="0" destOrd="0" presId="urn:microsoft.com/office/officeart/2008/layout/BendingPictureCaption"/>
    <dgm:cxn modelId="{D21ACC0C-ED76-4350-95DC-D432D7E10D65}" type="presParOf" srcId="{A204B44F-A411-4797-9F75-C42104BD2248}" destId="{1E466E7E-5090-46E5-B55D-F04D71EB0EBB}" srcOrd="0" destOrd="0" presId="urn:microsoft.com/office/officeart/2008/layout/BendingPictureCaption"/>
    <dgm:cxn modelId="{05C04461-722E-4684-AC34-B9574AC8B9D4}" type="presParOf" srcId="{A204B44F-A411-4797-9F75-C42104BD2248}" destId="{8FA72B25-A007-46E2-A0CB-9A3E4DE5D470}" srcOrd="1" destOrd="0" presId="urn:microsoft.com/office/officeart/2008/layout/BendingPictureCaption"/>
    <dgm:cxn modelId="{9145E6B8-B11D-45DF-93F2-79CBEA65D0A6}" type="presParOf" srcId="{B0F4437F-F75E-419E-BA07-BEE3EC4ADF15}" destId="{F523F930-6ABA-446E-9FA5-651CA8F11822}" srcOrd="1" destOrd="0" presId="urn:microsoft.com/office/officeart/2008/layout/BendingPictureCaption"/>
    <dgm:cxn modelId="{A423E69F-0623-4FE0-AA21-4C16D4728C76}" type="presParOf" srcId="{B0F4437F-F75E-419E-BA07-BEE3EC4ADF15}" destId="{7D16166F-1FE3-4D21-BA7A-A1C1386D391C}" srcOrd="2" destOrd="0" presId="urn:microsoft.com/office/officeart/2008/layout/BendingPictureCaption"/>
    <dgm:cxn modelId="{6353C618-BCD0-48B2-AC0E-464B5A2F9258}" type="presParOf" srcId="{7D16166F-1FE3-4D21-BA7A-A1C1386D391C}" destId="{E05CEFF8-E3B9-4506-A914-CDEEF93769B0}" srcOrd="0" destOrd="0" presId="urn:microsoft.com/office/officeart/2008/layout/BendingPictureCaption"/>
    <dgm:cxn modelId="{8BC55AC7-2328-4735-A814-F7371B317B55}" type="presParOf" srcId="{7D16166F-1FE3-4D21-BA7A-A1C1386D391C}" destId="{3D63F49F-70AE-4DD9-BBDD-4B41AE7E5E3D}" srcOrd="1" destOrd="0" presId="urn:microsoft.com/office/officeart/2008/layout/BendingPictureCaption"/>
    <dgm:cxn modelId="{0E710357-9259-44EE-A008-EECBCFA48F8B}" type="presParOf" srcId="{B0F4437F-F75E-419E-BA07-BEE3EC4ADF15}" destId="{4476323E-80A1-45A3-9FC7-27CF63A5591D}" srcOrd="3" destOrd="0" presId="urn:microsoft.com/office/officeart/2008/layout/BendingPictureCaption"/>
    <dgm:cxn modelId="{BF133070-F311-403B-AF0F-5FBF0914B537}" type="presParOf" srcId="{B0F4437F-F75E-419E-BA07-BEE3EC4ADF15}" destId="{C14DB425-FAF1-4592-BA80-EB9019194AB8}" srcOrd="4" destOrd="0" presId="urn:microsoft.com/office/officeart/2008/layout/BendingPictureCaption"/>
    <dgm:cxn modelId="{43987303-E8B7-4D31-A46B-0997B26E0D80}" type="presParOf" srcId="{C14DB425-FAF1-4592-BA80-EB9019194AB8}" destId="{85AF2B32-18E2-4E23-A4AD-44F8CB5BB125}" srcOrd="0" destOrd="0" presId="urn:microsoft.com/office/officeart/2008/layout/BendingPictureCaption"/>
    <dgm:cxn modelId="{7B51AAFD-885C-4A56-A532-6C288977BC38}" type="presParOf" srcId="{C14DB425-FAF1-4592-BA80-EB9019194AB8}" destId="{9574ED7F-92FB-48BD-A3F4-E909D25E759D}" srcOrd="1" destOrd="0" presId="urn:microsoft.com/office/officeart/2008/layout/BendingPictureCaption"/>
    <dgm:cxn modelId="{F797A375-8CFE-458E-A132-87C242C4A525}" type="presParOf" srcId="{B0F4437F-F75E-419E-BA07-BEE3EC4ADF15}" destId="{53126E5E-0414-4BCB-9F41-BB0FEA696326}" srcOrd="5" destOrd="0" presId="urn:microsoft.com/office/officeart/2008/layout/BendingPictureCaption"/>
    <dgm:cxn modelId="{5DB7F177-B014-4826-8F12-F1C018D00C75}" type="presParOf" srcId="{B0F4437F-F75E-419E-BA07-BEE3EC4ADF15}" destId="{64D9BFC6-598E-4422-9C04-A7E61594DD06}" srcOrd="6" destOrd="0" presId="urn:microsoft.com/office/officeart/2008/layout/BendingPictureCaption"/>
    <dgm:cxn modelId="{8489FCA7-0FD1-49AF-9279-14D962824F4D}" type="presParOf" srcId="{64D9BFC6-598E-4422-9C04-A7E61594DD06}" destId="{15ED9A9A-9B15-4A9F-A398-546F920927B0}" srcOrd="0" destOrd="0" presId="urn:microsoft.com/office/officeart/2008/layout/BendingPictureCaption"/>
    <dgm:cxn modelId="{7BB54209-B3BE-4DF1-92EE-728F4A542922}" type="presParOf" srcId="{64D9BFC6-598E-4422-9C04-A7E61594DD06}" destId="{D6E6B3F9-7E24-4810-8BC3-FB788B48E882}"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BEEC5D-2A95-408D-B2D0-C2409A5D40B9}" type="doc">
      <dgm:prSet loTypeId="urn:microsoft.com/office/officeart/2005/8/layout/process4" loCatId="process" qsTypeId="urn:microsoft.com/office/officeart/2005/8/quickstyle/simple1" qsCatId="simple" csTypeId="urn:microsoft.com/office/officeart/2005/8/colors/accent2_1" csCatId="accent2" phldr="1"/>
      <dgm:spPr/>
      <dgm:t>
        <a:bodyPr/>
        <a:lstStyle/>
        <a:p>
          <a:endParaRPr lang="zh-CN" altLang="en-US"/>
        </a:p>
      </dgm:t>
    </dgm:pt>
    <dgm:pt modelId="{FC15AA19-E42B-4C76-A1C2-3679404862C7}">
      <dgm:prSet phldrT="[文本]"/>
      <dgm:spPr/>
      <dgm:t>
        <a:bodyPr/>
        <a:lstStyle/>
        <a:p>
          <a:r>
            <a:rPr lang="zh-CN" altLang="en-US" b="1" dirty="0"/>
            <a:t>准备筹划阶段</a:t>
          </a:r>
        </a:p>
      </dgm:t>
    </dgm:pt>
    <dgm:pt modelId="{362610CD-7EC9-4474-8DE7-853D9CE70986}" type="parTrans" cxnId="{37CCFA9F-11B3-4AD1-9E3B-ADEE22026BEB}">
      <dgm:prSet/>
      <dgm:spPr/>
      <dgm:t>
        <a:bodyPr/>
        <a:lstStyle/>
        <a:p>
          <a:endParaRPr lang="zh-CN" altLang="en-US"/>
        </a:p>
      </dgm:t>
    </dgm:pt>
    <dgm:pt modelId="{11FB4BF1-4218-4DE4-9CF2-981995B3733C}" type="sibTrans" cxnId="{37CCFA9F-11B3-4AD1-9E3B-ADEE22026BEB}">
      <dgm:prSet/>
      <dgm:spPr/>
      <dgm:t>
        <a:bodyPr/>
        <a:lstStyle/>
        <a:p>
          <a:endParaRPr lang="zh-CN" altLang="en-US"/>
        </a:p>
      </dgm:t>
    </dgm:pt>
    <dgm:pt modelId="{90D5DA2D-1AD8-47F7-901F-1251BDA29B07}">
      <dgm:prSet phldrT="[文本]" custT="1"/>
      <dgm:spPr/>
      <dgm:t>
        <a:bodyPr/>
        <a:lstStyle/>
        <a:p>
          <a:r>
            <a:rPr lang="zh-CN" altLang="en-US" sz="1800" b="1" dirty="0">
              <a:effectLst/>
              <a:latin typeface="+mn-ea"/>
              <a:ea typeface="+mn-ea"/>
              <a:cs typeface="宋体" panose="02010600030101010101" pitchFamily="2" charset="-122"/>
            </a:rPr>
            <a:t>确定招聘计划和招聘组织；拟定招聘方案；确定区域、范围和报名时间等；报批并办理有关手续</a:t>
          </a:r>
          <a:endParaRPr lang="zh-CN" altLang="en-US" sz="1800" b="1" dirty="0">
            <a:latin typeface="+mn-ea"/>
            <a:ea typeface="+mn-ea"/>
          </a:endParaRPr>
        </a:p>
      </dgm:t>
    </dgm:pt>
    <dgm:pt modelId="{4FAA70F0-D14E-4600-98A7-D49EE8A96213}" type="parTrans" cxnId="{C56C6FB1-8A8C-4973-9DCA-0CEA8E34A649}">
      <dgm:prSet/>
      <dgm:spPr/>
      <dgm:t>
        <a:bodyPr/>
        <a:lstStyle/>
        <a:p>
          <a:endParaRPr lang="zh-CN" altLang="en-US"/>
        </a:p>
      </dgm:t>
    </dgm:pt>
    <dgm:pt modelId="{65116B98-83BD-4287-98F6-7A5C5BC9CFF8}" type="sibTrans" cxnId="{C56C6FB1-8A8C-4973-9DCA-0CEA8E34A649}">
      <dgm:prSet/>
      <dgm:spPr/>
      <dgm:t>
        <a:bodyPr/>
        <a:lstStyle/>
        <a:p>
          <a:endParaRPr lang="zh-CN" altLang="en-US"/>
        </a:p>
      </dgm:t>
    </dgm:pt>
    <dgm:pt modelId="{587F45CC-2CF1-4174-8564-CB7ED069C6D3}">
      <dgm:prSet phldrT="[文本]"/>
      <dgm:spPr/>
      <dgm:t>
        <a:bodyPr/>
        <a:lstStyle/>
        <a:p>
          <a:r>
            <a:rPr lang="zh-CN" altLang="en-US" b="1" dirty="0"/>
            <a:t>宣传报名阶段</a:t>
          </a:r>
        </a:p>
      </dgm:t>
    </dgm:pt>
    <dgm:pt modelId="{BCDD40D3-05A7-4350-B094-0ED34E416A97}" type="parTrans" cxnId="{73A462E6-09ED-4F51-ACED-A24C79AFE1D5}">
      <dgm:prSet/>
      <dgm:spPr/>
      <dgm:t>
        <a:bodyPr/>
        <a:lstStyle/>
        <a:p>
          <a:endParaRPr lang="zh-CN" altLang="en-US"/>
        </a:p>
      </dgm:t>
    </dgm:pt>
    <dgm:pt modelId="{CF228ED7-F55F-4922-A7A4-D5C29D026B9C}" type="sibTrans" cxnId="{73A462E6-09ED-4F51-ACED-A24C79AFE1D5}">
      <dgm:prSet/>
      <dgm:spPr/>
      <dgm:t>
        <a:bodyPr/>
        <a:lstStyle/>
        <a:p>
          <a:endParaRPr lang="zh-CN" altLang="en-US"/>
        </a:p>
      </dgm:t>
    </dgm:pt>
    <dgm:pt modelId="{0A9EDD1D-ACF9-4749-99B4-D8C3248E03D6}">
      <dgm:prSet phldrT="[文本]" custT="1"/>
      <dgm:spPr/>
      <dgm:t>
        <a:bodyPr/>
        <a:lstStyle/>
        <a:p>
          <a:r>
            <a:rPr lang="zh-CN" altLang="en-US" sz="1800" b="1" dirty="0"/>
            <a:t>发布招聘信息并宣传</a:t>
          </a:r>
        </a:p>
      </dgm:t>
    </dgm:pt>
    <dgm:pt modelId="{373641D3-B48C-4536-9686-4BC8BA6F8C30}" type="parTrans" cxnId="{95E3A5D9-79EA-4D05-B01E-875BF3B08F44}">
      <dgm:prSet/>
      <dgm:spPr/>
      <dgm:t>
        <a:bodyPr/>
        <a:lstStyle/>
        <a:p>
          <a:endParaRPr lang="zh-CN" altLang="en-US"/>
        </a:p>
      </dgm:t>
    </dgm:pt>
    <dgm:pt modelId="{D067B9CD-889F-4E05-8E67-EC8E965236AE}" type="sibTrans" cxnId="{95E3A5D9-79EA-4D05-B01E-875BF3B08F44}">
      <dgm:prSet/>
      <dgm:spPr/>
      <dgm:t>
        <a:bodyPr/>
        <a:lstStyle/>
        <a:p>
          <a:endParaRPr lang="zh-CN" altLang="en-US"/>
        </a:p>
      </dgm:t>
    </dgm:pt>
    <dgm:pt modelId="{B09D2A46-0238-4E40-BBFD-A8EFE6036D1D}">
      <dgm:prSet phldrT="[文本]"/>
      <dgm:spPr/>
      <dgm:t>
        <a:bodyPr/>
        <a:lstStyle/>
        <a:p>
          <a:r>
            <a:rPr lang="zh-CN" altLang="en-US" b="1" dirty="0"/>
            <a:t>全面考评阶段</a:t>
          </a:r>
        </a:p>
      </dgm:t>
    </dgm:pt>
    <dgm:pt modelId="{D2378989-CD9B-48E6-A217-529B61B242D3}" type="parTrans" cxnId="{3030DDD3-0CA7-415D-B57D-8DDC9DEB5106}">
      <dgm:prSet/>
      <dgm:spPr/>
      <dgm:t>
        <a:bodyPr/>
        <a:lstStyle/>
        <a:p>
          <a:endParaRPr lang="zh-CN" altLang="en-US"/>
        </a:p>
      </dgm:t>
    </dgm:pt>
    <dgm:pt modelId="{68B0F202-118C-4BF0-A81A-12BDFCF1534D}" type="sibTrans" cxnId="{3030DDD3-0CA7-415D-B57D-8DDC9DEB5106}">
      <dgm:prSet/>
      <dgm:spPr/>
      <dgm:t>
        <a:bodyPr/>
        <a:lstStyle/>
        <a:p>
          <a:endParaRPr lang="zh-CN" altLang="en-US"/>
        </a:p>
      </dgm:t>
    </dgm:pt>
    <dgm:pt modelId="{A4AD3D12-6B80-454F-BC1E-9665CFA9AB3D}">
      <dgm:prSet phldrT="[文本]" custT="1"/>
      <dgm:spPr/>
      <dgm:t>
        <a:bodyPr/>
        <a:lstStyle/>
        <a:p>
          <a:r>
            <a:rPr lang="zh-CN" altLang="en-US" sz="1800" b="1" dirty="0"/>
            <a:t>受理报名</a:t>
          </a:r>
        </a:p>
      </dgm:t>
    </dgm:pt>
    <dgm:pt modelId="{F1F46AC1-237C-403C-B423-04671ED7F8B2}" type="parTrans" cxnId="{EE0DC4DB-BE12-4CFA-B7D4-16F8F15625BF}">
      <dgm:prSet/>
      <dgm:spPr/>
      <dgm:t>
        <a:bodyPr/>
        <a:lstStyle/>
        <a:p>
          <a:endParaRPr lang="zh-CN" altLang="en-US"/>
        </a:p>
      </dgm:t>
    </dgm:pt>
    <dgm:pt modelId="{9A12FD7E-ABAC-425D-A40F-884C29FFE3EE}" type="sibTrans" cxnId="{EE0DC4DB-BE12-4CFA-B7D4-16F8F15625BF}">
      <dgm:prSet/>
      <dgm:spPr/>
      <dgm:t>
        <a:bodyPr/>
        <a:lstStyle/>
        <a:p>
          <a:endParaRPr lang="zh-CN" altLang="en-US"/>
        </a:p>
      </dgm:t>
    </dgm:pt>
    <dgm:pt modelId="{3D448152-EF99-4138-A7C4-1CAAC99B2D05}">
      <dgm:prSet phldrT="[文本]" custT="1"/>
      <dgm:spPr/>
      <dgm:t>
        <a:bodyPr/>
        <a:lstStyle/>
        <a:p>
          <a:r>
            <a:rPr lang="zh-CN" altLang="en-US" sz="1800" b="1" dirty="0"/>
            <a:t>初试</a:t>
          </a:r>
        </a:p>
      </dgm:t>
    </dgm:pt>
    <dgm:pt modelId="{C0EBDEBF-2841-456E-81F3-9F2C85C2B4FF}" type="parTrans" cxnId="{296D8F9C-40D7-4FD0-B1F4-CFF6B5002620}">
      <dgm:prSet/>
      <dgm:spPr/>
      <dgm:t>
        <a:bodyPr/>
        <a:lstStyle/>
        <a:p>
          <a:endParaRPr lang="zh-CN" altLang="en-US"/>
        </a:p>
      </dgm:t>
    </dgm:pt>
    <dgm:pt modelId="{9ABB2C9E-587D-4E10-8849-932726AE32F0}" type="sibTrans" cxnId="{296D8F9C-40D7-4FD0-B1F4-CFF6B5002620}">
      <dgm:prSet/>
      <dgm:spPr/>
      <dgm:t>
        <a:bodyPr/>
        <a:lstStyle/>
        <a:p>
          <a:endParaRPr lang="zh-CN" altLang="en-US"/>
        </a:p>
      </dgm:t>
    </dgm:pt>
    <dgm:pt modelId="{02200533-503F-43C8-951C-FAB4C560DFF3}">
      <dgm:prSet phldrT="[文本]" custT="1"/>
      <dgm:spPr/>
      <dgm:t>
        <a:bodyPr/>
        <a:lstStyle/>
        <a:p>
          <a:r>
            <a:rPr lang="zh-CN" altLang="en-US" sz="1800" b="1" dirty="0"/>
            <a:t>笔试</a:t>
          </a:r>
        </a:p>
      </dgm:t>
    </dgm:pt>
    <dgm:pt modelId="{36CCFA2C-8C0E-4DB6-8460-8446AC41D7BB}" type="parTrans" cxnId="{A2E656FB-26C9-4FFF-BB7B-7C1D75E3DE67}">
      <dgm:prSet/>
      <dgm:spPr/>
      <dgm:t>
        <a:bodyPr/>
        <a:lstStyle/>
        <a:p>
          <a:endParaRPr lang="zh-CN" altLang="en-US"/>
        </a:p>
      </dgm:t>
    </dgm:pt>
    <dgm:pt modelId="{4683E3A2-681E-49A1-9C54-B1958882EE50}" type="sibTrans" cxnId="{A2E656FB-26C9-4FFF-BB7B-7C1D75E3DE67}">
      <dgm:prSet/>
      <dgm:spPr/>
      <dgm:t>
        <a:bodyPr/>
        <a:lstStyle/>
        <a:p>
          <a:endParaRPr lang="zh-CN" altLang="en-US"/>
        </a:p>
      </dgm:t>
    </dgm:pt>
    <dgm:pt modelId="{274472E5-5757-4E7B-A510-87F48D27918A}">
      <dgm:prSet phldrT="[文本]" custT="1"/>
      <dgm:spPr/>
      <dgm:t>
        <a:bodyPr/>
        <a:lstStyle/>
        <a:p>
          <a:r>
            <a:rPr lang="zh-CN" altLang="en-US" sz="1800" b="1" dirty="0"/>
            <a:t>面试</a:t>
          </a:r>
        </a:p>
      </dgm:t>
    </dgm:pt>
    <dgm:pt modelId="{6F920926-A538-4A4C-9422-F48A17456A1F}" type="parTrans" cxnId="{35C382DA-5E77-4344-8F11-AB39ACADF935}">
      <dgm:prSet/>
      <dgm:spPr/>
      <dgm:t>
        <a:bodyPr/>
        <a:lstStyle/>
        <a:p>
          <a:endParaRPr lang="zh-CN" altLang="en-US"/>
        </a:p>
      </dgm:t>
    </dgm:pt>
    <dgm:pt modelId="{4C58BA86-B4C5-4E98-B482-0BA45FA47908}" type="sibTrans" cxnId="{35C382DA-5E77-4344-8F11-AB39ACADF935}">
      <dgm:prSet/>
      <dgm:spPr/>
      <dgm:t>
        <a:bodyPr/>
        <a:lstStyle/>
        <a:p>
          <a:endParaRPr lang="zh-CN" altLang="en-US"/>
        </a:p>
      </dgm:t>
    </dgm:pt>
    <dgm:pt modelId="{BE861321-510F-4B40-8087-8075B83BF0F8}">
      <dgm:prSet phldrT="[文本]" custT="1"/>
      <dgm:spPr/>
      <dgm:t>
        <a:bodyPr/>
        <a:lstStyle/>
        <a:p>
          <a:r>
            <a:rPr lang="zh-CN" altLang="en-US" sz="1800" b="1" dirty="0"/>
            <a:t>体检</a:t>
          </a:r>
        </a:p>
      </dgm:t>
    </dgm:pt>
    <dgm:pt modelId="{E535B7A1-29C8-41B4-A449-064F2D1FCB67}" type="parTrans" cxnId="{76CF86FD-5695-49F6-AAC5-34A887B66D78}">
      <dgm:prSet/>
      <dgm:spPr/>
      <dgm:t>
        <a:bodyPr/>
        <a:lstStyle/>
        <a:p>
          <a:endParaRPr lang="zh-CN" altLang="en-US"/>
        </a:p>
      </dgm:t>
    </dgm:pt>
    <dgm:pt modelId="{FEC979CD-A4D5-46BD-9385-773EE020E183}" type="sibTrans" cxnId="{76CF86FD-5695-49F6-AAC5-34A887B66D78}">
      <dgm:prSet/>
      <dgm:spPr/>
      <dgm:t>
        <a:bodyPr/>
        <a:lstStyle/>
        <a:p>
          <a:endParaRPr lang="zh-CN" altLang="en-US"/>
        </a:p>
      </dgm:t>
    </dgm:pt>
    <dgm:pt modelId="{A6416830-C05A-47D9-B82A-B52AA03DC33B}" type="pres">
      <dgm:prSet presAssocID="{55BEEC5D-2A95-408D-B2D0-C2409A5D40B9}" presName="Name0" presStyleCnt="0">
        <dgm:presLayoutVars>
          <dgm:dir/>
          <dgm:animLvl val="lvl"/>
          <dgm:resizeHandles val="exact"/>
        </dgm:presLayoutVars>
      </dgm:prSet>
      <dgm:spPr/>
    </dgm:pt>
    <dgm:pt modelId="{4CAC5F96-3F2B-4FAB-A2AD-009F666B2DDC}" type="pres">
      <dgm:prSet presAssocID="{B09D2A46-0238-4E40-BBFD-A8EFE6036D1D}" presName="boxAndChildren" presStyleCnt="0"/>
      <dgm:spPr/>
    </dgm:pt>
    <dgm:pt modelId="{A584EE88-5CC0-4BFC-8B06-92B6238B899D}" type="pres">
      <dgm:prSet presAssocID="{B09D2A46-0238-4E40-BBFD-A8EFE6036D1D}" presName="parentTextBox" presStyleLbl="node1" presStyleIdx="0" presStyleCnt="3"/>
      <dgm:spPr/>
    </dgm:pt>
    <dgm:pt modelId="{F6C24514-3960-44F6-957B-04001E58E1D9}" type="pres">
      <dgm:prSet presAssocID="{B09D2A46-0238-4E40-BBFD-A8EFE6036D1D}" presName="entireBox" presStyleLbl="node1" presStyleIdx="0" presStyleCnt="3"/>
      <dgm:spPr/>
    </dgm:pt>
    <dgm:pt modelId="{5D41859D-4729-48AA-903B-020008529275}" type="pres">
      <dgm:prSet presAssocID="{B09D2A46-0238-4E40-BBFD-A8EFE6036D1D}" presName="descendantBox" presStyleCnt="0"/>
      <dgm:spPr/>
    </dgm:pt>
    <dgm:pt modelId="{BA2F6484-DA13-4FB0-8502-6B1D42788CCC}" type="pres">
      <dgm:prSet presAssocID="{3D448152-EF99-4138-A7C4-1CAAC99B2D05}" presName="childTextBox" presStyleLbl="fgAccFollowNode1" presStyleIdx="0" presStyleCnt="7">
        <dgm:presLayoutVars>
          <dgm:bulletEnabled val="1"/>
        </dgm:presLayoutVars>
      </dgm:prSet>
      <dgm:spPr/>
    </dgm:pt>
    <dgm:pt modelId="{D911BB27-4C2D-4936-B04B-45F5C8BB08FB}" type="pres">
      <dgm:prSet presAssocID="{02200533-503F-43C8-951C-FAB4C560DFF3}" presName="childTextBox" presStyleLbl="fgAccFollowNode1" presStyleIdx="1" presStyleCnt="7">
        <dgm:presLayoutVars>
          <dgm:bulletEnabled val="1"/>
        </dgm:presLayoutVars>
      </dgm:prSet>
      <dgm:spPr/>
    </dgm:pt>
    <dgm:pt modelId="{4F67441A-71F4-41E9-B58A-6AA6E7945D53}" type="pres">
      <dgm:prSet presAssocID="{274472E5-5757-4E7B-A510-87F48D27918A}" presName="childTextBox" presStyleLbl="fgAccFollowNode1" presStyleIdx="2" presStyleCnt="7">
        <dgm:presLayoutVars>
          <dgm:bulletEnabled val="1"/>
        </dgm:presLayoutVars>
      </dgm:prSet>
      <dgm:spPr/>
    </dgm:pt>
    <dgm:pt modelId="{0C5E661F-1087-4C37-B387-401B5BD7131D}" type="pres">
      <dgm:prSet presAssocID="{BE861321-510F-4B40-8087-8075B83BF0F8}" presName="childTextBox" presStyleLbl="fgAccFollowNode1" presStyleIdx="3" presStyleCnt="7">
        <dgm:presLayoutVars>
          <dgm:bulletEnabled val="1"/>
        </dgm:presLayoutVars>
      </dgm:prSet>
      <dgm:spPr/>
    </dgm:pt>
    <dgm:pt modelId="{22D7E525-3A84-4F0A-8C61-08824A5BAF46}" type="pres">
      <dgm:prSet presAssocID="{CF228ED7-F55F-4922-A7A4-D5C29D026B9C}" presName="sp" presStyleCnt="0"/>
      <dgm:spPr/>
    </dgm:pt>
    <dgm:pt modelId="{454888D4-C54D-4310-B178-F19F196611BB}" type="pres">
      <dgm:prSet presAssocID="{587F45CC-2CF1-4174-8564-CB7ED069C6D3}" presName="arrowAndChildren" presStyleCnt="0"/>
      <dgm:spPr/>
    </dgm:pt>
    <dgm:pt modelId="{618DF9D0-BA91-42D5-9ABA-D35C22375194}" type="pres">
      <dgm:prSet presAssocID="{587F45CC-2CF1-4174-8564-CB7ED069C6D3}" presName="parentTextArrow" presStyleLbl="node1" presStyleIdx="0" presStyleCnt="3"/>
      <dgm:spPr/>
    </dgm:pt>
    <dgm:pt modelId="{16376838-E1D9-43E9-91BB-EC57C55BF47B}" type="pres">
      <dgm:prSet presAssocID="{587F45CC-2CF1-4174-8564-CB7ED069C6D3}" presName="arrow" presStyleLbl="node1" presStyleIdx="1" presStyleCnt="3"/>
      <dgm:spPr/>
    </dgm:pt>
    <dgm:pt modelId="{EB906724-6CBC-4587-8332-E3622E66AC32}" type="pres">
      <dgm:prSet presAssocID="{587F45CC-2CF1-4174-8564-CB7ED069C6D3}" presName="descendantArrow" presStyleCnt="0"/>
      <dgm:spPr/>
    </dgm:pt>
    <dgm:pt modelId="{8201C905-D2DF-4B1F-91CE-34C0E9B907FC}" type="pres">
      <dgm:prSet presAssocID="{0A9EDD1D-ACF9-4749-99B4-D8C3248E03D6}" presName="childTextArrow" presStyleLbl="fgAccFollowNode1" presStyleIdx="4" presStyleCnt="7">
        <dgm:presLayoutVars>
          <dgm:bulletEnabled val="1"/>
        </dgm:presLayoutVars>
      </dgm:prSet>
      <dgm:spPr/>
    </dgm:pt>
    <dgm:pt modelId="{238E0ED9-480A-4F77-A80E-B68597ECE3EA}" type="pres">
      <dgm:prSet presAssocID="{A4AD3D12-6B80-454F-BC1E-9665CFA9AB3D}" presName="childTextArrow" presStyleLbl="fgAccFollowNode1" presStyleIdx="5" presStyleCnt="7">
        <dgm:presLayoutVars>
          <dgm:bulletEnabled val="1"/>
        </dgm:presLayoutVars>
      </dgm:prSet>
      <dgm:spPr/>
    </dgm:pt>
    <dgm:pt modelId="{EDB425C5-EC08-439C-A0E3-3F996BF53F66}" type="pres">
      <dgm:prSet presAssocID="{11FB4BF1-4218-4DE4-9CF2-981995B3733C}" presName="sp" presStyleCnt="0"/>
      <dgm:spPr/>
    </dgm:pt>
    <dgm:pt modelId="{E73054A7-9563-4125-8AB6-29848B5C46CE}" type="pres">
      <dgm:prSet presAssocID="{FC15AA19-E42B-4C76-A1C2-3679404862C7}" presName="arrowAndChildren" presStyleCnt="0"/>
      <dgm:spPr/>
    </dgm:pt>
    <dgm:pt modelId="{F6EBBD2B-CC16-4C1B-ABD2-28AD103047E8}" type="pres">
      <dgm:prSet presAssocID="{FC15AA19-E42B-4C76-A1C2-3679404862C7}" presName="parentTextArrow" presStyleLbl="node1" presStyleIdx="1" presStyleCnt="3"/>
      <dgm:spPr/>
    </dgm:pt>
    <dgm:pt modelId="{3ADB88D9-E4F5-442C-9603-D1BC52DA6077}" type="pres">
      <dgm:prSet presAssocID="{FC15AA19-E42B-4C76-A1C2-3679404862C7}" presName="arrow" presStyleLbl="node1" presStyleIdx="2" presStyleCnt="3"/>
      <dgm:spPr/>
    </dgm:pt>
    <dgm:pt modelId="{7B52AE98-076E-4B09-8A28-25EEC58A9DE2}" type="pres">
      <dgm:prSet presAssocID="{FC15AA19-E42B-4C76-A1C2-3679404862C7}" presName="descendantArrow" presStyleCnt="0"/>
      <dgm:spPr/>
    </dgm:pt>
    <dgm:pt modelId="{109BD5B6-B212-4F7C-9EA4-6F60A2F98860}" type="pres">
      <dgm:prSet presAssocID="{90D5DA2D-1AD8-47F7-901F-1251BDA29B07}" presName="childTextArrow" presStyleLbl="fgAccFollowNode1" presStyleIdx="6" presStyleCnt="7">
        <dgm:presLayoutVars>
          <dgm:bulletEnabled val="1"/>
        </dgm:presLayoutVars>
      </dgm:prSet>
      <dgm:spPr/>
    </dgm:pt>
  </dgm:ptLst>
  <dgm:cxnLst>
    <dgm:cxn modelId="{606BC742-0171-4D12-90FC-FB83A46230A3}" type="presOf" srcId="{90D5DA2D-1AD8-47F7-901F-1251BDA29B07}" destId="{109BD5B6-B212-4F7C-9EA4-6F60A2F98860}" srcOrd="0" destOrd="0" presId="urn:microsoft.com/office/officeart/2005/8/layout/process4"/>
    <dgm:cxn modelId="{4EEFA76B-40D4-41F2-9C72-848DBD8FD87C}" type="presOf" srcId="{FC15AA19-E42B-4C76-A1C2-3679404862C7}" destId="{F6EBBD2B-CC16-4C1B-ABD2-28AD103047E8}" srcOrd="0" destOrd="0" presId="urn:microsoft.com/office/officeart/2005/8/layout/process4"/>
    <dgm:cxn modelId="{71704E6F-7C59-4E29-BF39-F4DA76011E44}" type="presOf" srcId="{587F45CC-2CF1-4174-8564-CB7ED069C6D3}" destId="{618DF9D0-BA91-42D5-9ABA-D35C22375194}" srcOrd="0" destOrd="0" presId="urn:microsoft.com/office/officeart/2005/8/layout/process4"/>
    <dgm:cxn modelId="{0C7B6971-1879-45ED-AA98-C32635E64DB6}" type="presOf" srcId="{02200533-503F-43C8-951C-FAB4C560DFF3}" destId="{D911BB27-4C2D-4936-B04B-45F5C8BB08FB}" srcOrd="0" destOrd="0" presId="urn:microsoft.com/office/officeart/2005/8/layout/process4"/>
    <dgm:cxn modelId="{34E96A8C-9F2A-484D-90BC-1CC2DB6C3DD4}" type="presOf" srcId="{587F45CC-2CF1-4174-8564-CB7ED069C6D3}" destId="{16376838-E1D9-43E9-91BB-EC57C55BF47B}" srcOrd="1" destOrd="0" presId="urn:microsoft.com/office/officeart/2005/8/layout/process4"/>
    <dgm:cxn modelId="{296D8F9C-40D7-4FD0-B1F4-CFF6B5002620}" srcId="{B09D2A46-0238-4E40-BBFD-A8EFE6036D1D}" destId="{3D448152-EF99-4138-A7C4-1CAAC99B2D05}" srcOrd="0" destOrd="0" parTransId="{C0EBDEBF-2841-456E-81F3-9F2C85C2B4FF}" sibTransId="{9ABB2C9E-587D-4E10-8849-932726AE32F0}"/>
    <dgm:cxn modelId="{A767329E-CE8B-4ED7-AF12-E468FE8DD096}" type="presOf" srcId="{0A9EDD1D-ACF9-4749-99B4-D8C3248E03D6}" destId="{8201C905-D2DF-4B1F-91CE-34C0E9B907FC}" srcOrd="0" destOrd="0" presId="urn:microsoft.com/office/officeart/2005/8/layout/process4"/>
    <dgm:cxn modelId="{37CCFA9F-11B3-4AD1-9E3B-ADEE22026BEB}" srcId="{55BEEC5D-2A95-408D-B2D0-C2409A5D40B9}" destId="{FC15AA19-E42B-4C76-A1C2-3679404862C7}" srcOrd="0" destOrd="0" parTransId="{362610CD-7EC9-4474-8DE7-853D9CE70986}" sibTransId="{11FB4BF1-4218-4DE4-9CF2-981995B3733C}"/>
    <dgm:cxn modelId="{17A0F9A7-7278-4066-92C7-C38B98541675}" type="presOf" srcId="{274472E5-5757-4E7B-A510-87F48D27918A}" destId="{4F67441A-71F4-41E9-B58A-6AA6E7945D53}" srcOrd="0" destOrd="0" presId="urn:microsoft.com/office/officeart/2005/8/layout/process4"/>
    <dgm:cxn modelId="{042B96AE-14A6-44BF-854F-31E68E095744}" type="presOf" srcId="{A4AD3D12-6B80-454F-BC1E-9665CFA9AB3D}" destId="{238E0ED9-480A-4F77-A80E-B68597ECE3EA}" srcOrd="0" destOrd="0" presId="urn:microsoft.com/office/officeart/2005/8/layout/process4"/>
    <dgm:cxn modelId="{4A9D30AF-3F88-4E58-8CDD-2864E4D21DA0}" type="presOf" srcId="{55BEEC5D-2A95-408D-B2D0-C2409A5D40B9}" destId="{A6416830-C05A-47D9-B82A-B52AA03DC33B}" srcOrd="0" destOrd="0" presId="urn:microsoft.com/office/officeart/2005/8/layout/process4"/>
    <dgm:cxn modelId="{C56C6FB1-8A8C-4973-9DCA-0CEA8E34A649}" srcId="{FC15AA19-E42B-4C76-A1C2-3679404862C7}" destId="{90D5DA2D-1AD8-47F7-901F-1251BDA29B07}" srcOrd="0" destOrd="0" parTransId="{4FAA70F0-D14E-4600-98A7-D49EE8A96213}" sibTransId="{65116B98-83BD-4287-98F6-7A5C5BC9CFF8}"/>
    <dgm:cxn modelId="{740C4EB2-9C84-4A83-998A-C823BF930852}" type="presOf" srcId="{B09D2A46-0238-4E40-BBFD-A8EFE6036D1D}" destId="{A584EE88-5CC0-4BFC-8B06-92B6238B899D}" srcOrd="0" destOrd="0" presId="urn:microsoft.com/office/officeart/2005/8/layout/process4"/>
    <dgm:cxn modelId="{EE548EC0-2A5D-4929-89FD-69052CF5CA3B}" type="presOf" srcId="{B09D2A46-0238-4E40-BBFD-A8EFE6036D1D}" destId="{F6C24514-3960-44F6-957B-04001E58E1D9}" srcOrd="1" destOrd="0" presId="urn:microsoft.com/office/officeart/2005/8/layout/process4"/>
    <dgm:cxn modelId="{2E7808CC-5F9C-455F-8532-72A04D1342C0}" type="presOf" srcId="{3D448152-EF99-4138-A7C4-1CAAC99B2D05}" destId="{BA2F6484-DA13-4FB0-8502-6B1D42788CCC}" srcOrd="0" destOrd="0" presId="urn:microsoft.com/office/officeart/2005/8/layout/process4"/>
    <dgm:cxn modelId="{3030DDD3-0CA7-415D-B57D-8DDC9DEB5106}" srcId="{55BEEC5D-2A95-408D-B2D0-C2409A5D40B9}" destId="{B09D2A46-0238-4E40-BBFD-A8EFE6036D1D}" srcOrd="2" destOrd="0" parTransId="{D2378989-CD9B-48E6-A217-529B61B242D3}" sibTransId="{68B0F202-118C-4BF0-A81A-12BDFCF1534D}"/>
    <dgm:cxn modelId="{95E3A5D9-79EA-4D05-B01E-875BF3B08F44}" srcId="{587F45CC-2CF1-4174-8564-CB7ED069C6D3}" destId="{0A9EDD1D-ACF9-4749-99B4-D8C3248E03D6}" srcOrd="0" destOrd="0" parTransId="{373641D3-B48C-4536-9686-4BC8BA6F8C30}" sibTransId="{D067B9CD-889F-4E05-8E67-EC8E965236AE}"/>
    <dgm:cxn modelId="{35C382DA-5E77-4344-8F11-AB39ACADF935}" srcId="{B09D2A46-0238-4E40-BBFD-A8EFE6036D1D}" destId="{274472E5-5757-4E7B-A510-87F48D27918A}" srcOrd="2" destOrd="0" parTransId="{6F920926-A538-4A4C-9422-F48A17456A1F}" sibTransId="{4C58BA86-B4C5-4E98-B482-0BA45FA47908}"/>
    <dgm:cxn modelId="{EE0DC4DB-BE12-4CFA-B7D4-16F8F15625BF}" srcId="{587F45CC-2CF1-4174-8564-CB7ED069C6D3}" destId="{A4AD3D12-6B80-454F-BC1E-9665CFA9AB3D}" srcOrd="1" destOrd="0" parTransId="{F1F46AC1-237C-403C-B423-04671ED7F8B2}" sibTransId="{9A12FD7E-ABAC-425D-A40F-884C29FFE3EE}"/>
    <dgm:cxn modelId="{A8E9E5E4-6C6F-448E-9B11-6F06541CEA0E}" type="presOf" srcId="{BE861321-510F-4B40-8087-8075B83BF0F8}" destId="{0C5E661F-1087-4C37-B387-401B5BD7131D}" srcOrd="0" destOrd="0" presId="urn:microsoft.com/office/officeart/2005/8/layout/process4"/>
    <dgm:cxn modelId="{73A462E6-09ED-4F51-ACED-A24C79AFE1D5}" srcId="{55BEEC5D-2A95-408D-B2D0-C2409A5D40B9}" destId="{587F45CC-2CF1-4174-8564-CB7ED069C6D3}" srcOrd="1" destOrd="0" parTransId="{BCDD40D3-05A7-4350-B094-0ED34E416A97}" sibTransId="{CF228ED7-F55F-4922-A7A4-D5C29D026B9C}"/>
    <dgm:cxn modelId="{A2E656FB-26C9-4FFF-BB7B-7C1D75E3DE67}" srcId="{B09D2A46-0238-4E40-BBFD-A8EFE6036D1D}" destId="{02200533-503F-43C8-951C-FAB4C560DFF3}" srcOrd="1" destOrd="0" parTransId="{36CCFA2C-8C0E-4DB6-8460-8446AC41D7BB}" sibTransId="{4683E3A2-681E-49A1-9C54-B1958882EE50}"/>
    <dgm:cxn modelId="{35CFC0FB-47BF-4824-981F-2F0655AC1FFB}" type="presOf" srcId="{FC15AA19-E42B-4C76-A1C2-3679404862C7}" destId="{3ADB88D9-E4F5-442C-9603-D1BC52DA6077}" srcOrd="1" destOrd="0" presId="urn:microsoft.com/office/officeart/2005/8/layout/process4"/>
    <dgm:cxn modelId="{76CF86FD-5695-49F6-AAC5-34A887B66D78}" srcId="{B09D2A46-0238-4E40-BBFD-A8EFE6036D1D}" destId="{BE861321-510F-4B40-8087-8075B83BF0F8}" srcOrd="3" destOrd="0" parTransId="{E535B7A1-29C8-41B4-A449-064F2D1FCB67}" sibTransId="{FEC979CD-A4D5-46BD-9385-773EE020E183}"/>
    <dgm:cxn modelId="{34486D05-DE46-4A19-8548-1199C0F0CB8D}" type="presParOf" srcId="{A6416830-C05A-47D9-B82A-B52AA03DC33B}" destId="{4CAC5F96-3F2B-4FAB-A2AD-009F666B2DDC}" srcOrd="0" destOrd="0" presId="urn:microsoft.com/office/officeart/2005/8/layout/process4"/>
    <dgm:cxn modelId="{B15763E4-4EA5-420F-A392-D50098D155C2}" type="presParOf" srcId="{4CAC5F96-3F2B-4FAB-A2AD-009F666B2DDC}" destId="{A584EE88-5CC0-4BFC-8B06-92B6238B899D}" srcOrd="0" destOrd="0" presId="urn:microsoft.com/office/officeart/2005/8/layout/process4"/>
    <dgm:cxn modelId="{32A7084C-A754-4E6C-A71E-00A03C3A889A}" type="presParOf" srcId="{4CAC5F96-3F2B-4FAB-A2AD-009F666B2DDC}" destId="{F6C24514-3960-44F6-957B-04001E58E1D9}" srcOrd="1" destOrd="0" presId="urn:microsoft.com/office/officeart/2005/8/layout/process4"/>
    <dgm:cxn modelId="{37F37319-D207-4FD7-869C-B571F741C366}" type="presParOf" srcId="{4CAC5F96-3F2B-4FAB-A2AD-009F666B2DDC}" destId="{5D41859D-4729-48AA-903B-020008529275}" srcOrd="2" destOrd="0" presId="urn:microsoft.com/office/officeart/2005/8/layout/process4"/>
    <dgm:cxn modelId="{2156A49D-171D-4D97-A5A9-3E95D109DC06}" type="presParOf" srcId="{5D41859D-4729-48AA-903B-020008529275}" destId="{BA2F6484-DA13-4FB0-8502-6B1D42788CCC}" srcOrd="0" destOrd="0" presId="urn:microsoft.com/office/officeart/2005/8/layout/process4"/>
    <dgm:cxn modelId="{9AA96691-3B5B-4D1F-9EE6-B6D337EAB0E0}" type="presParOf" srcId="{5D41859D-4729-48AA-903B-020008529275}" destId="{D911BB27-4C2D-4936-B04B-45F5C8BB08FB}" srcOrd="1" destOrd="0" presId="urn:microsoft.com/office/officeart/2005/8/layout/process4"/>
    <dgm:cxn modelId="{F87F1C13-4DDE-4003-8B07-A4A03DC2BB24}" type="presParOf" srcId="{5D41859D-4729-48AA-903B-020008529275}" destId="{4F67441A-71F4-41E9-B58A-6AA6E7945D53}" srcOrd="2" destOrd="0" presId="urn:microsoft.com/office/officeart/2005/8/layout/process4"/>
    <dgm:cxn modelId="{B43E475B-894D-4359-B71E-FFFF1B3DDE8A}" type="presParOf" srcId="{5D41859D-4729-48AA-903B-020008529275}" destId="{0C5E661F-1087-4C37-B387-401B5BD7131D}" srcOrd="3" destOrd="0" presId="urn:microsoft.com/office/officeart/2005/8/layout/process4"/>
    <dgm:cxn modelId="{D3C71701-5ED2-4369-A4BF-5EF395D1210D}" type="presParOf" srcId="{A6416830-C05A-47D9-B82A-B52AA03DC33B}" destId="{22D7E525-3A84-4F0A-8C61-08824A5BAF46}" srcOrd="1" destOrd="0" presId="urn:microsoft.com/office/officeart/2005/8/layout/process4"/>
    <dgm:cxn modelId="{C3463C64-0D95-4E38-ACCE-09C6096AA09B}" type="presParOf" srcId="{A6416830-C05A-47D9-B82A-B52AA03DC33B}" destId="{454888D4-C54D-4310-B178-F19F196611BB}" srcOrd="2" destOrd="0" presId="urn:microsoft.com/office/officeart/2005/8/layout/process4"/>
    <dgm:cxn modelId="{6C6D61A6-AE06-48E4-AD6E-EEB486F562D0}" type="presParOf" srcId="{454888D4-C54D-4310-B178-F19F196611BB}" destId="{618DF9D0-BA91-42D5-9ABA-D35C22375194}" srcOrd="0" destOrd="0" presId="urn:microsoft.com/office/officeart/2005/8/layout/process4"/>
    <dgm:cxn modelId="{69B41896-00F3-482D-92E8-A664538FC60E}" type="presParOf" srcId="{454888D4-C54D-4310-B178-F19F196611BB}" destId="{16376838-E1D9-43E9-91BB-EC57C55BF47B}" srcOrd="1" destOrd="0" presId="urn:microsoft.com/office/officeart/2005/8/layout/process4"/>
    <dgm:cxn modelId="{754EE0EF-62FB-4432-AA8A-50033D844D8B}" type="presParOf" srcId="{454888D4-C54D-4310-B178-F19F196611BB}" destId="{EB906724-6CBC-4587-8332-E3622E66AC32}" srcOrd="2" destOrd="0" presId="urn:microsoft.com/office/officeart/2005/8/layout/process4"/>
    <dgm:cxn modelId="{3DB46198-7F8E-4D17-9EB2-CA01544D87E6}" type="presParOf" srcId="{EB906724-6CBC-4587-8332-E3622E66AC32}" destId="{8201C905-D2DF-4B1F-91CE-34C0E9B907FC}" srcOrd="0" destOrd="0" presId="urn:microsoft.com/office/officeart/2005/8/layout/process4"/>
    <dgm:cxn modelId="{78857B2F-150C-4969-8433-244BCB3D472D}" type="presParOf" srcId="{EB906724-6CBC-4587-8332-E3622E66AC32}" destId="{238E0ED9-480A-4F77-A80E-B68597ECE3EA}" srcOrd="1" destOrd="0" presId="urn:microsoft.com/office/officeart/2005/8/layout/process4"/>
    <dgm:cxn modelId="{ACA99978-5AB2-4284-90CA-7F8BFD550480}" type="presParOf" srcId="{A6416830-C05A-47D9-B82A-B52AA03DC33B}" destId="{EDB425C5-EC08-439C-A0E3-3F996BF53F66}" srcOrd="3" destOrd="0" presId="urn:microsoft.com/office/officeart/2005/8/layout/process4"/>
    <dgm:cxn modelId="{A4A487A8-37EF-4AB4-93A3-0FA7E46CA6A2}" type="presParOf" srcId="{A6416830-C05A-47D9-B82A-B52AA03DC33B}" destId="{E73054A7-9563-4125-8AB6-29848B5C46CE}" srcOrd="4" destOrd="0" presId="urn:microsoft.com/office/officeart/2005/8/layout/process4"/>
    <dgm:cxn modelId="{C31E7228-AC8D-40D9-9AA3-A7B09CFD013A}" type="presParOf" srcId="{E73054A7-9563-4125-8AB6-29848B5C46CE}" destId="{F6EBBD2B-CC16-4C1B-ABD2-28AD103047E8}" srcOrd="0" destOrd="0" presId="urn:microsoft.com/office/officeart/2005/8/layout/process4"/>
    <dgm:cxn modelId="{1DA7BB1A-8294-43F4-86A3-BC7F1BA4B41D}" type="presParOf" srcId="{E73054A7-9563-4125-8AB6-29848B5C46CE}" destId="{3ADB88D9-E4F5-442C-9603-D1BC52DA6077}" srcOrd="1" destOrd="0" presId="urn:microsoft.com/office/officeart/2005/8/layout/process4"/>
    <dgm:cxn modelId="{C70F5691-8650-48A4-BEA0-D8183742A1DA}" type="presParOf" srcId="{E73054A7-9563-4125-8AB6-29848B5C46CE}" destId="{7B52AE98-076E-4B09-8A28-25EEC58A9DE2}" srcOrd="2" destOrd="0" presId="urn:microsoft.com/office/officeart/2005/8/layout/process4"/>
    <dgm:cxn modelId="{D6DEAC41-2EAB-4B54-AE9B-4F23AE17FC59}" type="presParOf" srcId="{7B52AE98-076E-4B09-8A28-25EEC58A9DE2}" destId="{109BD5B6-B212-4F7C-9EA4-6F60A2F9886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1F24C1A-BB29-47E9-A5D0-43FE70346D92}" type="doc">
      <dgm:prSet loTypeId="urn:microsoft.com/office/officeart/2005/8/layout/vProcess5" loCatId="process" qsTypeId="urn:microsoft.com/office/officeart/2005/8/quickstyle/simple1" qsCatId="simple" csTypeId="urn:microsoft.com/office/officeart/2005/8/colors/accent2_1" csCatId="accent2" phldr="1"/>
      <dgm:spPr/>
      <dgm:t>
        <a:bodyPr/>
        <a:lstStyle/>
        <a:p>
          <a:endParaRPr lang="zh-CN" altLang="en-US"/>
        </a:p>
      </dgm:t>
    </dgm:pt>
    <dgm:pt modelId="{ECA77B5D-AD7C-4569-BDD5-796D8FD78F50}">
      <dgm:prSet phldrT="[文本]" custT="1"/>
      <dgm:spPr/>
      <dgm:t>
        <a:bodyPr/>
        <a:lstStyle/>
        <a:p>
          <a:r>
            <a:rPr lang="zh-CN" altLang="en-US" sz="2000" b="1" dirty="0">
              <a:solidFill>
                <a:schemeClr val="accent6"/>
              </a:solidFill>
            </a:rPr>
            <a:t>录用准备</a:t>
          </a:r>
        </a:p>
      </dgm:t>
    </dgm:pt>
    <dgm:pt modelId="{4FD0ABB4-894A-4F4A-AD07-3D3782BD3668}" type="parTrans" cxnId="{9A5103C4-A0E9-47D5-B568-BEE26CE13F29}">
      <dgm:prSet/>
      <dgm:spPr/>
      <dgm:t>
        <a:bodyPr/>
        <a:lstStyle/>
        <a:p>
          <a:endParaRPr lang="zh-CN" altLang="en-US" sz="2000" b="1">
            <a:solidFill>
              <a:schemeClr val="accent6"/>
            </a:solidFill>
          </a:endParaRPr>
        </a:p>
      </dgm:t>
    </dgm:pt>
    <dgm:pt modelId="{4F78E39B-8245-42D0-B3E8-FD90081D1457}" type="sibTrans" cxnId="{9A5103C4-A0E9-47D5-B568-BEE26CE13F29}">
      <dgm:prSet custT="1"/>
      <dgm:spPr/>
      <dgm:t>
        <a:bodyPr/>
        <a:lstStyle/>
        <a:p>
          <a:endParaRPr lang="zh-CN" altLang="en-US" sz="2000" b="1">
            <a:solidFill>
              <a:schemeClr val="accent6"/>
            </a:solidFill>
          </a:endParaRPr>
        </a:p>
      </dgm:t>
    </dgm:pt>
    <dgm:pt modelId="{FEFAF445-61C1-4B97-AFE9-1D85CF643FEB}">
      <dgm:prSet phldrT="[文本]" custT="1"/>
      <dgm:spPr/>
      <dgm:t>
        <a:bodyPr/>
        <a:lstStyle/>
        <a:p>
          <a:r>
            <a:rPr lang="zh-CN" altLang="en-US" sz="2000" b="1" dirty="0">
              <a:solidFill>
                <a:schemeClr val="accent6"/>
              </a:solidFill>
            </a:rPr>
            <a:t>制定计划、发布信息</a:t>
          </a:r>
        </a:p>
      </dgm:t>
    </dgm:pt>
    <dgm:pt modelId="{E1D0882E-D444-49E0-B1FF-A44973547482}" type="parTrans" cxnId="{A081C544-A945-4EE1-BB08-7E89AACB07F8}">
      <dgm:prSet/>
      <dgm:spPr/>
      <dgm:t>
        <a:bodyPr/>
        <a:lstStyle/>
        <a:p>
          <a:endParaRPr lang="zh-CN" altLang="en-US" sz="2000" b="1">
            <a:solidFill>
              <a:schemeClr val="accent6"/>
            </a:solidFill>
          </a:endParaRPr>
        </a:p>
      </dgm:t>
    </dgm:pt>
    <dgm:pt modelId="{E19F27DA-5609-4195-A328-1A20C87391FC}" type="sibTrans" cxnId="{A081C544-A945-4EE1-BB08-7E89AACB07F8}">
      <dgm:prSet/>
      <dgm:spPr/>
      <dgm:t>
        <a:bodyPr/>
        <a:lstStyle/>
        <a:p>
          <a:endParaRPr lang="zh-CN" altLang="en-US" sz="2000" b="1">
            <a:solidFill>
              <a:schemeClr val="accent6"/>
            </a:solidFill>
          </a:endParaRPr>
        </a:p>
      </dgm:t>
    </dgm:pt>
    <dgm:pt modelId="{50D17F6F-238A-450F-8C10-ADD8AF520E32}">
      <dgm:prSet phldrT="[文本]" custT="1"/>
      <dgm:spPr/>
      <dgm:t>
        <a:bodyPr/>
        <a:lstStyle/>
        <a:p>
          <a:r>
            <a:rPr lang="zh-CN" altLang="en-US" sz="2000" b="1" dirty="0">
              <a:solidFill>
                <a:schemeClr val="accent6"/>
              </a:solidFill>
            </a:rPr>
            <a:t>录用甄选</a:t>
          </a:r>
        </a:p>
      </dgm:t>
    </dgm:pt>
    <dgm:pt modelId="{CDE98406-0E5D-4FD3-898B-A15033D882FC}" type="parTrans" cxnId="{FD7A571E-79ED-4E85-893E-89F611F934B9}">
      <dgm:prSet/>
      <dgm:spPr/>
      <dgm:t>
        <a:bodyPr/>
        <a:lstStyle/>
        <a:p>
          <a:endParaRPr lang="zh-CN" altLang="en-US" sz="2000" b="1">
            <a:solidFill>
              <a:schemeClr val="accent6"/>
            </a:solidFill>
          </a:endParaRPr>
        </a:p>
      </dgm:t>
    </dgm:pt>
    <dgm:pt modelId="{8D646767-39B5-4628-98FB-863FBFA19C0A}" type="sibTrans" cxnId="{FD7A571E-79ED-4E85-893E-89F611F934B9}">
      <dgm:prSet custT="1"/>
      <dgm:spPr/>
      <dgm:t>
        <a:bodyPr/>
        <a:lstStyle/>
        <a:p>
          <a:endParaRPr lang="zh-CN" altLang="en-US" sz="2000" b="1">
            <a:solidFill>
              <a:schemeClr val="accent6"/>
            </a:solidFill>
          </a:endParaRPr>
        </a:p>
      </dgm:t>
    </dgm:pt>
    <dgm:pt modelId="{8B1B3C37-74D4-4BA3-AE01-CF63E24B7911}">
      <dgm:prSet phldrT="[文本]" custT="1"/>
      <dgm:spPr/>
      <dgm:t>
        <a:bodyPr/>
        <a:lstStyle/>
        <a:p>
          <a:r>
            <a:rPr lang="zh-CN" altLang="en-US" sz="2000" b="1" dirty="0">
              <a:solidFill>
                <a:schemeClr val="accent6"/>
              </a:solidFill>
            </a:rPr>
            <a:t>筛选简历、组织考评</a:t>
          </a:r>
        </a:p>
      </dgm:t>
    </dgm:pt>
    <dgm:pt modelId="{A9A6D665-4C79-45A0-8381-226FCB843629}" type="parTrans" cxnId="{4EF7DC14-B5E4-460F-B0A2-A418990C131B}">
      <dgm:prSet/>
      <dgm:spPr/>
      <dgm:t>
        <a:bodyPr/>
        <a:lstStyle/>
        <a:p>
          <a:endParaRPr lang="zh-CN" altLang="en-US" sz="2000" b="1">
            <a:solidFill>
              <a:schemeClr val="accent6"/>
            </a:solidFill>
          </a:endParaRPr>
        </a:p>
      </dgm:t>
    </dgm:pt>
    <dgm:pt modelId="{D0E50075-D0B7-4087-BCA7-CCE4BD69F6B0}" type="sibTrans" cxnId="{4EF7DC14-B5E4-460F-B0A2-A418990C131B}">
      <dgm:prSet/>
      <dgm:spPr/>
      <dgm:t>
        <a:bodyPr/>
        <a:lstStyle/>
        <a:p>
          <a:endParaRPr lang="zh-CN" altLang="en-US" sz="2000" b="1">
            <a:solidFill>
              <a:schemeClr val="accent6"/>
            </a:solidFill>
          </a:endParaRPr>
        </a:p>
      </dgm:t>
    </dgm:pt>
    <dgm:pt modelId="{B66C712E-D0D7-45F1-AAE9-8B864EAF4019}">
      <dgm:prSet phldrT="[文本]" custT="1"/>
      <dgm:spPr/>
      <dgm:t>
        <a:bodyPr/>
        <a:lstStyle/>
        <a:p>
          <a:r>
            <a:rPr lang="zh-CN" altLang="en-US" sz="2000" b="1" dirty="0">
              <a:solidFill>
                <a:schemeClr val="accent6"/>
              </a:solidFill>
            </a:rPr>
            <a:t>录用实施</a:t>
          </a:r>
        </a:p>
      </dgm:t>
    </dgm:pt>
    <dgm:pt modelId="{EFC42919-01ED-4CD6-8204-0909CA4FBCD9}" type="parTrans" cxnId="{D500DF77-CEB0-47C5-9A52-DEF7ABB38871}">
      <dgm:prSet/>
      <dgm:spPr/>
      <dgm:t>
        <a:bodyPr/>
        <a:lstStyle/>
        <a:p>
          <a:endParaRPr lang="zh-CN" altLang="en-US" sz="2000" b="1">
            <a:solidFill>
              <a:schemeClr val="accent6"/>
            </a:solidFill>
          </a:endParaRPr>
        </a:p>
      </dgm:t>
    </dgm:pt>
    <dgm:pt modelId="{4860FBA5-0B6E-48DE-B53B-CAD694AFFFD2}" type="sibTrans" cxnId="{D500DF77-CEB0-47C5-9A52-DEF7ABB38871}">
      <dgm:prSet custT="1"/>
      <dgm:spPr/>
      <dgm:t>
        <a:bodyPr/>
        <a:lstStyle/>
        <a:p>
          <a:endParaRPr lang="zh-CN" altLang="en-US" sz="2000" b="1">
            <a:solidFill>
              <a:schemeClr val="accent6"/>
            </a:solidFill>
          </a:endParaRPr>
        </a:p>
      </dgm:t>
    </dgm:pt>
    <dgm:pt modelId="{8705283B-C0D8-493C-BF2F-CC1B13881289}">
      <dgm:prSet phldrT="[文本]" custT="1"/>
      <dgm:spPr/>
      <dgm:t>
        <a:bodyPr/>
        <a:lstStyle/>
        <a:p>
          <a:r>
            <a:rPr lang="zh-CN" altLang="en-US" sz="2000" b="1" dirty="0">
              <a:solidFill>
                <a:schemeClr val="accent6"/>
              </a:solidFill>
            </a:rPr>
            <a:t>择优录用、办理手续</a:t>
          </a:r>
        </a:p>
      </dgm:t>
    </dgm:pt>
    <dgm:pt modelId="{A0636139-1917-440D-BB93-B2DC86C1A02C}" type="parTrans" cxnId="{7EBA38B0-349E-4A84-AAD9-E5B77FD6631B}">
      <dgm:prSet/>
      <dgm:spPr/>
      <dgm:t>
        <a:bodyPr/>
        <a:lstStyle/>
        <a:p>
          <a:endParaRPr lang="zh-CN" altLang="en-US" sz="2000" b="1">
            <a:solidFill>
              <a:schemeClr val="accent6"/>
            </a:solidFill>
          </a:endParaRPr>
        </a:p>
      </dgm:t>
    </dgm:pt>
    <dgm:pt modelId="{D0310A81-5BE7-4B3F-9C67-CE4FAE7C4443}" type="sibTrans" cxnId="{7EBA38B0-349E-4A84-AAD9-E5B77FD6631B}">
      <dgm:prSet/>
      <dgm:spPr/>
      <dgm:t>
        <a:bodyPr/>
        <a:lstStyle/>
        <a:p>
          <a:endParaRPr lang="zh-CN" altLang="en-US" sz="2000" b="1">
            <a:solidFill>
              <a:schemeClr val="accent6"/>
            </a:solidFill>
          </a:endParaRPr>
        </a:p>
      </dgm:t>
    </dgm:pt>
    <dgm:pt modelId="{E3A93832-1A82-44D8-97E4-F25F5743C978}">
      <dgm:prSet phldrT="[文本]" custT="1"/>
      <dgm:spPr/>
      <dgm:t>
        <a:bodyPr/>
        <a:lstStyle/>
        <a:p>
          <a:r>
            <a:rPr lang="zh-CN" altLang="en-US" sz="2000" b="1" dirty="0">
              <a:solidFill>
                <a:schemeClr val="accent6"/>
              </a:solidFill>
            </a:rPr>
            <a:t>录用评估</a:t>
          </a:r>
        </a:p>
      </dgm:t>
    </dgm:pt>
    <dgm:pt modelId="{35C9A0A5-165E-41E0-9427-195E90C90790}" type="parTrans" cxnId="{C17A2252-A0F6-4688-9CA7-081CEBC9D770}">
      <dgm:prSet/>
      <dgm:spPr/>
      <dgm:t>
        <a:bodyPr/>
        <a:lstStyle/>
        <a:p>
          <a:endParaRPr lang="zh-CN" altLang="en-US" sz="2000" b="1">
            <a:solidFill>
              <a:schemeClr val="accent6"/>
            </a:solidFill>
          </a:endParaRPr>
        </a:p>
      </dgm:t>
    </dgm:pt>
    <dgm:pt modelId="{A407D68F-5040-4AFD-B067-954C9C95C764}" type="sibTrans" cxnId="{C17A2252-A0F6-4688-9CA7-081CEBC9D770}">
      <dgm:prSet/>
      <dgm:spPr/>
      <dgm:t>
        <a:bodyPr/>
        <a:lstStyle/>
        <a:p>
          <a:endParaRPr lang="zh-CN" altLang="en-US" sz="2000" b="1">
            <a:solidFill>
              <a:schemeClr val="accent6"/>
            </a:solidFill>
          </a:endParaRPr>
        </a:p>
      </dgm:t>
    </dgm:pt>
    <dgm:pt modelId="{EA496F88-2B6E-4D89-9691-F3B32F792D1C}">
      <dgm:prSet phldrT="[文本]" custT="1"/>
      <dgm:spPr/>
      <dgm:t>
        <a:bodyPr/>
        <a:lstStyle/>
        <a:p>
          <a:r>
            <a:rPr lang="zh-CN" altLang="en-US" sz="2000" b="1" dirty="0">
              <a:solidFill>
                <a:schemeClr val="accent6"/>
              </a:solidFill>
            </a:rPr>
            <a:t>总结评价、经验归档</a:t>
          </a:r>
        </a:p>
      </dgm:t>
    </dgm:pt>
    <dgm:pt modelId="{A7D266AC-BD99-475A-9D77-BC9905D12B0A}" type="parTrans" cxnId="{57BAD7D2-E28E-4531-96EE-D9BC057127AF}">
      <dgm:prSet/>
      <dgm:spPr/>
      <dgm:t>
        <a:bodyPr/>
        <a:lstStyle/>
        <a:p>
          <a:endParaRPr lang="zh-CN" altLang="en-US" sz="2000" b="1">
            <a:solidFill>
              <a:schemeClr val="accent6"/>
            </a:solidFill>
          </a:endParaRPr>
        </a:p>
      </dgm:t>
    </dgm:pt>
    <dgm:pt modelId="{950C68C9-934E-4D00-AA3B-1272A919D4AD}" type="sibTrans" cxnId="{57BAD7D2-E28E-4531-96EE-D9BC057127AF}">
      <dgm:prSet/>
      <dgm:spPr/>
      <dgm:t>
        <a:bodyPr/>
        <a:lstStyle/>
        <a:p>
          <a:endParaRPr lang="zh-CN" altLang="en-US" sz="2000" b="1">
            <a:solidFill>
              <a:schemeClr val="accent6"/>
            </a:solidFill>
          </a:endParaRPr>
        </a:p>
      </dgm:t>
    </dgm:pt>
    <dgm:pt modelId="{B4E99DEF-EAD3-41B7-896B-CD4C069A5228}" type="pres">
      <dgm:prSet presAssocID="{51F24C1A-BB29-47E9-A5D0-43FE70346D92}" presName="outerComposite" presStyleCnt="0">
        <dgm:presLayoutVars>
          <dgm:chMax val="5"/>
          <dgm:dir/>
          <dgm:resizeHandles val="exact"/>
        </dgm:presLayoutVars>
      </dgm:prSet>
      <dgm:spPr/>
    </dgm:pt>
    <dgm:pt modelId="{80060FA3-466B-4523-8767-4D32B721E289}" type="pres">
      <dgm:prSet presAssocID="{51F24C1A-BB29-47E9-A5D0-43FE70346D92}" presName="dummyMaxCanvas" presStyleCnt="0">
        <dgm:presLayoutVars/>
      </dgm:prSet>
      <dgm:spPr/>
    </dgm:pt>
    <dgm:pt modelId="{4CF2EFD2-0112-4D40-B86F-49CB0A98D77A}" type="pres">
      <dgm:prSet presAssocID="{51F24C1A-BB29-47E9-A5D0-43FE70346D92}" presName="FourNodes_1" presStyleLbl="node1" presStyleIdx="0" presStyleCnt="4">
        <dgm:presLayoutVars>
          <dgm:bulletEnabled val="1"/>
        </dgm:presLayoutVars>
      </dgm:prSet>
      <dgm:spPr/>
    </dgm:pt>
    <dgm:pt modelId="{32968E52-35A0-4F70-ABB9-34A77D0B6BD6}" type="pres">
      <dgm:prSet presAssocID="{51F24C1A-BB29-47E9-A5D0-43FE70346D92}" presName="FourNodes_2" presStyleLbl="node1" presStyleIdx="1" presStyleCnt="4">
        <dgm:presLayoutVars>
          <dgm:bulletEnabled val="1"/>
        </dgm:presLayoutVars>
      </dgm:prSet>
      <dgm:spPr/>
    </dgm:pt>
    <dgm:pt modelId="{C842B429-9064-47BC-83D6-4F0EA2130BB8}" type="pres">
      <dgm:prSet presAssocID="{51F24C1A-BB29-47E9-A5D0-43FE70346D92}" presName="FourNodes_3" presStyleLbl="node1" presStyleIdx="2" presStyleCnt="4">
        <dgm:presLayoutVars>
          <dgm:bulletEnabled val="1"/>
        </dgm:presLayoutVars>
      </dgm:prSet>
      <dgm:spPr/>
    </dgm:pt>
    <dgm:pt modelId="{1A8C098B-C24A-4E85-9826-2077B01B2B35}" type="pres">
      <dgm:prSet presAssocID="{51F24C1A-BB29-47E9-A5D0-43FE70346D92}" presName="FourNodes_4" presStyleLbl="node1" presStyleIdx="3" presStyleCnt="4">
        <dgm:presLayoutVars>
          <dgm:bulletEnabled val="1"/>
        </dgm:presLayoutVars>
      </dgm:prSet>
      <dgm:spPr/>
    </dgm:pt>
    <dgm:pt modelId="{E1ED7FD4-BB0B-488D-8D35-F84F00DBFF61}" type="pres">
      <dgm:prSet presAssocID="{51F24C1A-BB29-47E9-A5D0-43FE70346D92}" presName="FourConn_1-2" presStyleLbl="fgAccFollowNode1" presStyleIdx="0" presStyleCnt="3">
        <dgm:presLayoutVars>
          <dgm:bulletEnabled val="1"/>
        </dgm:presLayoutVars>
      </dgm:prSet>
      <dgm:spPr/>
    </dgm:pt>
    <dgm:pt modelId="{76686CD6-97FC-4E62-A4E0-97F7F2133596}" type="pres">
      <dgm:prSet presAssocID="{51F24C1A-BB29-47E9-A5D0-43FE70346D92}" presName="FourConn_2-3" presStyleLbl="fgAccFollowNode1" presStyleIdx="1" presStyleCnt="3">
        <dgm:presLayoutVars>
          <dgm:bulletEnabled val="1"/>
        </dgm:presLayoutVars>
      </dgm:prSet>
      <dgm:spPr/>
    </dgm:pt>
    <dgm:pt modelId="{3C539568-028F-4812-A2A7-52E928BA0735}" type="pres">
      <dgm:prSet presAssocID="{51F24C1A-BB29-47E9-A5D0-43FE70346D92}" presName="FourConn_3-4" presStyleLbl="fgAccFollowNode1" presStyleIdx="2" presStyleCnt="3">
        <dgm:presLayoutVars>
          <dgm:bulletEnabled val="1"/>
        </dgm:presLayoutVars>
      </dgm:prSet>
      <dgm:spPr/>
    </dgm:pt>
    <dgm:pt modelId="{1AB3A744-6B49-45E6-8F06-7FC7989B55BC}" type="pres">
      <dgm:prSet presAssocID="{51F24C1A-BB29-47E9-A5D0-43FE70346D92}" presName="FourNodes_1_text" presStyleLbl="node1" presStyleIdx="3" presStyleCnt="4">
        <dgm:presLayoutVars>
          <dgm:bulletEnabled val="1"/>
        </dgm:presLayoutVars>
      </dgm:prSet>
      <dgm:spPr/>
    </dgm:pt>
    <dgm:pt modelId="{D5FC6054-BA78-4C71-8A5A-3389D32BDD31}" type="pres">
      <dgm:prSet presAssocID="{51F24C1A-BB29-47E9-A5D0-43FE70346D92}" presName="FourNodes_2_text" presStyleLbl="node1" presStyleIdx="3" presStyleCnt="4">
        <dgm:presLayoutVars>
          <dgm:bulletEnabled val="1"/>
        </dgm:presLayoutVars>
      </dgm:prSet>
      <dgm:spPr/>
    </dgm:pt>
    <dgm:pt modelId="{F23F0929-A00D-4467-866E-30857F30B154}" type="pres">
      <dgm:prSet presAssocID="{51F24C1A-BB29-47E9-A5D0-43FE70346D92}" presName="FourNodes_3_text" presStyleLbl="node1" presStyleIdx="3" presStyleCnt="4">
        <dgm:presLayoutVars>
          <dgm:bulletEnabled val="1"/>
        </dgm:presLayoutVars>
      </dgm:prSet>
      <dgm:spPr/>
    </dgm:pt>
    <dgm:pt modelId="{E73AEEA2-2A24-4DB1-ABDB-CD24B96259E2}" type="pres">
      <dgm:prSet presAssocID="{51F24C1A-BB29-47E9-A5D0-43FE70346D92}" presName="FourNodes_4_text" presStyleLbl="node1" presStyleIdx="3" presStyleCnt="4">
        <dgm:presLayoutVars>
          <dgm:bulletEnabled val="1"/>
        </dgm:presLayoutVars>
      </dgm:prSet>
      <dgm:spPr/>
    </dgm:pt>
  </dgm:ptLst>
  <dgm:cxnLst>
    <dgm:cxn modelId="{385AE50B-0B7C-4854-BE57-54CE224C52A4}" type="presOf" srcId="{EA496F88-2B6E-4D89-9691-F3B32F792D1C}" destId="{1A8C098B-C24A-4E85-9826-2077B01B2B35}" srcOrd="0" destOrd="1" presId="urn:microsoft.com/office/officeart/2005/8/layout/vProcess5"/>
    <dgm:cxn modelId="{D2ABF60D-02EF-49BF-95E9-C65939101618}" type="presOf" srcId="{8705283B-C0D8-493C-BF2F-CC1B13881289}" destId="{F23F0929-A00D-4467-866E-30857F30B154}" srcOrd="1" destOrd="1" presId="urn:microsoft.com/office/officeart/2005/8/layout/vProcess5"/>
    <dgm:cxn modelId="{4EF7DC14-B5E4-460F-B0A2-A418990C131B}" srcId="{50D17F6F-238A-450F-8C10-ADD8AF520E32}" destId="{8B1B3C37-74D4-4BA3-AE01-CF63E24B7911}" srcOrd="0" destOrd="0" parTransId="{A9A6D665-4C79-45A0-8381-226FCB843629}" sibTransId="{D0E50075-D0B7-4087-BCA7-CCE4BD69F6B0}"/>
    <dgm:cxn modelId="{FD7A571E-79ED-4E85-893E-89F611F934B9}" srcId="{51F24C1A-BB29-47E9-A5D0-43FE70346D92}" destId="{50D17F6F-238A-450F-8C10-ADD8AF520E32}" srcOrd="1" destOrd="0" parTransId="{CDE98406-0E5D-4FD3-898B-A15033D882FC}" sibTransId="{8D646767-39B5-4628-98FB-863FBFA19C0A}"/>
    <dgm:cxn modelId="{0164862A-6DF2-48C0-A274-E14169AC3B65}" type="presOf" srcId="{FEFAF445-61C1-4B97-AFE9-1D85CF643FEB}" destId="{4CF2EFD2-0112-4D40-B86F-49CB0A98D77A}" srcOrd="0" destOrd="1" presId="urn:microsoft.com/office/officeart/2005/8/layout/vProcess5"/>
    <dgm:cxn modelId="{B6737536-9423-44D2-9BC2-E24677108D8E}" type="presOf" srcId="{8705283B-C0D8-493C-BF2F-CC1B13881289}" destId="{C842B429-9064-47BC-83D6-4F0EA2130BB8}" srcOrd="0" destOrd="1" presId="urn:microsoft.com/office/officeart/2005/8/layout/vProcess5"/>
    <dgm:cxn modelId="{525E1B3D-7393-4A9A-B6C7-BD5356A06DFC}" type="presOf" srcId="{ECA77B5D-AD7C-4569-BDD5-796D8FD78F50}" destId="{1AB3A744-6B49-45E6-8F06-7FC7989B55BC}" srcOrd="1" destOrd="0" presId="urn:microsoft.com/office/officeart/2005/8/layout/vProcess5"/>
    <dgm:cxn modelId="{13A2F842-4781-4755-8A87-EC5A88A48B6A}" type="presOf" srcId="{ECA77B5D-AD7C-4569-BDD5-796D8FD78F50}" destId="{4CF2EFD2-0112-4D40-B86F-49CB0A98D77A}" srcOrd="0" destOrd="0" presId="urn:microsoft.com/office/officeart/2005/8/layout/vProcess5"/>
    <dgm:cxn modelId="{A081C544-A945-4EE1-BB08-7E89AACB07F8}" srcId="{ECA77B5D-AD7C-4569-BDD5-796D8FD78F50}" destId="{FEFAF445-61C1-4B97-AFE9-1D85CF643FEB}" srcOrd="0" destOrd="0" parTransId="{E1D0882E-D444-49E0-B1FF-A44973547482}" sibTransId="{E19F27DA-5609-4195-A328-1A20C87391FC}"/>
    <dgm:cxn modelId="{C17A2252-A0F6-4688-9CA7-081CEBC9D770}" srcId="{51F24C1A-BB29-47E9-A5D0-43FE70346D92}" destId="{E3A93832-1A82-44D8-97E4-F25F5743C978}" srcOrd="3" destOrd="0" parTransId="{35C9A0A5-165E-41E0-9427-195E90C90790}" sibTransId="{A407D68F-5040-4AFD-B067-954C9C95C764}"/>
    <dgm:cxn modelId="{D500DF77-CEB0-47C5-9A52-DEF7ABB38871}" srcId="{51F24C1A-BB29-47E9-A5D0-43FE70346D92}" destId="{B66C712E-D0D7-45F1-AAE9-8B864EAF4019}" srcOrd="2" destOrd="0" parTransId="{EFC42919-01ED-4CD6-8204-0909CA4FBCD9}" sibTransId="{4860FBA5-0B6E-48DE-B53B-CAD694AFFFD2}"/>
    <dgm:cxn modelId="{4EB30B7D-91C2-47E3-A083-A4FE23E08E5B}" type="presOf" srcId="{8D646767-39B5-4628-98FB-863FBFA19C0A}" destId="{76686CD6-97FC-4E62-A4E0-97F7F2133596}" srcOrd="0" destOrd="0" presId="urn:microsoft.com/office/officeart/2005/8/layout/vProcess5"/>
    <dgm:cxn modelId="{6CB2EA8D-2250-4E55-9CE8-649AEEC69855}" type="presOf" srcId="{4860FBA5-0B6E-48DE-B53B-CAD694AFFFD2}" destId="{3C539568-028F-4812-A2A7-52E928BA0735}" srcOrd="0" destOrd="0" presId="urn:microsoft.com/office/officeart/2005/8/layout/vProcess5"/>
    <dgm:cxn modelId="{45F9B090-0045-4438-BDAB-C2B229D97C4F}" type="presOf" srcId="{50D17F6F-238A-450F-8C10-ADD8AF520E32}" destId="{D5FC6054-BA78-4C71-8A5A-3389D32BDD31}" srcOrd="1" destOrd="0" presId="urn:microsoft.com/office/officeart/2005/8/layout/vProcess5"/>
    <dgm:cxn modelId="{7EBA38B0-349E-4A84-AAD9-E5B77FD6631B}" srcId="{B66C712E-D0D7-45F1-AAE9-8B864EAF4019}" destId="{8705283B-C0D8-493C-BF2F-CC1B13881289}" srcOrd="0" destOrd="0" parTransId="{A0636139-1917-440D-BB93-B2DC86C1A02C}" sibTransId="{D0310A81-5BE7-4B3F-9C67-CE4FAE7C4443}"/>
    <dgm:cxn modelId="{9A5103C4-A0E9-47D5-B568-BEE26CE13F29}" srcId="{51F24C1A-BB29-47E9-A5D0-43FE70346D92}" destId="{ECA77B5D-AD7C-4569-BDD5-796D8FD78F50}" srcOrd="0" destOrd="0" parTransId="{4FD0ABB4-894A-4F4A-AD07-3D3782BD3668}" sibTransId="{4F78E39B-8245-42D0-B3E8-FD90081D1457}"/>
    <dgm:cxn modelId="{EF0F49C5-7EDF-437F-96E7-89380FC7D798}" type="presOf" srcId="{B66C712E-D0D7-45F1-AAE9-8B864EAF4019}" destId="{F23F0929-A00D-4467-866E-30857F30B154}" srcOrd="1" destOrd="0" presId="urn:microsoft.com/office/officeart/2005/8/layout/vProcess5"/>
    <dgm:cxn modelId="{C198D8D0-6302-4790-939F-3422801DBFF8}" type="presOf" srcId="{FEFAF445-61C1-4B97-AFE9-1D85CF643FEB}" destId="{1AB3A744-6B49-45E6-8F06-7FC7989B55BC}" srcOrd="1" destOrd="1" presId="urn:microsoft.com/office/officeart/2005/8/layout/vProcess5"/>
    <dgm:cxn modelId="{A83655D2-3D09-47C3-981D-682A71701685}" type="presOf" srcId="{4F78E39B-8245-42D0-B3E8-FD90081D1457}" destId="{E1ED7FD4-BB0B-488D-8D35-F84F00DBFF61}" srcOrd="0" destOrd="0" presId="urn:microsoft.com/office/officeart/2005/8/layout/vProcess5"/>
    <dgm:cxn modelId="{57BAD7D2-E28E-4531-96EE-D9BC057127AF}" srcId="{E3A93832-1A82-44D8-97E4-F25F5743C978}" destId="{EA496F88-2B6E-4D89-9691-F3B32F792D1C}" srcOrd="0" destOrd="0" parTransId="{A7D266AC-BD99-475A-9D77-BC9905D12B0A}" sibTransId="{950C68C9-934E-4D00-AA3B-1272A919D4AD}"/>
    <dgm:cxn modelId="{F7A694D3-4DBA-432A-B0EC-283887B3598F}" type="presOf" srcId="{E3A93832-1A82-44D8-97E4-F25F5743C978}" destId="{E73AEEA2-2A24-4DB1-ABDB-CD24B96259E2}" srcOrd="1" destOrd="0" presId="urn:microsoft.com/office/officeart/2005/8/layout/vProcess5"/>
    <dgm:cxn modelId="{17E189D7-BF9C-4ADB-92A7-57DEBC549F90}" type="presOf" srcId="{B66C712E-D0D7-45F1-AAE9-8B864EAF4019}" destId="{C842B429-9064-47BC-83D6-4F0EA2130BB8}" srcOrd="0" destOrd="0" presId="urn:microsoft.com/office/officeart/2005/8/layout/vProcess5"/>
    <dgm:cxn modelId="{AC4717E9-FB39-4ED4-B989-ADE437ED1DC1}" type="presOf" srcId="{51F24C1A-BB29-47E9-A5D0-43FE70346D92}" destId="{B4E99DEF-EAD3-41B7-896B-CD4C069A5228}" srcOrd="0" destOrd="0" presId="urn:microsoft.com/office/officeart/2005/8/layout/vProcess5"/>
    <dgm:cxn modelId="{B06BCCF0-71F6-4DA7-B772-5CFAC082BEE3}" type="presOf" srcId="{50D17F6F-238A-450F-8C10-ADD8AF520E32}" destId="{32968E52-35A0-4F70-ABB9-34A77D0B6BD6}" srcOrd="0" destOrd="0" presId="urn:microsoft.com/office/officeart/2005/8/layout/vProcess5"/>
    <dgm:cxn modelId="{B062E2F1-4B4D-4704-90B1-B48A2AA6CEBC}" type="presOf" srcId="{E3A93832-1A82-44D8-97E4-F25F5743C978}" destId="{1A8C098B-C24A-4E85-9826-2077B01B2B35}" srcOrd="0" destOrd="0" presId="urn:microsoft.com/office/officeart/2005/8/layout/vProcess5"/>
    <dgm:cxn modelId="{CB57B9F6-AEE6-459C-BFF9-C0D50F945343}" type="presOf" srcId="{8B1B3C37-74D4-4BA3-AE01-CF63E24B7911}" destId="{32968E52-35A0-4F70-ABB9-34A77D0B6BD6}" srcOrd="0" destOrd="1" presId="urn:microsoft.com/office/officeart/2005/8/layout/vProcess5"/>
    <dgm:cxn modelId="{E399F3F8-A647-43F9-B723-54C0B040C713}" type="presOf" srcId="{EA496F88-2B6E-4D89-9691-F3B32F792D1C}" destId="{E73AEEA2-2A24-4DB1-ABDB-CD24B96259E2}" srcOrd="1" destOrd="1" presId="urn:microsoft.com/office/officeart/2005/8/layout/vProcess5"/>
    <dgm:cxn modelId="{0325C0FE-FEAF-4361-B93D-C2EB84AB7FA7}" type="presOf" srcId="{8B1B3C37-74D4-4BA3-AE01-CF63E24B7911}" destId="{D5FC6054-BA78-4C71-8A5A-3389D32BDD31}" srcOrd="1" destOrd="1" presId="urn:microsoft.com/office/officeart/2005/8/layout/vProcess5"/>
    <dgm:cxn modelId="{ECAC1D91-0EC5-441C-9794-6E00BD925C85}" type="presParOf" srcId="{B4E99DEF-EAD3-41B7-896B-CD4C069A5228}" destId="{80060FA3-466B-4523-8767-4D32B721E289}" srcOrd="0" destOrd="0" presId="urn:microsoft.com/office/officeart/2005/8/layout/vProcess5"/>
    <dgm:cxn modelId="{4EF4831E-7EC1-406E-ACE6-4CA27F79DCC0}" type="presParOf" srcId="{B4E99DEF-EAD3-41B7-896B-CD4C069A5228}" destId="{4CF2EFD2-0112-4D40-B86F-49CB0A98D77A}" srcOrd="1" destOrd="0" presId="urn:microsoft.com/office/officeart/2005/8/layout/vProcess5"/>
    <dgm:cxn modelId="{35BA4AD6-A26B-4B3C-8599-F920F2E4FC8C}" type="presParOf" srcId="{B4E99DEF-EAD3-41B7-896B-CD4C069A5228}" destId="{32968E52-35A0-4F70-ABB9-34A77D0B6BD6}" srcOrd="2" destOrd="0" presId="urn:microsoft.com/office/officeart/2005/8/layout/vProcess5"/>
    <dgm:cxn modelId="{998634FF-5217-489A-9A6C-6157ACEE0EF6}" type="presParOf" srcId="{B4E99DEF-EAD3-41B7-896B-CD4C069A5228}" destId="{C842B429-9064-47BC-83D6-4F0EA2130BB8}" srcOrd="3" destOrd="0" presId="urn:microsoft.com/office/officeart/2005/8/layout/vProcess5"/>
    <dgm:cxn modelId="{FD3B4C1E-18C8-4166-AFBA-8AB374465666}" type="presParOf" srcId="{B4E99DEF-EAD3-41B7-896B-CD4C069A5228}" destId="{1A8C098B-C24A-4E85-9826-2077B01B2B35}" srcOrd="4" destOrd="0" presId="urn:microsoft.com/office/officeart/2005/8/layout/vProcess5"/>
    <dgm:cxn modelId="{69D736B1-4BB9-4382-A3AE-5E925EF92FCC}" type="presParOf" srcId="{B4E99DEF-EAD3-41B7-896B-CD4C069A5228}" destId="{E1ED7FD4-BB0B-488D-8D35-F84F00DBFF61}" srcOrd="5" destOrd="0" presId="urn:microsoft.com/office/officeart/2005/8/layout/vProcess5"/>
    <dgm:cxn modelId="{CEB9768D-CE7E-400D-AFFA-3847A255A301}" type="presParOf" srcId="{B4E99DEF-EAD3-41B7-896B-CD4C069A5228}" destId="{76686CD6-97FC-4E62-A4E0-97F7F2133596}" srcOrd="6" destOrd="0" presId="urn:microsoft.com/office/officeart/2005/8/layout/vProcess5"/>
    <dgm:cxn modelId="{952B123C-3735-4815-9F36-51D02AD37B51}" type="presParOf" srcId="{B4E99DEF-EAD3-41B7-896B-CD4C069A5228}" destId="{3C539568-028F-4812-A2A7-52E928BA0735}" srcOrd="7" destOrd="0" presId="urn:microsoft.com/office/officeart/2005/8/layout/vProcess5"/>
    <dgm:cxn modelId="{B9973955-B4EA-4AD4-8DEF-29B1363CFD48}" type="presParOf" srcId="{B4E99DEF-EAD3-41B7-896B-CD4C069A5228}" destId="{1AB3A744-6B49-45E6-8F06-7FC7989B55BC}" srcOrd="8" destOrd="0" presId="urn:microsoft.com/office/officeart/2005/8/layout/vProcess5"/>
    <dgm:cxn modelId="{88740D60-5728-4837-B9C5-7F5C7B564C61}" type="presParOf" srcId="{B4E99DEF-EAD3-41B7-896B-CD4C069A5228}" destId="{D5FC6054-BA78-4C71-8A5A-3389D32BDD31}" srcOrd="9" destOrd="0" presId="urn:microsoft.com/office/officeart/2005/8/layout/vProcess5"/>
    <dgm:cxn modelId="{64FE5565-41AA-4E56-B464-A5CDFBE3CA59}" type="presParOf" srcId="{B4E99DEF-EAD3-41B7-896B-CD4C069A5228}" destId="{F23F0929-A00D-4467-866E-30857F30B154}" srcOrd="10" destOrd="0" presId="urn:microsoft.com/office/officeart/2005/8/layout/vProcess5"/>
    <dgm:cxn modelId="{69E3B023-D4F4-40E3-9907-2A1D3D1C0F02}" type="presParOf" srcId="{B4E99DEF-EAD3-41B7-896B-CD4C069A5228}" destId="{E73AEEA2-2A24-4DB1-ABDB-CD24B96259E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E0CD00-338A-47AB-9C33-880ED4A54909}" type="doc">
      <dgm:prSet loTypeId="urn:microsoft.com/office/officeart/2008/layout/HexagonCluster" loCatId="picture" qsTypeId="urn:microsoft.com/office/officeart/2005/8/quickstyle/simple1" qsCatId="simple" csTypeId="urn:microsoft.com/office/officeart/2005/8/colors/accent2_1" csCatId="accent2" phldr="1"/>
      <dgm:spPr/>
      <dgm:t>
        <a:bodyPr/>
        <a:lstStyle/>
        <a:p>
          <a:endParaRPr lang="zh-CN" altLang="en-US"/>
        </a:p>
      </dgm:t>
    </dgm:pt>
    <dgm:pt modelId="{57151A19-2089-41E6-8D27-44A0A4380B14}">
      <dgm:prSet phldrT="[文本]"/>
      <dgm:spPr/>
      <dgm:t>
        <a:bodyPr/>
        <a:lstStyle/>
        <a:p>
          <a:r>
            <a:rPr lang="zh-CN" altLang="en-US" b="1" dirty="0"/>
            <a:t>实测法</a:t>
          </a:r>
        </a:p>
      </dgm:t>
    </dgm:pt>
    <dgm:pt modelId="{715ED38C-E4B6-45F1-879B-36F208834E57}" type="parTrans" cxnId="{E7431D3B-314F-4B69-B105-8C4F3D6833DE}">
      <dgm:prSet/>
      <dgm:spPr/>
      <dgm:t>
        <a:bodyPr/>
        <a:lstStyle/>
        <a:p>
          <a:endParaRPr lang="zh-CN" altLang="en-US" b="1"/>
        </a:p>
      </dgm:t>
    </dgm:pt>
    <dgm:pt modelId="{7B86134F-B13F-4C32-BD1F-614031E2A4E6}" type="sibTrans" cxnId="{E7431D3B-314F-4B69-B105-8C4F3D6833DE}">
      <dgm:prSet/>
      <dgm:spPr/>
      <dgm:t>
        <a:bodyPr/>
        <a:lstStyle/>
        <a:p>
          <a:endParaRPr lang="zh-CN" altLang="en-US" b="1"/>
        </a:p>
      </dgm:t>
    </dgm:pt>
    <dgm:pt modelId="{E305CC07-308E-400F-BA65-22462AE560DA}">
      <dgm:prSet phldrT="[文本]"/>
      <dgm:spPr/>
      <dgm:t>
        <a:bodyPr/>
        <a:lstStyle/>
        <a:p>
          <a:r>
            <a:rPr lang="zh-CN" altLang="en-US" b="1" dirty="0"/>
            <a:t>书面考试法</a:t>
          </a:r>
        </a:p>
      </dgm:t>
    </dgm:pt>
    <dgm:pt modelId="{AC65C56A-32A7-4271-ABC5-2345660ED67B}" type="parTrans" cxnId="{9F7995B0-8888-4E2F-825A-B7D0A2663CD0}">
      <dgm:prSet/>
      <dgm:spPr/>
      <dgm:t>
        <a:bodyPr/>
        <a:lstStyle/>
        <a:p>
          <a:endParaRPr lang="zh-CN" altLang="en-US" b="1"/>
        </a:p>
      </dgm:t>
    </dgm:pt>
    <dgm:pt modelId="{F7240A06-9608-43B5-B8DD-CA8310CA7939}" type="sibTrans" cxnId="{9F7995B0-8888-4E2F-825A-B7D0A2663CD0}">
      <dgm:prSet/>
      <dgm:spPr/>
      <dgm:t>
        <a:bodyPr/>
        <a:lstStyle/>
        <a:p>
          <a:endParaRPr lang="zh-CN" altLang="en-US" b="1"/>
        </a:p>
      </dgm:t>
    </dgm:pt>
    <dgm:pt modelId="{50F42F18-B369-4B84-B0F8-40A8C08D44AB}">
      <dgm:prSet phldrT="[文本]"/>
      <dgm:spPr/>
      <dgm:t>
        <a:bodyPr/>
        <a:lstStyle/>
        <a:p>
          <a:r>
            <a:rPr lang="zh-CN" altLang="en-US" b="1" dirty="0"/>
            <a:t>直观评估法</a:t>
          </a:r>
        </a:p>
      </dgm:t>
    </dgm:pt>
    <dgm:pt modelId="{BB7FBD94-A98E-4804-A74C-F4D8089CEAB7}" type="parTrans" cxnId="{5AC6FA74-1562-4147-B60D-27CBA9E40135}">
      <dgm:prSet/>
      <dgm:spPr/>
      <dgm:t>
        <a:bodyPr/>
        <a:lstStyle/>
        <a:p>
          <a:endParaRPr lang="zh-CN" altLang="en-US" b="1"/>
        </a:p>
      </dgm:t>
    </dgm:pt>
    <dgm:pt modelId="{858A81FD-3FBD-4C23-9C05-793606A8E2FC}" type="sibTrans" cxnId="{5AC6FA74-1562-4147-B60D-27CBA9E40135}">
      <dgm:prSet/>
      <dgm:spPr/>
      <dgm:t>
        <a:bodyPr/>
        <a:lstStyle/>
        <a:p>
          <a:endParaRPr lang="zh-CN" altLang="en-US" b="1"/>
        </a:p>
      </dgm:t>
    </dgm:pt>
    <dgm:pt modelId="{849EEF8F-3350-43A3-8CA6-A07C90615DCA}">
      <dgm:prSet phldrT="[文本]"/>
      <dgm:spPr/>
      <dgm:t>
        <a:bodyPr/>
        <a:lstStyle/>
        <a:p>
          <a:r>
            <a:rPr lang="zh-CN" altLang="en-US" b="1" dirty="0"/>
            <a:t>成绩记录法</a:t>
          </a:r>
        </a:p>
      </dgm:t>
    </dgm:pt>
    <dgm:pt modelId="{65DA1150-5EEC-49FC-A135-365ED09BA528}" type="parTrans" cxnId="{293F9984-0F3B-4036-AC5F-3DA06FDD5AC7}">
      <dgm:prSet/>
      <dgm:spPr/>
      <dgm:t>
        <a:bodyPr/>
        <a:lstStyle/>
        <a:p>
          <a:endParaRPr lang="zh-CN" altLang="en-US" b="1"/>
        </a:p>
      </dgm:t>
    </dgm:pt>
    <dgm:pt modelId="{FCF30548-5D51-4646-AF1D-108599797E04}" type="sibTrans" cxnId="{293F9984-0F3B-4036-AC5F-3DA06FDD5AC7}">
      <dgm:prSet/>
      <dgm:spPr/>
      <dgm:t>
        <a:bodyPr/>
        <a:lstStyle/>
        <a:p>
          <a:endParaRPr lang="zh-CN" altLang="en-US" b="1"/>
        </a:p>
      </dgm:t>
    </dgm:pt>
    <dgm:pt modelId="{7DA46BE1-E6ED-41C6-84E5-D8F74411F53C}">
      <dgm:prSet phldrT="[文本]"/>
      <dgm:spPr/>
      <dgm:t>
        <a:bodyPr/>
        <a:lstStyle/>
        <a:p>
          <a:r>
            <a:rPr lang="zh-CN" altLang="en-US" b="1" dirty="0"/>
            <a:t>情景模拟法</a:t>
          </a:r>
        </a:p>
      </dgm:t>
    </dgm:pt>
    <dgm:pt modelId="{0E35253E-972B-4D97-997A-E12C18D1066A}" type="parTrans" cxnId="{0ABE88E3-17F0-4A1F-B325-403DE9DE74D6}">
      <dgm:prSet/>
      <dgm:spPr/>
      <dgm:t>
        <a:bodyPr/>
        <a:lstStyle/>
        <a:p>
          <a:endParaRPr lang="zh-CN" altLang="en-US" b="1"/>
        </a:p>
      </dgm:t>
    </dgm:pt>
    <dgm:pt modelId="{DB451CC9-84AE-4336-8423-EE61FED98E1F}" type="sibTrans" cxnId="{0ABE88E3-17F0-4A1F-B325-403DE9DE74D6}">
      <dgm:prSet/>
      <dgm:spPr/>
      <dgm:t>
        <a:bodyPr/>
        <a:lstStyle/>
        <a:p>
          <a:endParaRPr lang="zh-CN" altLang="en-US" b="1"/>
        </a:p>
      </dgm:t>
    </dgm:pt>
    <dgm:pt modelId="{333DD1CF-CE8C-497A-AC8A-9F1724E28B8A}">
      <dgm:prSet phldrT="[文本]"/>
      <dgm:spPr/>
      <dgm:t>
        <a:bodyPr/>
        <a:lstStyle/>
        <a:p>
          <a:r>
            <a:rPr lang="zh-CN" altLang="en-US" b="1" dirty="0"/>
            <a:t>民主测评法</a:t>
          </a:r>
        </a:p>
      </dgm:t>
    </dgm:pt>
    <dgm:pt modelId="{D2B13A2B-96AA-48E1-B41E-956D85B39948}" type="parTrans" cxnId="{3166E6CC-E917-4670-AF08-086017DE3501}">
      <dgm:prSet/>
      <dgm:spPr/>
      <dgm:t>
        <a:bodyPr/>
        <a:lstStyle/>
        <a:p>
          <a:endParaRPr lang="zh-CN" altLang="en-US" b="1"/>
        </a:p>
      </dgm:t>
    </dgm:pt>
    <dgm:pt modelId="{22369660-247E-46FC-917F-116BBDC7F3BA}" type="sibTrans" cxnId="{3166E6CC-E917-4670-AF08-086017DE3501}">
      <dgm:prSet/>
      <dgm:spPr/>
      <dgm:t>
        <a:bodyPr/>
        <a:lstStyle/>
        <a:p>
          <a:endParaRPr lang="zh-CN" altLang="en-US" b="1"/>
        </a:p>
      </dgm:t>
    </dgm:pt>
    <dgm:pt modelId="{C214C7E4-F2FB-418A-84A5-D41C25024D50}">
      <dgm:prSet phldrT="[文本]"/>
      <dgm:spPr/>
      <dgm:t>
        <a:bodyPr/>
        <a:lstStyle/>
        <a:p>
          <a:r>
            <a:rPr lang="zh-CN" altLang="en-US" b="1" dirty="0"/>
            <a:t>因素评分法</a:t>
          </a:r>
        </a:p>
      </dgm:t>
    </dgm:pt>
    <dgm:pt modelId="{1C1E7427-A399-42BC-90A5-960383D96681}" type="parTrans" cxnId="{4025414A-6978-4A89-A64B-5B9113E769C9}">
      <dgm:prSet/>
      <dgm:spPr/>
      <dgm:t>
        <a:bodyPr/>
        <a:lstStyle/>
        <a:p>
          <a:endParaRPr lang="zh-CN" altLang="en-US" b="1"/>
        </a:p>
      </dgm:t>
    </dgm:pt>
    <dgm:pt modelId="{1F47CB72-751F-46D6-A871-5C15074695E9}" type="sibTrans" cxnId="{4025414A-6978-4A89-A64B-5B9113E769C9}">
      <dgm:prSet/>
      <dgm:spPr/>
      <dgm:t>
        <a:bodyPr/>
        <a:lstStyle/>
        <a:p>
          <a:endParaRPr lang="zh-CN" altLang="en-US" b="1"/>
        </a:p>
      </dgm:t>
    </dgm:pt>
    <dgm:pt modelId="{1D46F76A-E846-484F-B13F-755229E89257}" type="pres">
      <dgm:prSet presAssocID="{59E0CD00-338A-47AB-9C33-880ED4A54909}" presName="Name0" presStyleCnt="0">
        <dgm:presLayoutVars>
          <dgm:chMax val="21"/>
          <dgm:chPref val="21"/>
        </dgm:presLayoutVars>
      </dgm:prSet>
      <dgm:spPr/>
    </dgm:pt>
    <dgm:pt modelId="{789A0DD9-CD89-4B0E-A52C-C6A163CDE6B7}" type="pres">
      <dgm:prSet presAssocID="{57151A19-2089-41E6-8D27-44A0A4380B14}" presName="text1" presStyleCnt="0"/>
      <dgm:spPr/>
    </dgm:pt>
    <dgm:pt modelId="{4FCA7D7F-6013-4655-B6D9-7AB2AFFA1D2B}" type="pres">
      <dgm:prSet presAssocID="{57151A19-2089-41E6-8D27-44A0A4380B14}" presName="textRepeatNode" presStyleLbl="alignNode1" presStyleIdx="0" presStyleCnt="7">
        <dgm:presLayoutVars>
          <dgm:chMax val="0"/>
          <dgm:chPref val="0"/>
          <dgm:bulletEnabled val="1"/>
        </dgm:presLayoutVars>
      </dgm:prSet>
      <dgm:spPr/>
    </dgm:pt>
    <dgm:pt modelId="{E1C6B0B6-5A04-4F2D-87B7-2ED244A83EE3}" type="pres">
      <dgm:prSet presAssocID="{57151A19-2089-41E6-8D27-44A0A4380B14}" presName="textaccent1" presStyleCnt="0"/>
      <dgm:spPr/>
    </dgm:pt>
    <dgm:pt modelId="{D5AB3710-2938-47B1-927E-8F04FEF08AE0}" type="pres">
      <dgm:prSet presAssocID="{57151A19-2089-41E6-8D27-44A0A4380B14}" presName="accentRepeatNode" presStyleLbl="solidAlignAcc1" presStyleIdx="0" presStyleCnt="14"/>
      <dgm:spPr/>
    </dgm:pt>
    <dgm:pt modelId="{9FA91758-F2AA-4834-A356-5C2B02D4BE0E}" type="pres">
      <dgm:prSet presAssocID="{7B86134F-B13F-4C32-BD1F-614031E2A4E6}" presName="image1" presStyleCnt="0"/>
      <dgm:spPr/>
    </dgm:pt>
    <dgm:pt modelId="{5C64D1FC-70AD-484D-876B-77A4A91C6C96}" type="pres">
      <dgm:prSet presAssocID="{7B86134F-B13F-4C32-BD1F-614031E2A4E6}" presName="imageRepeatNode" presStyleLbl="alignAcc1" presStyleIdx="0" presStyleCnt="7"/>
      <dgm:spPr/>
    </dgm:pt>
    <dgm:pt modelId="{5A9FD59B-50F4-4B52-B2B8-BE2E79298A15}" type="pres">
      <dgm:prSet presAssocID="{7B86134F-B13F-4C32-BD1F-614031E2A4E6}" presName="imageaccent1" presStyleCnt="0"/>
      <dgm:spPr/>
    </dgm:pt>
    <dgm:pt modelId="{C7A34D8D-37D3-4F96-9BD8-3C852545D88D}" type="pres">
      <dgm:prSet presAssocID="{7B86134F-B13F-4C32-BD1F-614031E2A4E6}" presName="accentRepeatNode" presStyleLbl="solidAlignAcc1" presStyleIdx="1" presStyleCnt="14"/>
      <dgm:spPr/>
    </dgm:pt>
    <dgm:pt modelId="{AAF5AA44-642C-4941-99FF-D4195D05B3DF}" type="pres">
      <dgm:prSet presAssocID="{849EEF8F-3350-43A3-8CA6-A07C90615DCA}" presName="text2" presStyleCnt="0"/>
      <dgm:spPr/>
    </dgm:pt>
    <dgm:pt modelId="{5FB21DA5-E569-48D5-8D61-502A40F237B6}" type="pres">
      <dgm:prSet presAssocID="{849EEF8F-3350-43A3-8CA6-A07C90615DCA}" presName="textRepeatNode" presStyleLbl="alignNode1" presStyleIdx="1" presStyleCnt="7">
        <dgm:presLayoutVars>
          <dgm:chMax val="0"/>
          <dgm:chPref val="0"/>
          <dgm:bulletEnabled val="1"/>
        </dgm:presLayoutVars>
      </dgm:prSet>
      <dgm:spPr/>
    </dgm:pt>
    <dgm:pt modelId="{4B798B68-4B28-4490-B275-497E5CF101E0}" type="pres">
      <dgm:prSet presAssocID="{849EEF8F-3350-43A3-8CA6-A07C90615DCA}" presName="textaccent2" presStyleCnt="0"/>
      <dgm:spPr/>
    </dgm:pt>
    <dgm:pt modelId="{F72557C3-F013-4132-BD1E-B7C50A9EA554}" type="pres">
      <dgm:prSet presAssocID="{849EEF8F-3350-43A3-8CA6-A07C90615DCA}" presName="accentRepeatNode" presStyleLbl="solidAlignAcc1" presStyleIdx="2" presStyleCnt="14"/>
      <dgm:spPr/>
    </dgm:pt>
    <dgm:pt modelId="{88813D86-AB91-4EC3-A8EC-FFE9555BBAD7}" type="pres">
      <dgm:prSet presAssocID="{FCF30548-5D51-4646-AF1D-108599797E04}" presName="image2" presStyleCnt="0"/>
      <dgm:spPr/>
    </dgm:pt>
    <dgm:pt modelId="{D1EBD159-FFD1-46A8-92E1-1112B290C1F2}" type="pres">
      <dgm:prSet presAssocID="{FCF30548-5D51-4646-AF1D-108599797E04}" presName="imageRepeatNode" presStyleLbl="alignAcc1" presStyleIdx="1" presStyleCnt="7"/>
      <dgm:spPr/>
    </dgm:pt>
    <dgm:pt modelId="{C7D1FEEC-909C-4F4E-BC46-7489EF1D6635}" type="pres">
      <dgm:prSet presAssocID="{FCF30548-5D51-4646-AF1D-108599797E04}" presName="imageaccent2" presStyleCnt="0"/>
      <dgm:spPr/>
    </dgm:pt>
    <dgm:pt modelId="{4677DF2C-E10D-46EB-8567-69BFCC2D037E}" type="pres">
      <dgm:prSet presAssocID="{FCF30548-5D51-4646-AF1D-108599797E04}" presName="accentRepeatNode" presStyleLbl="solidAlignAcc1" presStyleIdx="3" presStyleCnt="14"/>
      <dgm:spPr/>
    </dgm:pt>
    <dgm:pt modelId="{09D372C3-33A9-4117-B598-8BB7AAC2E003}" type="pres">
      <dgm:prSet presAssocID="{E305CC07-308E-400F-BA65-22462AE560DA}" presName="text3" presStyleCnt="0"/>
      <dgm:spPr/>
    </dgm:pt>
    <dgm:pt modelId="{9FC29F79-6450-434F-9992-999A904AE46F}" type="pres">
      <dgm:prSet presAssocID="{E305CC07-308E-400F-BA65-22462AE560DA}" presName="textRepeatNode" presStyleLbl="alignNode1" presStyleIdx="2" presStyleCnt="7">
        <dgm:presLayoutVars>
          <dgm:chMax val="0"/>
          <dgm:chPref val="0"/>
          <dgm:bulletEnabled val="1"/>
        </dgm:presLayoutVars>
      </dgm:prSet>
      <dgm:spPr/>
    </dgm:pt>
    <dgm:pt modelId="{CC7573C8-0988-4845-934A-B1BA67CF0DBD}" type="pres">
      <dgm:prSet presAssocID="{E305CC07-308E-400F-BA65-22462AE560DA}" presName="textaccent3" presStyleCnt="0"/>
      <dgm:spPr/>
    </dgm:pt>
    <dgm:pt modelId="{889CDAF5-2D74-42A4-B240-3EEDD926AF4A}" type="pres">
      <dgm:prSet presAssocID="{E305CC07-308E-400F-BA65-22462AE560DA}" presName="accentRepeatNode" presStyleLbl="solidAlignAcc1" presStyleIdx="4" presStyleCnt="14"/>
      <dgm:spPr/>
    </dgm:pt>
    <dgm:pt modelId="{5A28AA0F-A79F-47B8-8D02-7BDEB27A8D87}" type="pres">
      <dgm:prSet presAssocID="{F7240A06-9608-43B5-B8DD-CA8310CA7939}" presName="image3" presStyleCnt="0"/>
      <dgm:spPr/>
    </dgm:pt>
    <dgm:pt modelId="{85080666-0A38-4790-AA19-DA7C63BF2E8F}" type="pres">
      <dgm:prSet presAssocID="{F7240A06-9608-43B5-B8DD-CA8310CA7939}" presName="imageRepeatNode" presStyleLbl="alignAcc1" presStyleIdx="2" presStyleCnt="7"/>
      <dgm:spPr/>
    </dgm:pt>
    <dgm:pt modelId="{175ADF90-51D5-47B1-ADDA-5C8659108911}" type="pres">
      <dgm:prSet presAssocID="{F7240A06-9608-43B5-B8DD-CA8310CA7939}" presName="imageaccent3" presStyleCnt="0"/>
      <dgm:spPr/>
    </dgm:pt>
    <dgm:pt modelId="{1D0F0704-4339-445F-9F40-64FCE7E7B42B}" type="pres">
      <dgm:prSet presAssocID="{F7240A06-9608-43B5-B8DD-CA8310CA7939}" presName="accentRepeatNode" presStyleLbl="solidAlignAcc1" presStyleIdx="5" presStyleCnt="14"/>
      <dgm:spPr/>
    </dgm:pt>
    <dgm:pt modelId="{701A9C1E-102B-4426-882C-6A370D15748F}" type="pres">
      <dgm:prSet presAssocID="{50F42F18-B369-4B84-B0F8-40A8C08D44AB}" presName="text4" presStyleCnt="0"/>
      <dgm:spPr/>
    </dgm:pt>
    <dgm:pt modelId="{C8E76443-40FF-4383-AB41-999993753EE5}" type="pres">
      <dgm:prSet presAssocID="{50F42F18-B369-4B84-B0F8-40A8C08D44AB}" presName="textRepeatNode" presStyleLbl="alignNode1" presStyleIdx="3" presStyleCnt="7">
        <dgm:presLayoutVars>
          <dgm:chMax val="0"/>
          <dgm:chPref val="0"/>
          <dgm:bulletEnabled val="1"/>
        </dgm:presLayoutVars>
      </dgm:prSet>
      <dgm:spPr/>
    </dgm:pt>
    <dgm:pt modelId="{929AF661-DB1B-438D-93BA-C4EF7DB3C669}" type="pres">
      <dgm:prSet presAssocID="{50F42F18-B369-4B84-B0F8-40A8C08D44AB}" presName="textaccent4" presStyleCnt="0"/>
      <dgm:spPr/>
    </dgm:pt>
    <dgm:pt modelId="{08610B11-3E59-4BDA-A364-AB282C693E0C}" type="pres">
      <dgm:prSet presAssocID="{50F42F18-B369-4B84-B0F8-40A8C08D44AB}" presName="accentRepeatNode" presStyleLbl="solidAlignAcc1" presStyleIdx="6" presStyleCnt="14"/>
      <dgm:spPr/>
    </dgm:pt>
    <dgm:pt modelId="{BE235146-9293-4023-9495-98DA1AAA8B18}" type="pres">
      <dgm:prSet presAssocID="{858A81FD-3FBD-4C23-9C05-793606A8E2FC}" presName="image4" presStyleCnt="0"/>
      <dgm:spPr/>
    </dgm:pt>
    <dgm:pt modelId="{4F935964-27F2-485F-A30F-79E20FE07A3F}" type="pres">
      <dgm:prSet presAssocID="{858A81FD-3FBD-4C23-9C05-793606A8E2FC}" presName="imageRepeatNode" presStyleLbl="alignAcc1" presStyleIdx="3" presStyleCnt="7"/>
      <dgm:spPr/>
    </dgm:pt>
    <dgm:pt modelId="{E53C5282-AB84-4088-89AB-2A8EB4E73162}" type="pres">
      <dgm:prSet presAssocID="{858A81FD-3FBD-4C23-9C05-793606A8E2FC}" presName="imageaccent4" presStyleCnt="0"/>
      <dgm:spPr/>
    </dgm:pt>
    <dgm:pt modelId="{4F2D7B6D-F406-40E3-BE35-281B9EAB1FF9}" type="pres">
      <dgm:prSet presAssocID="{858A81FD-3FBD-4C23-9C05-793606A8E2FC}" presName="accentRepeatNode" presStyleLbl="solidAlignAcc1" presStyleIdx="7" presStyleCnt="14"/>
      <dgm:spPr/>
    </dgm:pt>
    <dgm:pt modelId="{9D1630EA-7997-4154-8718-5B040E306EF3}" type="pres">
      <dgm:prSet presAssocID="{7DA46BE1-E6ED-41C6-84E5-D8F74411F53C}" presName="text5" presStyleCnt="0"/>
      <dgm:spPr/>
    </dgm:pt>
    <dgm:pt modelId="{F399D292-DF9B-4DD1-9B8F-B5F7A92C3EF4}" type="pres">
      <dgm:prSet presAssocID="{7DA46BE1-E6ED-41C6-84E5-D8F74411F53C}" presName="textRepeatNode" presStyleLbl="alignNode1" presStyleIdx="4" presStyleCnt="7">
        <dgm:presLayoutVars>
          <dgm:chMax val="0"/>
          <dgm:chPref val="0"/>
          <dgm:bulletEnabled val="1"/>
        </dgm:presLayoutVars>
      </dgm:prSet>
      <dgm:spPr/>
    </dgm:pt>
    <dgm:pt modelId="{B9630C48-4835-474E-B9CB-B3A382A0B55B}" type="pres">
      <dgm:prSet presAssocID="{7DA46BE1-E6ED-41C6-84E5-D8F74411F53C}" presName="textaccent5" presStyleCnt="0"/>
      <dgm:spPr/>
    </dgm:pt>
    <dgm:pt modelId="{6FC85E22-D600-43F7-A41B-5307B24E0A99}" type="pres">
      <dgm:prSet presAssocID="{7DA46BE1-E6ED-41C6-84E5-D8F74411F53C}" presName="accentRepeatNode" presStyleLbl="solidAlignAcc1" presStyleIdx="8" presStyleCnt="14"/>
      <dgm:spPr/>
    </dgm:pt>
    <dgm:pt modelId="{FCF6CDD9-D921-4E14-9E19-72C6D7327138}" type="pres">
      <dgm:prSet presAssocID="{DB451CC9-84AE-4336-8423-EE61FED98E1F}" presName="image5" presStyleCnt="0"/>
      <dgm:spPr/>
    </dgm:pt>
    <dgm:pt modelId="{F5AB611D-FB13-4E5E-AE7C-97C4E9488DA1}" type="pres">
      <dgm:prSet presAssocID="{DB451CC9-84AE-4336-8423-EE61FED98E1F}" presName="imageRepeatNode" presStyleLbl="alignAcc1" presStyleIdx="4" presStyleCnt="7"/>
      <dgm:spPr/>
    </dgm:pt>
    <dgm:pt modelId="{C2A7BF3D-80EC-4E06-839D-96A7D732BFAB}" type="pres">
      <dgm:prSet presAssocID="{DB451CC9-84AE-4336-8423-EE61FED98E1F}" presName="imageaccent5" presStyleCnt="0"/>
      <dgm:spPr/>
    </dgm:pt>
    <dgm:pt modelId="{44AE4112-9C20-4F5B-9B96-28F891CF1B5F}" type="pres">
      <dgm:prSet presAssocID="{DB451CC9-84AE-4336-8423-EE61FED98E1F}" presName="accentRepeatNode" presStyleLbl="solidAlignAcc1" presStyleIdx="9" presStyleCnt="14"/>
      <dgm:spPr/>
    </dgm:pt>
    <dgm:pt modelId="{6DDDC74C-4B5B-4A02-9AB3-9B3BEE30DBD3}" type="pres">
      <dgm:prSet presAssocID="{333DD1CF-CE8C-497A-AC8A-9F1724E28B8A}" presName="text6" presStyleCnt="0"/>
      <dgm:spPr/>
    </dgm:pt>
    <dgm:pt modelId="{D4AF6C1C-C8C7-4FA2-ADBC-286569AF4BF3}" type="pres">
      <dgm:prSet presAssocID="{333DD1CF-CE8C-497A-AC8A-9F1724E28B8A}" presName="textRepeatNode" presStyleLbl="alignNode1" presStyleIdx="5" presStyleCnt="7">
        <dgm:presLayoutVars>
          <dgm:chMax val="0"/>
          <dgm:chPref val="0"/>
          <dgm:bulletEnabled val="1"/>
        </dgm:presLayoutVars>
      </dgm:prSet>
      <dgm:spPr/>
    </dgm:pt>
    <dgm:pt modelId="{505A037E-1135-4BAD-BF1C-058B260D1A05}" type="pres">
      <dgm:prSet presAssocID="{333DD1CF-CE8C-497A-AC8A-9F1724E28B8A}" presName="textaccent6" presStyleCnt="0"/>
      <dgm:spPr/>
    </dgm:pt>
    <dgm:pt modelId="{63A1B623-1723-4023-BA83-EFCE859C9BC1}" type="pres">
      <dgm:prSet presAssocID="{333DD1CF-CE8C-497A-AC8A-9F1724E28B8A}" presName="accentRepeatNode" presStyleLbl="solidAlignAcc1" presStyleIdx="10" presStyleCnt="14"/>
      <dgm:spPr/>
    </dgm:pt>
    <dgm:pt modelId="{B7FBF7BA-938D-4084-9966-F4DCAC23FD27}" type="pres">
      <dgm:prSet presAssocID="{22369660-247E-46FC-917F-116BBDC7F3BA}" presName="image6" presStyleCnt="0"/>
      <dgm:spPr/>
    </dgm:pt>
    <dgm:pt modelId="{4787D382-C2A3-4B70-9B7A-F478050517D7}" type="pres">
      <dgm:prSet presAssocID="{22369660-247E-46FC-917F-116BBDC7F3BA}" presName="imageRepeatNode" presStyleLbl="alignAcc1" presStyleIdx="5" presStyleCnt="7"/>
      <dgm:spPr/>
    </dgm:pt>
    <dgm:pt modelId="{5ECB6E2D-3E0C-4F6E-96E3-4ECA8677A768}" type="pres">
      <dgm:prSet presAssocID="{22369660-247E-46FC-917F-116BBDC7F3BA}" presName="imageaccent6" presStyleCnt="0"/>
      <dgm:spPr/>
    </dgm:pt>
    <dgm:pt modelId="{0B0AE0C0-65AB-4098-94C0-D45C5CF0A758}" type="pres">
      <dgm:prSet presAssocID="{22369660-247E-46FC-917F-116BBDC7F3BA}" presName="accentRepeatNode" presStyleLbl="solidAlignAcc1" presStyleIdx="11" presStyleCnt="14"/>
      <dgm:spPr/>
    </dgm:pt>
    <dgm:pt modelId="{8E6760B9-33F5-4A27-97E0-655BFCAB150F}" type="pres">
      <dgm:prSet presAssocID="{C214C7E4-F2FB-418A-84A5-D41C25024D50}" presName="text7" presStyleCnt="0"/>
      <dgm:spPr/>
    </dgm:pt>
    <dgm:pt modelId="{50182843-811D-4AE3-ADC7-878A6961A5E9}" type="pres">
      <dgm:prSet presAssocID="{C214C7E4-F2FB-418A-84A5-D41C25024D50}" presName="textRepeatNode" presStyleLbl="alignNode1" presStyleIdx="6" presStyleCnt="7">
        <dgm:presLayoutVars>
          <dgm:chMax val="0"/>
          <dgm:chPref val="0"/>
          <dgm:bulletEnabled val="1"/>
        </dgm:presLayoutVars>
      </dgm:prSet>
      <dgm:spPr/>
    </dgm:pt>
    <dgm:pt modelId="{B147F913-ACB1-488F-B53C-AB1D548CF7FF}" type="pres">
      <dgm:prSet presAssocID="{C214C7E4-F2FB-418A-84A5-D41C25024D50}" presName="textaccent7" presStyleCnt="0"/>
      <dgm:spPr/>
    </dgm:pt>
    <dgm:pt modelId="{2BFD346F-9532-4ACC-9232-B2BF24398787}" type="pres">
      <dgm:prSet presAssocID="{C214C7E4-F2FB-418A-84A5-D41C25024D50}" presName="accentRepeatNode" presStyleLbl="solidAlignAcc1" presStyleIdx="12" presStyleCnt="14"/>
      <dgm:spPr/>
    </dgm:pt>
    <dgm:pt modelId="{32AC8A71-E7A8-4CED-B17E-461ACA5765D4}" type="pres">
      <dgm:prSet presAssocID="{1F47CB72-751F-46D6-A871-5C15074695E9}" presName="image7" presStyleCnt="0"/>
      <dgm:spPr/>
    </dgm:pt>
    <dgm:pt modelId="{36708982-8D5C-438E-8256-2DE637EC8773}" type="pres">
      <dgm:prSet presAssocID="{1F47CB72-751F-46D6-A871-5C15074695E9}" presName="imageRepeatNode" presStyleLbl="alignAcc1" presStyleIdx="6" presStyleCnt="7"/>
      <dgm:spPr/>
    </dgm:pt>
    <dgm:pt modelId="{F4DBCC29-E411-41EF-9280-63F4E31C083A}" type="pres">
      <dgm:prSet presAssocID="{1F47CB72-751F-46D6-A871-5C15074695E9}" presName="imageaccent7" presStyleCnt="0"/>
      <dgm:spPr/>
    </dgm:pt>
    <dgm:pt modelId="{7D17310B-F267-47D6-93B1-EFF4F9714BEF}" type="pres">
      <dgm:prSet presAssocID="{1F47CB72-751F-46D6-A871-5C15074695E9}" presName="accentRepeatNode" presStyleLbl="solidAlignAcc1" presStyleIdx="13" presStyleCnt="14"/>
      <dgm:spPr/>
    </dgm:pt>
  </dgm:ptLst>
  <dgm:cxnLst>
    <dgm:cxn modelId="{FD8D8F05-FB24-4168-B929-4D8CA2D93549}" type="presOf" srcId="{50F42F18-B369-4B84-B0F8-40A8C08D44AB}" destId="{C8E76443-40FF-4383-AB41-999993753EE5}" srcOrd="0" destOrd="0" presId="urn:microsoft.com/office/officeart/2008/layout/HexagonCluster"/>
    <dgm:cxn modelId="{CFFBB820-1F3E-468D-B8DA-8ADB01DDE784}" type="presOf" srcId="{849EEF8F-3350-43A3-8CA6-A07C90615DCA}" destId="{5FB21DA5-E569-48D5-8D61-502A40F237B6}" srcOrd="0" destOrd="0" presId="urn:microsoft.com/office/officeart/2008/layout/HexagonCluster"/>
    <dgm:cxn modelId="{57BBAB23-6902-473C-B7A1-2ACA3D5BFF3B}" type="presOf" srcId="{57151A19-2089-41E6-8D27-44A0A4380B14}" destId="{4FCA7D7F-6013-4655-B6D9-7AB2AFFA1D2B}" srcOrd="0" destOrd="0" presId="urn:microsoft.com/office/officeart/2008/layout/HexagonCluster"/>
    <dgm:cxn modelId="{E7431D3B-314F-4B69-B105-8C4F3D6833DE}" srcId="{59E0CD00-338A-47AB-9C33-880ED4A54909}" destId="{57151A19-2089-41E6-8D27-44A0A4380B14}" srcOrd="0" destOrd="0" parTransId="{715ED38C-E4B6-45F1-879B-36F208834E57}" sibTransId="{7B86134F-B13F-4C32-BD1F-614031E2A4E6}"/>
    <dgm:cxn modelId="{44CB833F-EDAD-46A2-97A3-1AD546A002D6}" type="presOf" srcId="{858A81FD-3FBD-4C23-9C05-793606A8E2FC}" destId="{4F935964-27F2-485F-A30F-79E20FE07A3F}" srcOrd="0" destOrd="0" presId="urn:microsoft.com/office/officeart/2008/layout/HexagonCluster"/>
    <dgm:cxn modelId="{709FD765-C9A8-4DAE-BA5F-8828EDDE96D2}" type="presOf" srcId="{7B86134F-B13F-4C32-BD1F-614031E2A4E6}" destId="{5C64D1FC-70AD-484D-876B-77A4A91C6C96}" srcOrd="0" destOrd="0" presId="urn:microsoft.com/office/officeart/2008/layout/HexagonCluster"/>
    <dgm:cxn modelId="{4025414A-6978-4A89-A64B-5B9113E769C9}" srcId="{59E0CD00-338A-47AB-9C33-880ED4A54909}" destId="{C214C7E4-F2FB-418A-84A5-D41C25024D50}" srcOrd="6" destOrd="0" parTransId="{1C1E7427-A399-42BC-90A5-960383D96681}" sibTransId="{1F47CB72-751F-46D6-A871-5C15074695E9}"/>
    <dgm:cxn modelId="{5AC6FA74-1562-4147-B60D-27CBA9E40135}" srcId="{59E0CD00-338A-47AB-9C33-880ED4A54909}" destId="{50F42F18-B369-4B84-B0F8-40A8C08D44AB}" srcOrd="3" destOrd="0" parTransId="{BB7FBD94-A98E-4804-A74C-F4D8089CEAB7}" sibTransId="{858A81FD-3FBD-4C23-9C05-793606A8E2FC}"/>
    <dgm:cxn modelId="{E999F078-E5AE-428F-BC7B-08AD0F4F86FA}" type="presOf" srcId="{FCF30548-5D51-4646-AF1D-108599797E04}" destId="{D1EBD159-FFD1-46A8-92E1-1112B290C1F2}" srcOrd="0" destOrd="0" presId="urn:microsoft.com/office/officeart/2008/layout/HexagonCluster"/>
    <dgm:cxn modelId="{6A37FA81-B185-48AE-9BD1-337F5E435694}" type="presOf" srcId="{59E0CD00-338A-47AB-9C33-880ED4A54909}" destId="{1D46F76A-E846-484F-B13F-755229E89257}" srcOrd="0" destOrd="0" presId="urn:microsoft.com/office/officeart/2008/layout/HexagonCluster"/>
    <dgm:cxn modelId="{293F9984-0F3B-4036-AC5F-3DA06FDD5AC7}" srcId="{59E0CD00-338A-47AB-9C33-880ED4A54909}" destId="{849EEF8F-3350-43A3-8CA6-A07C90615DCA}" srcOrd="1" destOrd="0" parTransId="{65DA1150-5EEC-49FC-A135-365ED09BA528}" sibTransId="{FCF30548-5D51-4646-AF1D-108599797E04}"/>
    <dgm:cxn modelId="{6863FA85-EE5F-4129-8138-6B240B187E9F}" type="presOf" srcId="{22369660-247E-46FC-917F-116BBDC7F3BA}" destId="{4787D382-C2A3-4B70-9B7A-F478050517D7}" srcOrd="0" destOrd="0" presId="urn:microsoft.com/office/officeart/2008/layout/HexagonCluster"/>
    <dgm:cxn modelId="{AEF7C397-DC66-42C4-B90B-01EA83965DBB}" type="presOf" srcId="{C214C7E4-F2FB-418A-84A5-D41C25024D50}" destId="{50182843-811D-4AE3-ADC7-878A6961A5E9}" srcOrd="0" destOrd="0" presId="urn:microsoft.com/office/officeart/2008/layout/HexagonCluster"/>
    <dgm:cxn modelId="{7EE11698-FCAE-485A-9871-D10EDFCC5595}" type="presOf" srcId="{7DA46BE1-E6ED-41C6-84E5-D8F74411F53C}" destId="{F399D292-DF9B-4DD1-9B8F-B5F7A92C3EF4}" srcOrd="0" destOrd="0" presId="urn:microsoft.com/office/officeart/2008/layout/HexagonCluster"/>
    <dgm:cxn modelId="{CBF8A8A0-0A69-41AE-928F-85962B8351B6}" type="presOf" srcId="{333DD1CF-CE8C-497A-AC8A-9F1724E28B8A}" destId="{D4AF6C1C-C8C7-4FA2-ADBC-286569AF4BF3}" srcOrd="0" destOrd="0" presId="urn:microsoft.com/office/officeart/2008/layout/HexagonCluster"/>
    <dgm:cxn modelId="{9F7995B0-8888-4E2F-825A-B7D0A2663CD0}" srcId="{59E0CD00-338A-47AB-9C33-880ED4A54909}" destId="{E305CC07-308E-400F-BA65-22462AE560DA}" srcOrd="2" destOrd="0" parTransId="{AC65C56A-32A7-4271-ABC5-2345660ED67B}" sibTransId="{F7240A06-9608-43B5-B8DD-CA8310CA7939}"/>
    <dgm:cxn modelId="{078C27B1-F414-4F59-8028-8683D7014F53}" type="presOf" srcId="{E305CC07-308E-400F-BA65-22462AE560DA}" destId="{9FC29F79-6450-434F-9992-999A904AE46F}" srcOrd="0" destOrd="0" presId="urn:microsoft.com/office/officeart/2008/layout/HexagonCluster"/>
    <dgm:cxn modelId="{3166E6CC-E917-4670-AF08-086017DE3501}" srcId="{59E0CD00-338A-47AB-9C33-880ED4A54909}" destId="{333DD1CF-CE8C-497A-AC8A-9F1724E28B8A}" srcOrd="5" destOrd="0" parTransId="{D2B13A2B-96AA-48E1-B41E-956D85B39948}" sibTransId="{22369660-247E-46FC-917F-116BBDC7F3BA}"/>
    <dgm:cxn modelId="{A2668CD7-15A3-4D4B-ABE8-492DEF25C0C7}" type="presOf" srcId="{F7240A06-9608-43B5-B8DD-CA8310CA7939}" destId="{85080666-0A38-4790-AA19-DA7C63BF2E8F}" srcOrd="0" destOrd="0" presId="urn:microsoft.com/office/officeart/2008/layout/HexagonCluster"/>
    <dgm:cxn modelId="{0ABE88E3-17F0-4A1F-B325-403DE9DE74D6}" srcId="{59E0CD00-338A-47AB-9C33-880ED4A54909}" destId="{7DA46BE1-E6ED-41C6-84E5-D8F74411F53C}" srcOrd="4" destOrd="0" parTransId="{0E35253E-972B-4D97-997A-E12C18D1066A}" sibTransId="{DB451CC9-84AE-4336-8423-EE61FED98E1F}"/>
    <dgm:cxn modelId="{2B584CF2-855D-4D8F-B096-3FD792E56C85}" type="presOf" srcId="{1F47CB72-751F-46D6-A871-5C15074695E9}" destId="{36708982-8D5C-438E-8256-2DE637EC8773}" srcOrd="0" destOrd="0" presId="urn:microsoft.com/office/officeart/2008/layout/HexagonCluster"/>
    <dgm:cxn modelId="{D36D19F8-0AE2-4307-A8AA-7F158C18557A}" type="presOf" srcId="{DB451CC9-84AE-4336-8423-EE61FED98E1F}" destId="{F5AB611D-FB13-4E5E-AE7C-97C4E9488DA1}" srcOrd="0" destOrd="0" presId="urn:microsoft.com/office/officeart/2008/layout/HexagonCluster"/>
    <dgm:cxn modelId="{8BBB02D5-0E08-4B19-9069-E293F8099C52}" type="presParOf" srcId="{1D46F76A-E846-484F-B13F-755229E89257}" destId="{789A0DD9-CD89-4B0E-A52C-C6A163CDE6B7}" srcOrd="0" destOrd="0" presId="urn:microsoft.com/office/officeart/2008/layout/HexagonCluster"/>
    <dgm:cxn modelId="{CE6CC37A-7B55-468E-B2A5-75A76578D831}" type="presParOf" srcId="{789A0DD9-CD89-4B0E-A52C-C6A163CDE6B7}" destId="{4FCA7D7F-6013-4655-B6D9-7AB2AFFA1D2B}" srcOrd="0" destOrd="0" presId="urn:microsoft.com/office/officeart/2008/layout/HexagonCluster"/>
    <dgm:cxn modelId="{4941A6CB-D5AA-43D2-BADD-413A59091302}" type="presParOf" srcId="{1D46F76A-E846-484F-B13F-755229E89257}" destId="{E1C6B0B6-5A04-4F2D-87B7-2ED244A83EE3}" srcOrd="1" destOrd="0" presId="urn:microsoft.com/office/officeart/2008/layout/HexagonCluster"/>
    <dgm:cxn modelId="{A861632E-4C60-4115-B3B3-D392F18D1975}" type="presParOf" srcId="{E1C6B0B6-5A04-4F2D-87B7-2ED244A83EE3}" destId="{D5AB3710-2938-47B1-927E-8F04FEF08AE0}" srcOrd="0" destOrd="0" presId="urn:microsoft.com/office/officeart/2008/layout/HexagonCluster"/>
    <dgm:cxn modelId="{60791FD9-1052-4595-BD02-C57379F03AA5}" type="presParOf" srcId="{1D46F76A-E846-484F-B13F-755229E89257}" destId="{9FA91758-F2AA-4834-A356-5C2B02D4BE0E}" srcOrd="2" destOrd="0" presId="urn:microsoft.com/office/officeart/2008/layout/HexagonCluster"/>
    <dgm:cxn modelId="{2A53F4D2-B678-4407-8CB9-351FDA225E4C}" type="presParOf" srcId="{9FA91758-F2AA-4834-A356-5C2B02D4BE0E}" destId="{5C64D1FC-70AD-484D-876B-77A4A91C6C96}" srcOrd="0" destOrd="0" presId="urn:microsoft.com/office/officeart/2008/layout/HexagonCluster"/>
    <dgm:cxn modelId="{7DF39C7A-BA79-43ED-BF6D-45A55C3BB161}" type="presParOf" srcId="{1D46F76A-E846-484F-B13F-755229E89257}" destId="{5A9FD59B-50F4-4B52-B2B8-BE2E79298A15}" srcOrd="3" destOrd="0" presId="urn:microsoft.com/office/officeart/2008/layout/HexagonCluster"/>
    <dgm:cxn modelId="{95686352-1614-43B2-83BB-C9FD6EBAB539}" type="presParOf" srcId="{5A9FD59B-50F4-4B52-B2B8-BE2E79298A15}" destId="{C7A34D8D-37D3-4F96-9BD8-3C852545D88D}" srcOrd="0" destOrd="0" presId="urn:microsoft.com/office/officeart/2008/layout/HexagonCluster"/>
    <dgm:cxn modelId="{11BCFFE2-EEDB-4AF1-A1FE-EB34A8EA0A45}" type="presParOf" srcId="{1D46F76A-E846-484F-B13F-755229E89257}" destId="{AAF5AA44-642C-4941-99FF-D4195D05B3DF}" srcOrd="4" destOrd="0" presId="urn:microsoft.com/office/officeart/2008/layout/HexagonCluster"/>
    <dgm:cxn modelId="{72DE8984-583F-4B78-B813-F131DCDF16E8}" type="presParOf" srcId="{AAF5AA44-642C-4941-99FF-D4195D05B3DF}" destId="{5FB21DA5-E569-48D5-8D61-502A40F237B6}" srcOrd="0" destOrd="0" presId="urn:microsoft.com/office/officeart/2008/layout/HexagonCluster"/>
    <dgm:cxn modelId="{53147FEA-8F50-4376-9DF7-AEE58B40ACB0}" type="presParOf" srcId="{1D46F76A-E846-484F-B13F-755229E89257}" destId="{4B798B68-4B28-4490-B275-497E5CF101E0}" srcOrd="5" destOrd="0" presId="urn:microsoft.com/office/officeart/2008/layout/HexagonCluster"/>
    <dgm:cxn modelId="{94EC64FC-A808-439D-AF89-62ADE20E05C5}" type="presParOf" srcId="{4B798B68-4B28-4490-B275-497E5CF101E0}" destId="{F72557C3-F013-4132-BD1E-B7C50A9EA554}" srcOrd="0" destOrd="0" presId="urn:microsoft.com/office/officeart/2008/layout/HexagonCluster"/>
    <dgm:cxn modelId="{EC506B3A-3F30-4A20-BC7E-6A44F8BE815B}" type="presParOf" srcId="{1D46F76A-E846-484F-B13F-755229E89257}" destId="{88813D86-AB91-4EC3-A8EC-FFE9555BBAD7}" srcOrd="6" destOrd="0" presId="urn:microsoft.com/office/officeart/2008/layout/HexagonCluster"/>
    <dgm:cxn modelId="{FAEAF45E-BAFB-4C27-8C2E-8DA68C30C15E}" type="presParOf" srcId="{88813D86-AB91-4EC3-A8EC-FFE9555BBAD7}" destId="{D1EBD159-FFD1-46A8-92E1-1112B290C1F2}" srcOrd="0" destOrd="0" presId="urn:microsoft.com/office/officeart/2008/layout/HexagonCluster"/>
    <dgm:cxn modelId="{5C5ED889-6A86-41A1-8F87-CD8027552796}" type="presParOf" srcId="{1D46F76A-E846-484F-B13F-755229E89257}" destId="{C7D1FEEC-909C-4F4E-BC46-7489EF1D6635}" srcOrd="7" destOrd="0" presId="urn:microsoft.com/office/officeart/2008/layout/HexagonCluster"/>
    <dgm:cxn modelId="{6733DC29-4492-4822-9AEE-189D4841849C}" type="presParOf" srcId="{C7D1FEEC-909C-4F4E-BC46-7489EF1D6635}" destId="{4677DF2C-E10D-46EB-8567-69BFCC2D037E}" srcOrd="0" destOrd="0" presId="urn:microsoft.com/office/officeart/2008/layout/HexagonCluster"/>
    <dgm:cxn modelId="{DDA3B18B-2537-4104-8AC4-1A09BBB3730A}" type="presParOf" srcId="{1D46F76A-E846-484F-B13F-755229E89257}" destId="{09D372C3-33A9-4117-B598-8BB7AAC2E003}" srcOrd="8" destOrd="0" presId="urn:microsoft.com/office/officeart/2008/layout/HexagonCluster"/>
    <dgm:cxn modelId="{4B05626D-CDFE-4735-9DE2-D412863AA63E}" type="presParOf" srcId="{09D372C3-33A9-4117-B598-8BB7AAC2E003}" destId="{9FC29F79-6450-434F-9992-999A904AE46F}" srcOrd="0" destOrd="0" presId="urn:microsoft.com/office/officeart/2008/layout/HexagonCluster"/>
    <dgm:cxn modelId="{4FA0D102-0576-4CD3-95C0-3EC646470959}" type="presParOf" srcId="{1D46F76A-E846-484F-B13F-755229E89257}" destId="{CC7573C8-0988-4845-934A-B1BA67CF0DBD}" srcOrd="9" destOrd="0" presId="urn:microsoft.com/office/officeart/2008/layout/HexagonCluster"/>
    <dgm:cxn modelId="{DE41E72D-85B0-4D6B-A7BC-09838D448CC2}" type="presParOf" srcId="{CC7573C8-0988-4845-934A-B1BA67CF0DBD}" destId="{889CDAF5-2D74-42A4-B240-3EEDD926AF4A}" srcOrd="0" destOrd="0" presId="urn:microsoft.com/office/officeart/2008/layout/HexagonCluster"/>
    <dgm:cxn modelId="{075085A8-16DE-450C-A942-DD78802CF0B2}" type="presParOf" srcId="{1D46F76A-E846-484F-B13F-755229E89257}" destId="{5A28AA0F-A79F-47B8-8D02-7BDEB27A8D87}" srcOrd="10" destOrd="0" presId="urn:microsoft.com/office/officeart/2008/layout/HexagonCluster"/>
    <dgm:cxn modelId="{E84B2C28-9383-433C-B466-333C22F0A7F0}" type="presParOf" srcId="{5A28AA0F-A79F-47B8-8D02-7BDEB27A8D87}" destId="{85080666-0A38-4790-AA19-DA7C63BF2E8F}" srcOrd="0" destOrd="0" presId="urn:microsoft.com/office/officeart/2008/layout/HexagonCluster"/>
    <dgm:cxn modelId="{AB1B4D69-DA2D-409D-ACA6-B315DD077ED1}" type="presParOf" srcId="{1D46F76A-E846-484F-B13F-755229E89257}" destId="{175ADF90-51D5-47B1-ADDA-5C8659108911}" srcOrd="11" destOrd="0" presId="urn:microsoft.com/office/officeart/2008/layout/HexagonCluster"/>
    <dgm:cxn modelId="{7B0599E4-6A3C-4DD7-BD1C-C67C1FEDB18E}" type="presParOf" srcId="{175ADF90-51D5-47B1-ADDA-5C8659108911}" destId="{1D0F0704-4339-445F-9F40-64FCE7E7B42B}" srcOrd="0" destOrd="0" presId="urn:microsoft.com/office/officeart/2008/layout/HexagonCluster"/>
    <dgm:cxn modelId="{6C0A2432-4313-4EF4-8C68-DB655A25F23C}" type="presParOf" srcId="{1D46F76A-E846-484F-B13F-755229E89257}" destId="{701A9C1E-102B-4426-882C-6A370D15748F}" srcOrd="12" destOrd="0" presId="urn:microsoft.com/office/officeart/2008/layout/HexagonCluster"/>
    <dgm:cxn modelId="{ECE78ECE-DACB-4CC0-A31F-4F5A6A6B53C4}" type="presParOf" srcId="{701A9C1E-102B-4426-882C-6A370D15748F}" destId="{C8E76443-40FF-4383-AB41-999993753EE5}" srcOrd="0" destOrd="0" presId="urn:microsoft.com/office/officeart/2008/layout/HexagonCluster"/>
    <dgm:cxn modelId="{8E9A8917-0674-4705-B419-F2C55B2BDA28}" type="presParOf" srcId="{1D46F76A-E846-484F-B13F-755229E89257}" destId="{929AF661-DB1B-438D-93BA-C4EF7DB3C669}" srcOrd="13" destOrd="0" presId="urn:microsoft.com/office/officeart/2008/layout/HexagonCluster"/>
    <dgm:cxn modelId="{B42E9CF0-5CA3-4555-8603-06D677D9006A}" type="presParOf" srcId="{929AF661-DB1B-438D-93BA-C4EF7DB3C669}" destId="{08610B11-3E59-4BDA-A364-AB282C693E0C}" srcOrd="0" destOrd="0" presId="urn:microsoft.com/office/officeart/2008/layout/HexagonCluster"/>
    <dgm:cxn modelId="{011B5F26-9C97-446A-A0F6-42D55C340E19}" type="presParOf" srcId="{1D46F76A-E846-484F-B13F-755229E89257}" destId="{BE235146-9293-4023-9495-98DA1AAA8B18}" srcOrd="14" destOrd="0" presId="urn:microsoft.com/office/officeart/2008/layout/HexagonCluster"/>
    <dgm:cxn modelId="{6ED990DF-D3BC-42A5-AF71-FB13C37B615D}" type="presParOf" srcId="{BE235146-9293-4023-9495-98DA1AAA8B18}" destId="{4F935964-27F2-485F-A30F-79E20FE07A3F}" srcOrd="0" destOrd="0" presId="urn:microsoft.com/office/officeart/2008/layout/HexagonCluster"/>
    <dgm:cxn modelId="{D3F6977E-93E7-48EA-8221-B73289AA4D36}" type="presParOf" srcId="{1D46F76A-E846-484F-B13F-755229E89257}" destId="{E53C5282-AB84-4088-89AB-2A8EB4E73162}" srcOrd="15" destOrd="0" presId="urn:microsoft.com/office/officeart/2008/layout/HexagonCluster"/>
    <dgm:cxn modelId="{768699E7-05B1-481E-BEC1-EDBA824FFCE0}" type="presParOf" srcId="{E53C5282-AB84-4088-89AB-2A8EB4E73162}" destId="{4F2D7B6D-F406-40E3-BE35-281B9EAB1FF9}" srcOrd="0" destOrd="0" presId="urn:microsoft.com/office/officeart/2008/layout/HexagonCluster"/>
    <dgm:cxn modelId="{D91F51E7-4362-46F0-B740-AEB32E24D097}" type="presParOf" srcId="{1D46F76A-E846-484F-B13F-755229E89257}" destId="{9D1630EA-7997-4154-8718-5B040E306EF3}" srcOrd="16" destOrd="0" presId="urn:microsoft.com/office/officeart/2008/layout/HexagonCluster"/>
    <dgm:cxn modelId="{E63A03E6-2769-45D9-B609-B3D973F0D68A}" type="presParOf" srcId="{9D1630EA-7997-4154-8718-5B040E306EF3}" destId="{F399D292-DF9B-4DD1-9B8F-B5F7A92C3EF4}" srcOrd="0" destOrd="0" presId="urn:microsoft.com/office/officeart/2008/layout/HexagonCluster"/>
    <dgm:cxn modelId="{3BCCB001-1BA8-41F0-9233-C4A34D4646D7}" type="presParOf" srcId="{1D46F76A-E846-484F-B13F-755229E89257}" destId="{B9630C48-4835-474E-B9CB-B3A382A0B55B}" srcOrd="17" destOrd="0" presId="urn:microsoft.com/office/officeart/2008/layout/HexagonCluster"/>
    <dgm:cxn modelId="{2EAEA7AE-E517-4021-BE5A-3231C6B2FB53}" type="presParOf" srcId="{B9630C48-4835-474E-B9CB-B3A382A0B55B}" destId="{6FC85E22-D600-43F7-A41B-5307B24E0A99}" srcOrd="0" destOrd="0" presId="urn:microsoft.com/office/officeart/2008/layout/HexagonCluster"/>
    <dgm:cxn modelId="{4B4F1D67-0479-484B-8EA0-56F5374757CE}" type="presParOf" srcId="{1D46F76A-E846-484F-B13F-755229E89257}" destId="{FCF6CDD9-D921-4E14-9E19-72C6D7327138}" srcOrd="18" destOrd="0" presId="urn:microsoft.com/office/officeart/2008/layout/HexagonCluster"/>
    <dgm:cxn modelId="{F3FBB4E6-B29E-4D97-A142-FAEE3CAC6E22}" type="presParOf" srcId="{FCF6CDD9-D921-4E14-9E19-72C6D7327138}" destId="{F5AB611D-FB13-4E5E-AE7C-97C4E9488DA1}" srcOrd="0" destOrd="0" presId="urn:microsoft.com/office/officeart/2008/layout/HexagonCluster"/>
    <dgm:cxn modelId="{A8C1DD6D-6EF2-4168-967E-441DE9F28155}" type="presParOf" srcId="{1D46F76A-E846-484F-B13F-755229E89257}" destId="{C2A7BF3D-80EC-4E06-839D-96A7D732BFAB}" srcOrd="19" destOrd="0" presId="urn:microsoft.com/office/officeart/2008/layout/HexagonCluster"/>
    <dgm:cxn modelId="{4CE6924E-EB12-424F-BCA9-9DF216C1302B}" type="presParOf" srcId="{C2A7BF3D-80EC-4E06-839D-96A7D732BFAB}" destId="{44AE4112-9C20-4F5B-9B96-28F891CF1B5F}" srcOrd="0" destOrd="0" presId="urn:microsoft.com/office/officeart/2008/layout/HexagonCluster"/>
    <dgm:cxn modelId="{9A84D1B5-2705-4142-8CDF-62986133C4C9}" type="presParOf" srcId="{1D46F76A-E846-484F-B13F-755229E89257}" destId="{6DDDC74C-4B5B-4A02-9AB3-9B3BEE30DBD3}" srcOrd="20" destOrd="0" presId="urn:microsoft.com/office/officeart/2008/layout/HexagonCluster"/>
    <dgm:cxn modelId="{5F3433E1-0CEB-48FD-A4EE-8CCE0B919CDA}" type="presParOf" srcId="{6DDDC74C-4B5B-4A02-9AB3-9B3BEE30DBD3}" destId="{D4AF6C1C-C8C7-4FA2-ADBC-286569AF4BF3}" srcOrd="0" destOrd="0" presId="urn:microsoft.com/office/officeart/2008/layout/HexagonCluster"/>
    <dgm:cxn modelId="{48F13C37-A58F-49D5-9D9F-230A1FAE277F}" type="presParOf" srcId="{1D46F76A-E846-484F-B13F-755229E89257}" destId="{505A037E-1135-4BAD-BF1C-058B260D1A05}" srcOrd="21" destOrd="0" presId="urn:microsoft.com/office/officeart/2008/layout/HexagonCluster"/>
    <dgm:cxn modelId="{7E2846AD-F5FC-437D-9D4F-FD9A003CEB71}" type="presParOf" srcId="{505A037E-1135-4BAD-BF1C-058B260D1A05}" destId="{63A1B623-1723-4023-BA83-EFCE859C9BC1}" srcOrd="0" destOrd="0" presId="urn:microsoft.com/office/officeart/2008/layout/HexagonCluster"/>
    <dgm:cxn modelId="{1E5AABAA-DAA0-48FE-B709-1C9F58FA387E}" type="presParOf" srcId="{1D46F76A-E846-484F-B13F-755229E89257}" destId="{B7FBF7BA-938D-4084-9966-F4DCAC23FD27}" srcOrd="22" destOrd="0" presId="urn:microsoft.com/office/officeart/2008/layout/HexagonCluster"/>
    <dgm:cxn modelId="{17077ADA-7667-4E2E-BFD5-7FC3D6908A2A}" type="presParOf" srcId="{B7FBF7BA-938D-4084-9966-F4DCAC23FD27}" destId="{4787D382-C2A3-4B70-9B7A-F478050517D7}" srcOrd="0" destOrd="0" presId="urn:microsoft.com/office/officeart/2008/layout/HexagonCluster"/>
    <dgm:cxn modelId="{68BAD87B-23AE-4279-8101-964CC81BC227}" type="presParOf" srcId="{1D46F76A-E846-484F-B13F-755229E89257}" destId="{5ECB6E2D-3E0C-4F6E-96E3-4ECA8677A768}" srcOrd="23" destOrd="0" presId="urn:microsoft.com/office/officeart/2008/layout/HexagonCluster"/>
    <dgm:cxn modelId="{AE35C0B3-B750-4FBD-8CD5-4377483BB0FB}" type="presParOf" srcId="{5ECB6E2D-3E0C-4F6E-96E3-4ECA8677A768}" destId="{0B0AE0C0-65AB-4098-94C0-D45C5CF0A758}" srcOrd="0" destOrd="0" presId="urn:microsoft.com/office/officeart/2008/layout/HexagonCluster"/>
    <dgm:cxn modelId="{6FC18DCE-B9F7-4C5C-A97B-63A196303995}" type="presParOf" srcId="{1D46F76A-E846-484F-B13F-755229E89257}" destId="{8E6760B9-33F5-4A27-97E0-655BFCAB150F}" srcOrd="24" destOrd="0" presId="urn:microsoft.com/office/officeart/2008/layout/HexagonCluster"/>
    <dgm:cxn modelId="{7DF831FF-ADDF-478E-B91E-B25DB0CD0F60}" type="presParOf" srcId="{8E6760B9-33F5-4A27-97E0-655BFCAB150F}" destId="{50182843-811D-4AE3-ADC7-878A6961A5E9}" srcOrd="0" destOrd="0" presId="urn:microsoft.com/office/officeart/2008/layout/HexagonCluster"/>
    <dgm:cxn modelId="{7313DA07-9497-4E02-A43E-552FE702486B}" type="presParOf" srcId="{1D46F76A-E846-484F-B13F-755229E89257}" destId="{B147F913-ACB1-488F-B53C-AB1D548CF7FF}" srcOrd="25" destOrd="0" presId="urn:microsoft.com/office/officeart/2008/layout/HexagonCluster"/>
    <dgm:cxn modelId="{C42E2B9B-9CBE-4D85-BFB7-5DB739A192C5}" type="presParOf" srcId="{B147F913-ACB1-488F-B53C-AB1D548CF7FF}" destId="{2BFD346F-9532-4ACC-9232-B2BF24398787}" srcOrd="0" destOrd="0" presId="urn:microsoft.com/office/officeart/2008/layout/HexagonCluster"/>
    <dgm:cxn modelId="{7F705F4D-A6A0-4BB8-96FC-9D3A40EB3138}" type="presParOf" srcId="{1D46F76A-E846-484F-B13F-755229E89257}" destId="{32AC8A71-E7A8-4CED-B17E-461ACA5765D4}" srcOrd="26" destOrd="0" presId="urn:microsoft.com/office/officeart/2008/layout/HexagonCluster"/>
    <dgm:cxn modelId="{6F1150FD-EBFA-4422-A743-9938DE008400}" type="presParOf" srcId="{32AC8A71-E7A8-4CED-B17E-461ACA5765D4}" destId="{36708982-8D5C-438E-8256-2DE637EC8773}" srcOrd="0" destOrd="0" presId="urn:microsoft.com/office/officeart/2008/layout/HexagonCluster"/>
    <dgm:cxn modelId="{21D50DCB-022E-4677-806E-84D0CFBCF91A}" type="presParOf" srcId="{1D46F76A-E846-484F-B13F-755229E89257}" destId="{F4DBCC29-E411-41EF-9280-63F4E31C083A}" srcOrd="27" destOrd="0" presId="urn:microsoft.com/office/officeart/2008/layout/HexagonCluster"/>
    <dgm:cxn modelId="{271E1EB4-BF44-4A2F-A073-82A460F71596}" type="presParOf" srcId="{F4DBCC29-E411-41EF-9280-63F4E31C083A}" destId="{7D17310B-F267-47D6-93B1-EFF4F9714BEF}"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E53E038-A2D0-47B7-ADD2-422B45CD0B37}" type="doc">
      <dgm:prSet loTypeId="urn:microsoft.com/office/officeart/2005/8/layout/matrix2" loCatId="matrix" qsTypeId="urn:microsoft.com/office/officeart/2005/8/quickstyle/simple1" qsCatId="simple" csTypeId="urn:microsoft.com/office/officeart/2005/8/colors/accent2_1" csCatId="accent2" phldr="1"/>
      <dgm:spPr/>
      <dgm:t>
        <a:bodyPr/>
        <a:lstStyle/>
        <a:p>
          <a:endParaRPr lang="zh-CN" altLang="en-US"/>
        </a:p>
      </dgm:t>
    </dgm:pt>
    <dgm:pt modelId="{357DB65A-47CC-434A-968A-FEEAC9F9352F}">
      <dgm:prSet phldrT="[文本]"/>
      <dgm:spPr/>
      <dgm:t>
        <a:bodyPr/>
        <a:lstStyle/>
        <a:p>
          <a:r>
            <a:rPr lang="zh-CN" altLang="en-US" b="0" dirty="0">
              <a:latin typeface="微软雅黑" panose="020B0503020204020204" pitchFamily="34" charset="-122"/>
              <a:ea typeface="微软雅黑" panose="020B0503020204020204" pitchFamily="34" charset="-122"/>
            </a:rPr>
            <a:t>为组织战略的实施准备人力资源</a:t>
          </a:r>
          <a:endParaRPr lang="zh-CN" altLang="en-US" b="0" dirty="0"/>
        </a:p>
      </dgm:t>
    </dgm:pt>
    <dgm:pt modelId="{340CA112-5867-4ADC-920A-B7160BA2422D}" type="parTrans" cxnId="{B44DC10B-54C3-4BC4-B23B-13CBB4F261AD}">
      <dgm:prSet/>
      <dgm:spPr/>
      <dgm:t>
        <a:bodyPr/>
        <a:lstStyle/>
        <a:p>
          <a:endParaRPr lang="zh-CN" altLang="en-US"/>
        </a:p>
      </dgm:t>
    </dgm:pt>
    <dgm:pt modelId="{26A81B57-DBD4-4A5B-A5F9-B82A1E391955}" type="sibTrans" cxnId="{B44DC10B-54C3-4BC4-B23B-13CBB4F261AD}">
      <dgm:prSet/>
      <dgm:spPr/>
      <dgm:t>
        <a:bodyPr/>
        <a:lstStyle/>
        <a:p>
          <a:endParaRPr lang="zh-CN" altLang="en-US"/>
        </a:p>
      </dgm:t>
    </dgm:pt>
    <dgm:pt modelId="{01A72625-8634-4778-BE7A-0B4FB7433EEC}">
      <dgm:prSet phldrT="[文本]"/>
      <dgm:spPr/>
      <dgm:t>
        <a:bodyPr/>
        <a:lstStyle/>
        <a:p>
          <a:r>
            <a:rPr lang="zh-CN" altLang="en-US" dirty="0">
              <a:latin typeface="微软雅黑" panose="020B0503020204020204" pitchFamily="34" charset="-122"/>
              <a:ea typeface="微软雅黑" panose="020B0503020204020204" pitchFamily="34" charset="-122"/>
            </a:rPr>
            <a:t>加强知识管理和组织文化建设</a:t>
          </a:r>
          <a:endParaRPr lang="zh-CN" altLang="en-US" b="0" dirty="0"/>
        </a:p>
      </dgm:t>
    </dgm:pt>
    <dgm:pt modelId="{87F08399-F420-4321-B1D3-E1E497C36544}" type="parTrans" cxnId="{EF4EA46B-52E2-4748-A8C9-77831203973C}">
      <dgm:prSet/>
      <dgm:spPr/>
      <dgm:t>
        <a:bodyPr/>
        <a:lstStyle/>
        <a:p>
          <a:endParaRPr lang="zh-CN" altLang="en-US"/>
        </a:p>
      </dgm:t>
    </dgm:pt>
    <dgm:pt modelId="{5F3B1B14-E521-4927-B2F3-502F23B1D334}" type="sibTrans" cxnId="{EF4EA46B-52E2-4748-A8C9-77831203973C}">
      <dgm:prSet/>
      <dgm:spPr/>
      <dgm:t>
        <a:bodyPr/>
        <a:lstStyle/>
        <a:p>
          <a:endParaRPr lang="zh-CN" altLang="en-US"/>
        </a:p>
      </dgm:t>
    </dgm:pt>
    <dgm:pt modelId="{92959792-CF5F-4032-B763-5454B39ADC21}">
      <dgm:prSet phldrT="[文本]"/>
      <dgm:spPr/>
      <dgm:t>
        <a:bodyPr/>
        <a:lstStyle/>
        <a:p>
          <a:r>
            <a:rPr lang="zh-CN" altLang="en-US" dirty="0">
              <a:latin typeface="微软雅黑" panose="020B0503020204020204" pitchFamily="34" charset="-122"/>
              <a:ea typeface="微软雅黑" panose="020B0503020204020204" pitchFamily="34" charset="-122"/>
            </a:rPr>
            <a:t>帮助组织成员成长</a:t>
          </a:r>
          <a:endParaRPr lang="zh-CN" altLang="en-US" b="0" dirty="0"/>
        </a:p>
      </dgm:t>
    </dgm:pt>
    <dgm:pt modelId="{17CC6DE8-2851-4B91-B87C-8C7D6207C37D}" type="parTrans" cxnId="{61D5159F-112E-4EDD-A8A3-332D36E11868}">
      <dgm:prSet/>
      <dgm:spPr/>
      <dgm:t>
        <a:bodyPr/>
        <a:lstStyle/>
        <a:p>
          <a:endParaRPr lang="zh-CN" altLang="en-US"/>
        </a:p>
      </dgm:t>
    </dgm:pt>
    <dgm:pt modelId="{B71534FC-85D7-44A0-B453-30D0C05A0E4C}" type="sibTrans" cxnId="{61D5159F-112E-4EDD-A8A3-332D36E11868}">
      <dgm:prSet/>
      <dgm:spPr/>
      <dgm:t>
        <a:bodyPr/>
        <a:lstStyle/>
        <a:p>
          <a:endParaRPr lang="zh-CN" altLang="en-US"/>
        </a:p>
      </dgm:t>
    </dgm:pt>
    <dgm:pt modelId="{50EE9901-C482-43C6-AF43-7D34A7CCE3BE}">
      <dgm:prSet phldrT="[文本]"/>
      <dgm:spPr/>
      <dgm:t>
        <a:bodyPr/>
        <a:lstStyle/>
        <a:p>
          <a:r>
            <a:rPr lang="zh-CN" altLang="en-US" dirty="0">
              <a:latin typeface="微软雅黑" panose="020B0503020204020204" pitchFamily="34" charset="-122"/>
              <a:ea typeface="微软雅黑" panose="020B0503020204020204" pitchFamily="34" charset="-122"/>
            </a:rPr>
            <a:t>创造良好的组织环境</a:t>
          </a:r>
          <a:endParaRPr lang="zh-CN" altLang="en-US" b="0" dirty="0"/>
        </a:p>
      </dgm:t>
    </dgm:pt>
    <dgm:pt modelId="{F4EA9B27-283C-4B4E-A92B-5F6B08AB3FBC}" type="parTrans" cxnId="{70318041-2B28-4B15-9845-152CC9094DD1}">
      <dgm:prSet/>
      <dgm:spPr/>
      <dgm:t>
        <a:bodyPr/>
        <a:lstStyle/>
        <a:p>
          <a:endParaRPr lang="zh-CN" altLang="en-US"/>
        </a:p>
      </dgm:t>
    </dgm:pt>
    <dgm:pt modelId="{384DFD89-00F3-4497-9366-79EF80DD6D1D}" type="sibTrans" cxnId="{70318041-2B28-4B15-9845-152CC9094DD1}">
      <dgm:prSet/>
      <dgm:spPr/>
      <dgm:t>
        <a:bodyPr/>
        <a:lstStyle/>
        <a:p>
          <a:endParaRPr lang="zh-CN" altLang="en-US"/>
        </a:p>
      </dgm:t>
    </dgm:pt>
    <dgm:pt modelId="{2881E39A-D768-4ADC-BF4F-4B7834AFC0DE}" type="pres">
      <dgm:prSet presAssocID="{EE53E038-A2D0-47B7-ADD2-422B45CD0B37}" presName="matrix" presStyleCnt="0">
        <dgm:presLayoutVars>
          <dgm:chMax val="1"/>
          <dgm:dir/>
          <dgm:resizeHandles val="exact"/>
        </dgm:presLayoutVars>
      </dgm:prSet>
      <dgm:spPr/>
    </dgm:pt>
    <dgm:pt modelId="{439F40C6-2C93-48E9-8C33-E76BD3A3A5C0}" type="pres">
      <dgm:prSet presAssocID="{EE53E038-A2D0-47B7-ADD2-422B45CD0B37}" presName="axisShape" presStyleLbl="bgShp" presStyleIdx="0" presStyleCnt="1"/>
      <dgm:spPr>
        <a:solidFill>
          <a:schemeClr val="accent2"/>
        </a:solidFill>
      </dgm:spPr>
    </dgm:pt>
    <dgm:pt modelId="{59B5A36D-00C1-4029-B709-7E472CE7F64B}" type="pres">
      <dgm:prSet presAssocID="{EE53E038-A2D0-47B7-ADD2-422B45CD0B37}" presName="rect1" presStyleLbl="node1" presStyleIdx="0" presStyleCnt="4">
        <dgm:presLayoutVars>
          <dgm:chMax val="0"/>
          <dgm:chPref val="0"/>
          <dgm:bulletEnabled val="1"/>
        </dgm:presLayoutVars>
      </dgm:prSet>
      <dgm:spPr/>
    </dgm:pt>
    <dgm:pt modelId="{642F7957-971C-49CD-B03B-761BF15DDF9B}" type="pres">
      <dgm:prSet presAssocID="{EE53E038-A2D0-47B7-ADD2-422B45CD0B37}" presName="rect2" presStyleLbl="node1" presStyleIdx="1" presStyleCnt="4">
        <dgm:presLayoutVars>
          <dgm:chMax val="0"/>
          <dgm:chPref val="0"/>
          <dgm:bulletEnabled val="1"/>
        </dgm:presLayoutVars>
      </dgm:prSet>
      <dgm:spPr/>
    </dgm:pt>
    <dgm:pt modelId="{1E2D34A9-F06E-4AB5-9A86-9C72383E128A}" type="pres">
      <dgm:prSet presAssocID="{EE53E038-A2D0-47B7-ADD2-422B45CD0B37}" presName="rect3" presStyleLbl="node1" presStyleIdx="2" presStyleCnt="4">
        <dgm:presLayoutVars>
          <dgm:chMax val="0"/>
          <dgm:chPref val="0"/>
          <dgm:bulletEnabled val="1"/>
        </dgm:presLayoutVars>
      </dgm:prSet>
      <dgm:spPr/>
    </dgm:pt>
    <dgm:pt modelId="{D4953253-D498-4B61-BDBC-4D9EFCB5A3EE}" type="pres">
      <dgm:prSet presAssocID="{EE53E038-A2D0-47B7-ADD2-422B45CD0B37}" presName="rect4" presStyleLbl="node1" presStyleIdx="3" presStyleCnt="4">
        <dgm:presLayoutVars>
          <dgm:chMax val="0"/>
          <dgm:chPref val="0"/>
          <dgm:bulletEnabled val="1"/>
        </dgm:presLayoutVars>
      </dgm:prSet>
      <dgm:spPr/>
    </dgm:pt>
  </dgm:ptLst>
  <dgm:cxnLst>
    <dgm:cxn modelId="{B44DC10B-54C3-4BC4-B23B-13CBB4F261AD}" srcId="{EE53E038-A2D0-47B7-ADD2-422B45CD0B37}" destId="{357DB65A-47CC-434A-968A-FEEAC9F9352F}" srcOrd="0" destOrd="0" parTransId="{340CA112-5867-4ADC-920A-B7160BA2422D}" sibTransId="{26A81B57-DBD4-4A5B-A5F9-B82A1E391955}"/>
    <dgm:cxn modelId="{B167DE3A-BD6C-4B55-80C2-D49BFC50B2A7}" type="presOf" srcId="{50EE9901-C482-43C6-AF43-7D34A7CCE3BE}" destId="{D4953253-D498-4B61-BDBC-4D9EFCB5A3EE}" srcOrd="0" destOrd="0" presId="urn:microsoft.com/office/officeart/2005/8/layout/matrix2"/>
    <dgm:cxn modelId="{70318041-2B28-4B15-9845-152CC9094DD1}" srcId="{EE53E038-A2D0-47B7-ADD2-422B45CD0B37}" destId="{50EE9901-C482-43C6-AF43-7D34A7CCE3BE}" srcOrd="3" destOrd="0" parTransId="{F4EA9B27-283C-4B4E-A92B-5F6B08AB3FBC}" sibTransId="{384DFD89-00F3-4497-9366-79EF80DD6D1D}"/>
    <dgm:cxn modelId="{EF4EA46B-52E2-4748-A8C9-77831203973C}" srcId="{EE53E038-A2D0-47B7-ADD2-422B45CD0B37}" destId="{01A72625-8634-4778-BE7A-0B4FB7433EEC}" srcOrd="1" destOrd="0" parTransId="{87F08399-F420-4321-B1D3-E1E497C36544}" sibTransId="{5F3B1B14-E521-4927-B2F3-502F23B1D334}"/>
    <dgm:cxn modelId="{1C9B5784-4A6B-4FAC-A76A-EAC505184279}" type="presOf" srcId="{92959792-CF5F-4032-B763-5454B39ADC21}" destId="{1E2D34A9-F06E-4AB5-9A86-9C72383E128A}" srcOrd="0" destOrd="0" presId="urn:microsoft.com/office/officeart/2005/8/layout/matrix2"/>
    <dgm:cxn modelId="{61D5159F-112E-4EDD-A8A3-332D36E11868}" srcId="{EE53E038-A2D0-47B7-ADD2-422B45CD0B37}" destId="{92959792-CF5F-4032-B763-5454B39ADC21}" srcOrd="2" destOrd="0" parTransId="{17CC6DE8-2851-4B91-B87C-8C7D6207C37D}" sibTransId="{B71534FC-85D7-44A0-B453-30D0C05A0E4C}"/>
    <dgm:cxn modelId="{F4E941A2-48EC-4592-8F48-3D77A56DD52C}" type="presOf" srcId="{357DB65A-47CC-434A-968A-FEEAC9F9352F}" destId="{59B5A36D-00C1-4029-B709-7E472CE7F64B}" srcOrd="0" destOrd="0" presId="urn:microsoft.com/office/officeart/2005/8/layout/matrix2"/>
    <dgm:cxn modelId="{D62F56E2-4A94-489C-A014-EDA7F3C0415E}" type="presOf" srcId="{EE53E038-A2D0-47B7-ADD2-422B45CD0B37}" destId="{2881E39A-D768-4ADC-BF4F-4B7834AFC0DE}" srcOrd="0" destOrd="0" presId="urn:microsoft.com/office/officeart/2005/8/layout/matrix2"/>
    <dgm:cxn modelId="{1C1AA2F1-5069-4A53-8C6C-675F75D8A37E}" type="presOf" srcId="{01A72625-8634-4778-BE7A-0B4FB7433EEC}" destId="{642F7957-971C-49CD-B03B-761BF15DDF9B}" srcOrd="0" destOrd="0" presId="urn:microsoft.com/office/officeart/2005/8/layout/matrix2"/>
    <dgm:cxn modelId="{EB09BF6B-38B7-44AD-9330-7FC5950127E4}" type="presParOf" srcId="{2881E39A-D768-4ADC-BF4F-4B7834AFC0DE}" destId="{439F40C6-2C93-48E9-8C33-E76BD3A3A5C0}" srcOrd="0" destOrd="0" presId="urn:microsoft.com/office/officeart/2005/8/layout/matrix2"/>
    <dgm:cxn modelId="{63F583ED-9D98-49B9-B938-98707940EC82}" type="presParOf" srcId="{2881E39A-D768-4ADC-BF4F-4B7834AFC0DE}" destId="{59B5A36D-00C1-4029-B709-7E472CE7F64B}" srcOrd="1" destOrd="0" presId="urn:microsoft.com/office/officeart/2005/8/layout/matrix2"/>
    <dgm:cxn modelId="{F73C2DBB-0AA3-40C2-97DB-58ADE70AB3BA}" type="presParOf" srcId="{2881E39A-D768-4ADC-BF4F-4B7834AFC0DE}" destId="{642F7957-971C-49CD-B03B-761BF15DDF9B}" srcOrd="2" destOrd="0" presId="urn:microsoft.com/office/officeart/2005/8/layout/matrix2"/>
    <dgm:cxn modelId="{EB415F05-3A63-4F4B-A2CB-C0A373AAAF32}" type="presParOf" srcId="{2881E39A-D768-4ADC-BF4F-4B7834AFC0DE}" destId="{1E2D34A9-F06E-4AB5-9A86-9C72383E128A}" srcOrd="3" destOrd="0" presId="urn:microsoft.com/office/officeart/2005/8/layout/matrix2"/>
    <dgm:cxn modelId="{18444538-58D3-4C84-BC71-917FF157FA48}" type="presParOf" srcId="{2881E39A-D768-4ADC-BF4F-4B7834AFC0DE}" destId="{D4953253-D498-4B61-BDBC-4D9EFCB5A3EE}"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BDD58FB-48F1-4514-B03F-6AE2B5943625}" type="doc">
      <dgm:prSet loTypeId="urn:microsoft.com/office/officeart/2005/8/layout/hList6" loCatId="list" qsTypeId="urn:microsoft.com/office/officeart/2005/8/quickstyle/simple1" qsCatId="simple" csTypeId="urn:microsoft.com/office/officeart/2005/8/colors/accent2_1" csCatId="accent2" phldr="1"/>
      <dgm:spPr/>
      <dgm:t>
        <a:bodyPr/>
        <a:lstStyle/>
        <a:p>
          <a:endParaRPr lang="zh-CN" altLang="en-US"/>
        </a:p>
      </dgm:t>
    </dgm:pt>
    <dgm:pt modelId="{FF5EA866-5639-41C7-91B3-39A6F3F06507}">
      <dgm:prSet phldrT="[文本]"/>
      <dgm:spPr/>
      <dgm:t>
        <a:bodyPr/>
        <a:lstStyle/>
        <a:p>
          <a:r>
            <a:rPr lang="zh-CN" altLang="en-US" dirty="0"/>
            <a:t>岗前培训</a:t>
          </a:r>
        </a:p>
      </dgm:t>
    </dgm:pt>
    <dgm:pt modelId="{ECB43ED3-D5DB-422C-89DD-56561ECCE7C2}" type="parTrans" cxnId="{266816A4-BD37-47EB-9EC7-2301F9DC7F2B}">
      <dgm:prSet/>
      <dgm:spPr/>
      <dgm:t>
        <a:bodyPr/>
        <a:lstStyle/>
        <a:p>
          <a:endParaRPr lang="zh-CN" altLang="en-US"/>
        </a:p>
      </dgm:t>
    </dgm:pt>
    <dgm:pt modelId="{5D40F2F7-B27E-4C7D-A154-A1DE2D267FC3}" type="sibTrans" cxnId="{266816A4-BD37-47EB-9EC7-2301F9DC7F2B}">
      <dgm:prSet/>
      <dgm:spPr/>
      <dgm:t>
        <a:bodyPr/>
        <a:lstStyle/>
        <a:p>
          <a:endParaRPr lang="zh-CN" altLang="en-US"/>
        </a:p>
      </dgm:t>
    </dgm:pt>
    <dgm:pt modelId="{FF23CF4A-33B7-4171-A6DB-1A47A46182D9}">
      <dgm:prSet phldrT="[文本]"/>
      <dgm:spPr/>
      <dgm:t>
        <a:bodyPr/>
        <a:lstStyle/>
        <a:p>
          <a:r>
            <a:rPr lang="zh-CN" altLang="en-US" dirty="0"/>
            <a:t>新成员到职培训</a:t>
          </a:r>
        </a:p>
      </dgm:t>
    </dgm:pt>
    <dgm:pt modelId="{DF337173-E67B-4C3E-8070-EE4B8F75C371}" type="parTrans" cxnId="{CD0017C7-1315-4C40-A9FF-3F5A660260AC}">
      <dgm:prSet/>
      <dgm:spPr/>
      <dgm:t>
        <a:bodyPr/>
        <a:lstStyle/>
        <a:p>
          <a:endParaRPr lang="zh-CN" altLang="en-US"/>
        </a:p>
      </dgm:t>
    </dgm:pt>
    <dgm:pt modelId="{E8D5AD33-8F9D-46FF-AFDB-1447868E4805}" type="sibTrans" cxnId="{CD0017C7-1315-4C40-A9FF-3F5A660260AC}">
      <dgm:prSet/>
      <dgm:spPr/>
      <dgm:t>
        <a:bodyPr/>
        <a:lstStyle/>
        <a:p>
          <a:endParaRPr lang="zh-CN" altLang="en-US"/>
        </a:p>
      </dgm:t>
    </dgm:pt>
    <dgm:pt modelId="{9D33038F-38B5-4975-AA3A-6DBE8B773187}">
      <dgm:prSet phldrT="[文本]"/>
      <dgm:spPr/>
      <dgm:t>
        <a:bodyPr/>
        <a:lstStyle/>
        <a:p>
          <a:r>
            <a:rPr lang="zh-CN" altLang="en-US" dirty="0"/>
            <a:t>调职人员岗前培训</a:t>
          </a:r>
        </a:p>
      </dgm:t>
    </dgm:pt>
    <dgm:pt modelId="{0528EFBF-424F-4393-9A09-7AC2114A151A}" type="parTrans" cxnId="{7D6A8697-B79F-49AB-9F81-76CE879EA58E}">
      <dgm:prSet/>
      <dgm:spPr/>
      <dgm:t>
        <a:bodyPr/>
        <a:lstStyle/>
        <a:p>
          <a:endParaRPr lang="zh-CN" altLang="en-US"/>
        </a:p>
      </dgm:t>
    </dgm:pt>
    <dgm:pt modelId="{214D9DCD-FEA4-462D-B65D-3105B82D641F}" type="sibTrans" cxnId="{7D6A8697-B79F-49AB-9F81-76CE879EA58E}">
      <dgm:prSet/>
      <dgm:spPr/>
      <dgm:t>
        <a:bodyPr/>
        <a:lstStyle/>
        <a:p>
          <a:endParaRPr lang="zh-CN" altLang="en-US"/>
        </a:p>
      </dgm:t>
    </dgm:pt>
    <dgm:pt modelId="{99946593-3056-4375-8888-E5B489B8537F}">
      <dgm:prSet phldrT="[文本]"/>
      <dgm:spPr/>
      <dgm:t>
        <a:bodyPr/>
        <a:lstStyle/>
        <a:p>
          <a:r>
            <a:rPr lang="zh-CN" altLang="en-US" dirty="0"/>
            <a:t>在职培训</a:t>
          </a:r>
        </a:p>
      </dgm:t>
    </dgm:pt>
    <dgm:pt modelId="{B4C6674B-D9D9-4969-BB4C-59525F80A135}" type="parTrans" cxnId="{363DA4CC-3AD2-49E3-8EC4-403CDC36BE58}">
      <dgm:prSet/>
      <dgm:spPr/>
      <dgm:t>
        <a:bodyPr/>
        <a:lstStyle/>
        <a:p>
          <a:endParaRPr lang="zh-CN" altLang="en-US"/>
        </a:p>
      </dgm:t>
    </dgm:pt>
    <dgm:pt modelId="{B9EA2AF8-F9DD-42E7-8EDB-88BCB4CC87CF}" type="sibTrans" cxnId="{363DA4CC-3AD2-49E3-8EC4-403CDC36BE58}">
      <dgm:prSet/>
      <dgm:spPr/>
      <dgm:t>
        <a:bodyPr/>
        <a:lstStyle/>
        <a:p>
          <a:endParaRPr lang="zh-CN" altLang="en-US"/>
        </a:p>
      </dgm:t>
    </dgm:pt>
    <dgm:pt modelId="{A1894EA9-38CE-43B0-B623-BBA2888E27E6}">
      <dgm:prSet phldrT="[文本]"/>
      <dgm:spPr/>
      <dgm:t>
        <a:bodyPr/>
        <a:lstStyle/>
        <a:p>
          <a:r>
            <a:rPr lang="zh-CN" altLang="en-US" dirty="0">
              <a:solidFill>
                <a:schemeClr val="tx1"/>
              </a:solidFill>
            </a:rPr>
            <a:t>目的在于提高其工作效率，以更好地协调组织的运作及发展</a:t>
          </a:r>
          <a:endParaRPr lang="zh-CN" altLang="en-US" dirty="0"/>
        </a:p>
      </dgm:t>
    </dgm:pt>
    <dgm:pt modelId="{DF2829A5-8571-419D-AFC2-B76AC684200B}" type="parTrans" cxnId="{01ADD7E1-D110-424C-BAB9-18ED3308C5A2}">
      <dgm:prSet/>
      <dgm:spPr/>
      <dgm:t>
        <a:bodyPr/>
        <a:lstStyle/>
        <a:p>
          <a:endParaRPr lang="zh-CN" altLang="en-US"/>
        </a:p>
      </dgm:t>
    </dgm:pt>
    <dgm:pt modelId="{D8F5699B-18A4-47A6-ABF6-8BCCE32F8DD9}" type="sibTrans" cxnId="{01ADD7E1-D110-424C-BAB9-18ED3308C5A2}">
      <dgm:prSet/>
      <dgm:spPr/>
      <dgm:t>
        <a:bodyPr/>
        <a:lstStyle/>
        <a:p>
          <a:endParaRPr lang="zh-CN" altLang="en-US"/>
        </a:p>
      </dgm:t>
    </dgm:pt>
    <dgm:pt modelId="{5869043E-3257-43A6-BF5A-B211CEB99412}">
      <dgm:prSet phldrT="[文本]"/>
      <dgm:spPr/>
      <dgm:t>
        <a:bodyPr/>
        <a:lstStyle/>
        <a:p>
          <a:r>
            <a:rPr lang="zh-CN" altLang="en-US" sz="2400" dirty="0"/>
            <a:t>专题培训</a:t>
          </a:r>
        </a:p>
      </dgm:t>
    </dgm:pt>
    <dgm:pt modelId="{4C861C78-4503-458C-8FB2-2C37326F55FD}" type="parTrans" cxnId="{7F614343-2BEE-4E77-8DD6-B52C8B9842AD}">
      <dgm:prSet/>
      <dgm:spPr/>
      <dgm:t>
        <a:bodyPr/>
        <a:lstStyle/>
        <a:p>
          <a:endParaRPr lang="zh-CN" altLang="en-US"/>
        </a:p>
      </dgm:t>
    </dgm:pt>
    <dgm:pt modelId="{53699A00-2146-4046-B1DD-6BFF11992096}" type="sibTrans" cxnId="{7F614343-2BEE-4E77-8DD6-B52C8B9842AD}">
      <dgm:prSet/>
      <dgm:spPr/>
      <dgm:t>
        <a:bodyPr/>
        <a:lstStyle/>
        <a:p>
          <a:endParaRPr lang="zh-CN" altLang="en-US"/>
        </a:p>
      </dgm:t>
    </dgm:pt>
    <dgm:pt modelId="{3D564A94-0703-48DC-8FC8-6729345C7D0B}">
      <dgm:prSet phldrT="[文本]" custT="1"/>
      <dgm:spPr/>
      <dgm:t>
        <a:bodyPr/>
        <a:lstStyle/>
        <a:p>
          <a:r>
            <a:rPr lang="zh-CN" altLang="en-US" sz="2000" dirty="0">
              <a:solidFill>
                <a:schemeClr val="tx1"/>
              </a:solidFill>
            </a:rPr>
            <a:t>根据发展需要或者部门根据岗位需要，组织人员进行某一主题的培训工作</a:t>
          </a:r>
          <a:endParaRPr lang="zh-CN" altLang="en-US" sz="2000" dirty="0"/>
        </a:p>
      </dgm:t>
    </dgm:pt>
    <dgm:pt modelId="{B818F462-108B-432C-B002-9287E3559A94}" type="parTrans" cxnId="{21454C6E-90EC-4068-A58F-9CA476CF255B}">
      <dgm:prSet/>
      <dgm:spPr/>
      <dgm:t>
        <a:bodyPr/>
        <a:lstStyle/>
        <a:p>
          <a:endParaRPr lang="zh-CN" altLang="en-US"/>
        </a:p>
      </dgm:t>
    </dgm:pt>
    <dgm:pt modelId="{5C10519D-3015-4038-8AB7-F30359CC5706}" type="sibTrans" cxnId="{21454C6E-90EC-4068-A58F-9CA476CF255B}">
      <dgm:prSet/>
      <dgm:spPr/>
      <dgm:t>
        <a:bodyPr/>
        <a:lstStyle/>
        <a:p>
          <a:endParaRPr lang="zh-CN" altLang="en-US"/>
        </a:p>
      </dgm:t>
    </dgm:pt>
    <dgm:pt modelId="{D1D9523C-902C-4D1E-8CCA-13D7C45350B3}" type="pres">
      <dgm:prSet presAssocID="{5BDD58FB-48F1-4514-B03F-6AE2B5943625}" presName="Name0" presStyleCnt="0">
        <dgm:presLayoutVars>
          <dgm:dir/>
          <dgm:resizeHandles val="exact"/>
        </dgm:presLayoutVars>
      </dgm:prSet>
      <dgm:spPr/>
    </dgm:pt>
    <dgm:pt modelId="{3FC36F08-E472-41D1-B646-5229ACBD6742}" type="pres">
      <dgm:prSet presAssocID="{FF5EA866-5639-41C7-91B3-39A6F3F06507}" presName="node" presStyleLbl="node1" presStyleIdx="0" presStyleCnt="3">
        <dgm:presLayoutVars>
          <dgm:bulletEnabled val="1"/>
        </dgm:presLayoutVars>
      </dgm:prSet>
      <dgm:spPr/>
    </dgm:pt>
    <dgm:pt modelId="{39398E92-BAC8-410E-B3FC-B846A0D238CD}" type="pres">
      <dgm:prSet presAssocID="{5D40F2F7-B27E-4C7D-A154-A1DE2D267FC3}" presName="sibTrans" presStyleCnt="0"/>
      <dgm:spPr/>
    </dgm:pt>
    <dgm:pt modelId="{8AFFC2AB-A2DB-45F2-89E1-7C3C0F868A4C}" type="pres">
      <dgm:prSet presAssocID="{99946593-3056-4375-8888-E5B489B8537F}" presName="node" presStyleLbl="node1" presStyleIdx="1" presStyleCnt="3">
        <dgm:presLayoutVars>
          <dgm:bulletEnabled val="1"/>
        </dgm:presLayoutVars>
      </dgm:prSet>
      <dgm:spPr/>
    </dgm:pt>
    <dgm:pt modelId="{999A66BF-EDC9-4CF5-B57E-64617AA7F21B}" type="pres">
      <dgm:prSet presAssocID="{B9EA2AF8-F9DD-42E7-8EDB-88BCB4CC87CF}" presName="sibTrans" presStyleCnt="0"/>
      <dgm:spPr/>
    </dgm:pt>
    <dgm:pt modelId="{9D2364E9-E082-4F95-BBF8-C60180B26D81}" type="pres">
      <dgm:prSet presAssocID="{5869043E-3257-43A6-BF5A-B211CEB99412}" presName="node" presStyleLbl="node1" presStyleIdx="2" presStyleCnt="3">
        <dgm:presLayoutVars>
          <dgm:bulletEnabled val="1"/>
        </dgm:presLayoutVars>
      </dgm:prSet>
      <dgm:spPr/>
    </dgm:pt>
  </dgm:ptLst>
  <dgm:cxnLst>
    <dgm:cxn modelId="{37547B22-3CC2-4AB2-8307-EF0F7FB7483E}" type="presOf" srcId="{A1894EA9-38CE-43B0-B623-BBA2888E27E6}" destId="{8AFFC2AB-A2DB-45F2-89E1-7C3C0F868A4C}" srcOrd="0" destOrd="1" presId="urn:microsoft.com/office/officeart/2005/8/layout/hList6"/>
    <dgm:cxn modelId="{7F614343-2BEE-4E77-8DD6-B52C8B9842AD}" srcId="{5BDD58FB-48F1-4514-B03F-6AE2B5943625}" destId="{5869043E-3257-43A6-BF5A-B211CEB99412}" srcOrd="2" destOrd="0" parTransId="{4C861C78-4503-458C-8FB2-2C37326F55FD}" sibTransId="{53699A00-2146-4046-B1DD-6BFF11992096}"/>
    <dgm:cxn modelId="{E7A2C068-CEB1-41F5-B692-27BF08CD3FBE}" type="presOf" srcId="{9D33038F-38B5-4975-AA3A-6DBE8B773187}" destId="{3FC36F08-E472-41D1-B646-5229ACBD6742}" srcOrd="0" destOrd="2" presId="urn:microsoft.com/office/officeart/2005/8/layout/hList6"/>
    <dgm:cxn modelId="{21454C6E-90EC-4068-A58F-9CA476CF255B}" srcId="{5869043E-3257-43A6-BF5A-B211CEB99412}" destId="{3D564A94-0703-48DC-8FC8-6729345C7D0B}" srcOrd="0" destOrd="0" parTransId="{B818F462-108B-432C-B002-9287E3559A94}" sibTransId="{5C10519D-3015-4038-8AB7-F30359CC5706}"/>
    <dgm:cxn modelId="{7D6A8697-B79F-49AB-9F81-76CE879EA58E}" srcId="{FF5EA866-5639-41C7-91B3-39A6F3F06507}" destId="{9D33038F-38B5-4975-AA3A-6DBE8B773187}" srcOrd="1" destOrd="0" parTransId="{0528EFBF-424F-4393-9A09-7AC2114A151A}" sibTransId="{214D9DCD-FEA4-462D-B65D-3105B82D641F}"/>
    <dgm:cxn modelId="{266816A4-BD37-47EB-9EC7-2301F9DC7F2B}" srcId="{5BDD58FB-48F1-4514-B03F-6AE2B5943625}" destId="{FF5EA866-5639-41C7-91B3-39A6F3F06507}" srcOrd="0" destOrd="0" parTransId="{ECB43ED3-D5DB-422C-89DD-56561ECCE7C2}" sibTransId="{5D40F2F7-B27E-4C7D-A154-A1DE2D267FC3}"/>
    <dgm:cxn modelId="{67B9A2A4-D1B4-4C97-909B-0FE0BF8452BF}" type="presOf" srcId="{99946593-3056-4375-8888-E5B489B8537F}" destId="{8AFFC2AB-A2DB-45F2-89E1-7C3C0F868A4C}" srcOrd="0" destOrd="0" presId="urn:microsoft.com/office/officeart/2005/8/layout/hList6"/>
    <dgm:cxn modelId="{5D1BD5AA-73CF-4508-8209-108F1FCA6C4E}" type="presOf" srcId="{5BDD58FB-48F1-4514-B03F-6AE2B5943625}" destId="{D1D9523C-902C-4D1E-8CCA-13D7C45350B3}" srcOrd="0" destOrd="0" presId="urn:microsoft.com/office/officeart/2005/8/layout/hList6"/>
    <dgm:cxn modelId="{C04232AC-BE9B-4487-AA90-4F92D5FE4D25}" type="presOf" srcId="{FF5EA866-5639-41C7-91B3-39A6F3F06507}" destId="{3FC36F08-E472-41D1-B646-5229ACBD6742}" srcOrd="0" destOrd="0" presId="urn:microsoft.com/office/officeart/2005/8/layout/hList6"/>
    <dgm:cxn modelId="{A310C0B2-438B-4A77-8FC3-1BAF76A88E6E}" type="presOf" srcId="{3D564A94-0703-48DC-8FC8-6729345C7D0B}" destId="{9D2364E9-E082-4F95-BBF8-C60180B26D81}" srcOrd="0" destOrd="1" presId="urn:microsoft.com/office/officeart/2005/8/layout/hList6"/>
    <dgm:cxn modelId="{84B611BE-F23E-42A3-86DD-807CAEEF0B3F}" type="presOf" srcId="{FF23CF4A-33B7-4171-A6DB-1A47A46182D9}" destId="{3FC36F08-E472-41D1-B646-5229ACBD6742}" srcOrd="0" destOrd="1" presId="urn:microsoft.com/office/officeart/2005/8/layout/hList6"/>
    <dgm:cxn modelId="{CD0017C7-1315-4C40-A9FF-3F5A660260AC}" srcId="{FF5EA866-5639-41C7-91B3-39A6F3F06507}" destId="{FF23CF4A-33B7-4171-A6DB-1A47A46182D9}" srcOrd="0" destOrd="0" parTransId="{DF337173-E67B-4C3E-8070-EE4B8F75C371}" sibTransId="{E8D5AD33-8F9D-46FF-AFDB-1447868E4805}"/>
    <dgm:cxn modelId="{D97211CC-AD80-4269-8BE5-20BB8FB70C8A}" type="presOf" srcId="{5869043E-3257-43A6-BF5A-B211CEB99412}" destId="{9D2364E9-E082-4F95-BBF8-C60180B26D81}" srcOrd="0" destOrd="0" presId="urn:microsoft.com/office/officeart/2005/8/layout/hList6"/>
    <dgm:cxn modelId="{363DA4CC-3AD2-49E3-8EC4-403CDC36BE58}" srcId="{5BDD58FB-48F1-4514-B03F-6AE2B5943625}" destId="{99946593-3056-4375-8888-E5B489B8537F}" srcOrd="1" destOrd="0" parTransId="{B4C6674B-D9D9-4969-BB4C-59525F80A135}" sibTransId="{B9EA2AF8-F9DD-42E7-8EDB-88BCB4CC87CF}"/>
    <dgm:cxn modelId="{01ADD7E1-D110-424C-BAB9-18ED3308C5A2}" srcId="{99946593-3056-4375-8888-E5B489B8537F}" destId="{A1894EA9-38CE-43B0-B623-BBA2888E27E6}" srcOrd="0" destOrd="0" parTransId="{DF2829A5-8571-419D-AFC2-B76AC684200B}" sibTransId="{D8F5699B-18A4-47A6-ABF6-8BCCE32F8DD9}"/>
    <dgm:cxn modelId="{795E35B4-F797-45E8-B428-94F24E369C13}" type="presParOf" srcId="{D1D9523C-902C-4D1E-8CCA-13D7C45350B3}" destId="{3FC36F08-E472-41D1-B646-5229ACBD6742}" srcOrd="0" destOrd="0" presId="urn:microsoft.com/office/officeart/2005/8/layout/hList6"/>
    <dgm:cxn modelId="{3A465664-F363-45FE-9B6F-63A20D81D397}" type="presParOf" srcId="{D1D9523C-902C-4D1E-8CCA-13D7C45350B3}" destId="{39398E92-BAC8-410E-B3FC-B846A0D238CD}" srcOrd="1" destOrd="0" presId="urn:microsoft.com/office/officeart/2005/8/layout/hList6"/>
    <dgm:cxn modelId="{33026327-5F71-4085-BE03-3C6C52A748DE}" type="presParOf" srcId="{D1D9523C-902C-4D1E-8CCA-13D7C45350B3}" destId="{8AFFC2AB-A2DB-45F2-89E1-7C3C0F868A4C}" srcOrd="2" destOrd="0" presId="urn:microsoft.com/office/officeart/2005/8/layout/hList6"/>
    <dgm:cxn modelId="{AC6BA19D-6CF1-4D2D-B0FE-AAC73476208A}" type="presParOf" srcId="{D1D9523C-902C-4D1E-8CCA-13D7C45350B3}" destId="{999A66BF-EDC9-4CF5-B57E-64617AA7F21B}" srcOrd="3" destOrd="0" presId="urn:microsoft.com/office/officeart/2005/8/layout/hList6"/>
    <dgm:cxn modelId="{7E5A97F2-4823-4703-95F7-321DDD12739C}" type="presParOf" srcId="{D1D9523C-902C-4D1E-8CCA-13D7C45350B3}" destId="{9D2364E9-E082-4F95-BBF8-C60180B26D81}"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84AD2-99EA-466C-97F8-513346725CD7}">
      <dsp:nvSpPr>
        <dsp:cNvPr id="0" name=""/>
        <dsp:cNvSpPr/>
      </dsp:nvSpPr>
      <dsp:spPr>
        <a:xfrm>
          <a:off x="1019555" y="2566"/>
          <a:ext cx="2023451" cy="161876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3CF907-1433-4BD8-BE97-8F03D7F16100}">
      <dsp:nvSpPr>
        <dsp:cNvPr id="0" name=""/>
        <dsp:cNvSpPr/>
      </dsp:nvSpPr>
      <dsp:spPr>
        <a:xfrm>
          <a:off x="1201666" y="1459451"/>
          <a:ext cx="1800872" cy="566566"/>
        </a:xfrm>
        <a:prstGeom prst="wedgeRectCallout">
          <a:avLst>
            <a:gd name="adj1" fmla="val 20250"/>
            <a:gd name="adj2" fmla="val -607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zh-CN" altLang="en-US" sz="2100" kern="1200" dirty="0"/>
            <a:t>内部人员推荐</a:t>
          </a:r>
        </a:p>
      </dsp:txBody>
      <dsp:txXfrm>
        <a:off x="1201666" y="1459451"/>
        <a:ext cx="1800872" cy="566566"/>
      </dsp:txXfrm>
    </dsp:sp>
    <dsp:sp modelId="{EDC8CAA8-7857-4C9E-BF11-54596F90ACD8}">
      <dsp:nvSpPr>
        <dsp:cNvPr id="0" name=""/>
        <dsp:cNvSpPr/>
      </dsp:nvSpPr>
      <dsp:spPr>
        <a:xfrm>
          <a:off x="3245352" y="2566"/>
          <a:ext cx="2023451" cy="161876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FA998B-431A-4878-A06D-F0D0AEC2C4C1}">
      <dsp:nvSpPr>
        <dsp:cNvPr id="0" name=""/>
        <dsp:cNvSpPr/>
      </dsp:nvSpPr>
      <dsp:spPr>
        <a:xfrm>
          <a:off x="3427463" y="1459451"/>
          <a:ext cx="1800872" cy="566566"/>
        </a:xfrm>
        <a:prstGeom prst="wedgeRectCallout">
          <a:avLst>
            <a:gd name="adj1" fmla="val 20250"/>
            <a:gd name="adj2" fmla="val -607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zh-CN" altLang="en-US" sz="2100" kern="1200" dirty="0"/>
            <a:t>上门求职者</a:t>
          </a:r>
        </a:p>
      </dsp:txBody>
      <dsp:txXfrm>
        <a:off x="3427463" y="1459451"/>
        <a:ext cx="1800872" cy="566566"/>
      </dsp:txXfrm>
    </dsp:sp>
    <dsp:sp modelId="{D39E9C46-718D-455C-9016-8D9A082A5917}">
      <dsp:nvSpPr>
        <dsp:cNvPr id="0" name=""/>
        <dsp:cNvSpPr/>
      </dsp:nvSpPr>
      <dsp:spPr>
        <a:xfrm>
          <a:off x="1019555" y="2228363"/>
          <a:ext cx="2023451" cy="161876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B4DE69-5B50-4F47-8377-B06879B19448}">
      <dsp:nvSpPr>
        <dsp:cNvPr id="0" name=""/>
        <dsp:cNvSpPr/>
      </dsp:nvSpPr>
      <dsp:spPr>
        <a:xfrm>
          <a:off x="1201666" y="3685248"/>
          <a:ext cx="1800872" cy="566566"/>
        </a:xfrm>
        <a:prstGeom prst="wedgeRectCallout">
          <a:avLst>
            <a:gd name="adj1" fmla="val 20250"/>
            <a:gd name="adj2" fmla="val -607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zh-CN" altLang="en-US" sz="2100" kern="1200" dirty="0"/>
            <a:t>劳务中介机构</a:t>
          </a:r>
        </a:p>
      </dsp:txBody>
      <dsp:txXfrm>
        <a:off x="1201666" y="3685248"/>
        <a:ext cx="1800872" cy="566566"/>
      </dsp:txXfrm>
    </dsp:sp>
    <dsp:sp modelId="{D983C506-F063-4D9D-8482-4BF0F62598AC}">
      <dsp:nvSpPr>
        <dsp:cNvPr id="0" name=""/>
        <dsp:cNvSpPr/>
      </dsp:nvSpPr>
      <dsp:spPr>
        <a:xfrm>
          <a:off x="3245352" y="2228363"/>
          <a:ext cx="2023451" cy="1618761"/>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5000" r="-1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73E6E0-56B8-43DC-B1C3-71859ED62518}">
      <dsp:nvSpPr>
        <dsp:cNvPr id="0" name=""/>
        <dsp:cNvSpPr/>
      </dsp:nvSpPr>
      <dsp:spPr>
        <a:xfrm>
          <a:off x="3427463" y="3685248"/>
          <a:ext cx="1800872" cy="566566"/>
        </a:xfrm>
        <a:prstGeom prst="wedgeRectCallout">
          <a:avLst>
            <a:gd name="adj1" fmla="val 20250"/>
            <a:gd name="adj2" fmla="val -607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ts val="0"/>
            </a:spcAft>
            <a:buNone/>
          </a:pPr>
          <a:r>
            <a:rPr lang="zh-CN" altLang="en-US" sz="2100" kern="1200" dirty="0"/>
            <a:t>教育机构</a:t>
          </a:r>
        </a:p>
      </dsp:txBody>
      <dsp:txXfrm>
        <a:off x="3427463" y="3685248"/>
        <a:ext cx="1800872" cy="566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DC785-99A2-4416-B165-C850DE1A6EB8}">
      <dsp:nvSpPr>
        <dsp:cNvPr id="0" name=""/>
        <dsp:cNvSpPr/>
      </dsp:nvSpPr>
      <dsp:spPr>
        <a:xfrm>
          <a:off x="2298977" y="2022052"/>
          <a:ext cx="1498044" cy="1498044"/>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组织</a:t>
          </a:r>
          <a:endParaRPr lang="en-US" altLang="zh-CN" sz="2800" b="1" kern="1200" dirty="0"/>
        </a:p>
        <a:p>
          <a:pPr marL="0" lvl="0" indent="0" algn="ctr" defTabSz="1244600">
            <a:lnSpc>
              <a:spcPct val="90000"/>
            </a:lnSpc>
            <a:spcBef>
              <a:spcPct val="0"/>
            </a:spcBef>
            <a:spcAft>
              <a:spcPct val="35000"/>
            </a:spcAft>
            <a:buNone/>
          </a:pPr>
          <a:r>
            <a:rPr lang="zh-CN" altLang="en-US" sz="2800" b="1" kern="1200" dirty="0"/>
            <a:t>调动</a:t>
          </a:r>
        </a:p>
      </dsp:txBody>
      <dsp:txXfrm>
        <a:off x="2518360" y="2241435"/>
        <a:ext cx="1059278" cy="1059278"/>
      </dsp:txXfrm>
    </dsp:sp>
    <dsp:sp modelId="{651CC26B-3C64-4572-BD2F-6743BE8C057D}">
      <dsp:nvSpPr>
        <dsp:cNvPr id="0" name=""/>
        <dsp:cNvSpPr/>
      </dsp:nvSpPr>
      <dsp:spPr>
        <a:xfrm rot="10800000">
          <a:off x="846844" y="2557603"/>
          <a:ext cx="1372265" cy="426942"/>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C7569A-01E1-41E3-AC7B-7410F6EA11E1}">
      <dsp:nvSpPr>
        <dsp:cNvPr id="0" name=""/>
        <dsp:cNvSpPr/>
      </dsp:nvSpPr>
      <dsp:spPr>
        <a:xfrm>
          <a:off x="135273" y="2201817"/>
          <a:ext cx="1423142" cy="113851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solidFill>
                <a:schemeClr val="tx1"/>
              </a:solidFill>
            </a:rPr>
            <a:t>组织结构调整的需要</a:t>
          </a:r>
          <a:endParaRPr lang="zh-CN" altLang="en-US" sz="2200" b="1" kern="1200" dirty="0"/>
        </a:p>
      </dsp:txBody>
      <dsp:txXfrm>
        <a:off x="168619" y="2235163"/>
        <a:ext cx="1356450" cy="1071821"/>
      </dsp:txXfrm>
    </dsp:sp>
    <dsp:sp modelId="{CDECE9CA-5D40-467F-A15B-5D9C155FBA62}">
      <dsp:nvSpPr>
        <dsp:cNvPr id="0" name=""/>
        <dsp:cNvSpPr/>
      </dsp:nvSpPr>
      <dsp:spPr>
        <a:xfrm rot="13500000">
          <a:off x="1290584" y="1486320"/>
          <a:ext cx="1372265" cy="426942"/>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1A4770-4451-43B9-8841-1CAF6FE541C0}">
      <dsp:nvSpPr>
        <dsp:cNvPr id="0" name=""/>
        <dsp:cNvSpPr/>
      </dsp:nvSpPr>
      <dsp:spPr>
        <a:xfrm>
          <a:off x="779977" y="645365"/>
          <a:ext cx="1423142" cy="113851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solidFill>
                <a:schemeClr val="tx1"/>
              </a:solidFill>
            </a:rPr>
            <a:t>对组织成员培养的需要</a:t>
          </a:r>
        </a:p>
      </dsp:txBody>
      <dsp:txXfrm>
        <a:off x="813323" y="678711"/>
        <a:ext cx="1356450" cy="1071821"/>
      </dsp:txXfrm>
    </dsp:sp>
    <dsp:sp modelId="{298CE246-E44D-4B7E-94DB-C3E3A20E1DC2}">
      <dsp:nvSpPr>
        <dsp:cNvPr id="0" name=""/>
        <dsp:cNvSpPr/>
      </dsp:nvSpPr>
      <dsp:spPr>
        <a:xfrm rot="16200000">
          <a:off x="2361867" y="1042580"/>
          <a:ext cx="1372265" cy="426942"/>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3EA8A9-5F97-400E-AEAA-FFCF2ABBAC0B}">
      <dsp:nvSpPr>
        <dsp:cNvPr id="0" name=""/>
        <dsp:cNvSpPr/>
      </dsp:nvSpPr>
      <dsp:spPr>
        <a:xfrm>
          <a:off x="2336428" y="662"/>
          <a:ext cx="1423142" cy="113851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solidFill>
                <a:schemeClr val="tx1"/>
              </a:solidFill>
            </a:rPr>
            <a:t>组织成员对现任岗位不适应</a:t>
          </a:r>
        </a:p>
      </dsp:txBody>
      <dsp:txXfrm>
        <a:off x="2369774" y="34008"/>
        <a:ext cx="1356450" cy="1071821"/>
      </dsp:txXfrm>
    </dsp:sp>
    <dsp:sp modelId="{C1D88CD9-C7D7-41A3-8F91-B5ADC94C9249}">
      <dsp:nvSpPr>
        <dsp:cNvPr id="0" name=""/>
        <dsp:cNvSpPr/>
      </dsp:nvSpPr>
      <dsp:spPr>
        <a:xfrm rot="18900000">
          <a:off x="3433149" y="1486320"/>
          <a:ext cx="1372265" cy="426942"/>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EAD5C4-E361-48FD-932F-B527039A00D7}">
      <dsp:nvSpPr>
        <dsp:cNvPr id="0" name=""/>
        <dsp:cNvSpPr/>
      </dsp:nvSpPr>
      <dsp:spPr>
        <a:xfrm>
          <a:off x="3892880" y="645365"/>
          <a:ext cx="1423142" cy="113851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solidFill>
                <a:schemeClr val="tx1"/>
              </a:solidFill>
            </a:rPr>
            <a:t>调动组织成员的积极性</a:t>
          </a:r>
        </a:p>
      </dsp:txBody>
      <dsp:txXfrm>
        <a:off x="3926226" y="678711"/>
        <a:ext cx="1356450" cy="1071821"/>
      </dsp:txXfrm>
    </dsp:sp>
    <dsp:sp modelId="{C527BDD5-D9FD-446F-93D9-4B3AE6FCC657}">
      <dsp:nvSpPr>
        <dsp:cNvPr id="0" name=""/>
        <dsp:cNvSpPr/>
      </dsp:nvSpPr>
      <dsp:spPr>
        <a:xfrm>
          <a:off x="3876889" y="2557603"/>
          <a:ext cx="1372265" cy="426942"/>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3983F27-699A-427D-8E18-76ED628D15EC}">
      <dsp:nvSpPr>
        <dsp:cNvPr id="0" name=""/>
        <dsp:cNvSpPr/>
      </dsp:nvSpPr>
      <dsp:spPr>
        <a:xfrm>
          <a:off x="4537584" y="2201817"/>
          <a:ext cx="1423142" cy="113851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zh-CN" altLang="en-US" sz="2200" b="1" kern="1200">
              <a:solidFill>
                <a:schemeClr val="tx1"/>
              </a:solidFill>
            </a:rPr>
            <a:t>人际关系问题</a:t>
          </a:r>
          <a:endParaRPr lang="zh-CN" altLang="en-US" sz="2200" b="1" kern="1200"/>
        </a:p>
      </dsp:txBody>
      <dsp:txXfrm>
        <a:off x="4570930" y="2235163"/>
        <a:ext cx="1356450" cy="10718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66E7E-5090-46E5-B55D-F04D71EB0EBB}">
      <dsp:nvSpPr>
        <dsp:cNvPr id="0" name=""/>
        <dsp:cNvSpPr/>
      </dsp:nvSpPr>
      <dsp:spPr>
        <a:xfrm>
          <a:off x="554015" y="24426"/>
          <a:ext cx="2426752" cy="179336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a:noFill/>
        </a:ln>
        <a:effectLst/>
      </dsp:spPr>
      <dsp:style>
        <a:lnRef idx="0">
          <a:scrgbClr r="0" g="0" b="0"/>
        </a:lnRef>
        <a:fillRef idx="1">
          <a:scrgbClr r="0" g="0" b="0"/>
        </a:fillRef>
        <a:effectRef idx="0">
          <a:scrgbClr r="0" g="0" b="0"/>
        </a:effectRef>
        <a:fontRef idx="minor"/>
      </dsp:style>
    </dsp:sp>
    <dsp:sp modelId="{8FA72B25-A007-46E2-A0CB-9A3E4DE5D470}">
      <dsp:nvSpPr>
        <dsp:cNvPr id="0" name=""/>
        <dsp:cNvSpPr/>
      </dsp:nvSpPr>
      <dsp:spPr>
        <a:xfrm>
          <a:off x="1044529" y="1492618"/>
          <a:ext cx="2091138" cy="50253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5000"/>
            </a:spcAft>
            <a:buNone/>
          </a:pPr>
          <a:r>
            <a:rPr lang="zh-CN" altLang="en-US" sz="1600" b="1" kern="1200" dirty="0"/>
            <a:t>职业介绍机构与</a:t>
          </a:r>
          <a:endParaRPr lang="en-US" altLang="zh-CN" sz="1600" b="1" kern="1200" dirty="0"/>
        </a:p>
        <a:p>
          <a:pPr marL="0" lvl="0" indent="0" algn="ctr" defTabSz="711200">
            <a:lnSpc>
              <a:spcPct val="90000"/>
            </a:lnSpc>
            <a:spcBef>
              <a:spcPct val="0"/>
            </a:spcBef>
            <a:spcAft>
              <a:spcPct val="5000"/>
            </a:spcAft>
            <a:buNone/>
          </a:pPr>
          <a:r>
            <a:rPr lang="zh-CN" altLang="en-US" sz="1600" b="1" kern="1200" dirty="0"/>
            <a:t>人才交流市场</a:t>
          </a:r>
        </a:p>
      </dsp:txBody>
      <dsp:txXfrm>
        <a:off x="1044529" y="1492618"/>
        <a:ext cx="2091138" cy="502535"/>
      </dsp:txXfrm>
    </dsp:sp>
    <dsp:sp modelId="{E05CEFF8-E3B9-4506-A914-CDEEF93769B0}">
      <dsp:nvSpPr>
        <dsp:cNvPr id="0" name=""/>
        <dsp:cNvSpPr/>
      </dsp:nvSpPr>
      <dsp:spPr>
        <a:xfrm>
          <a:off x="3440724" y="24426"/>
          <a:ext cx="2426752" cy="179336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a:ln>
          <a:noFill/>
        </a:ln>
        <a:effectLst/>
      </dsp:spPr>
      <dsp:style>
        <a:lnRef idx="0">
          <a:scrgbClr r="0" g="0" b="0"/>
        </a:lnRef>
        <a:fillRef idx="1">
          <a:scrgbClr r="0" g="0" b="0"/>
        </a:fillRef>
        <a:effectRef idx="0">
          <a:scrgbClr r="0" g="0" b="0"/>
        </a:effectRef>
        <a:fontRef idx="minor"/>
      </dsp:style>
    </dsp:sp>
    <dsp:sp modelId="{3D63F49F-70AE-4DD9-BBDD-4B41AE7E5E3D}">
      <dsp:nvSpPr>
        <dsp:cNvPr id="0" name=""/>
        <dsp:cNvSpPr/>
      </dsp:nvSpPr>
      <dsp:spPr>
        <a:xfrm>
          <a:off x="3931238" y="1492618"/>
          <a:ext cx="2091138" cy="50253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5000"/>
            </a:spcAft>
            <a:buNone/>
          </a:pPr>
          <a:r>
            <a:rPr lang="zh-CN" altLang="en-US" sz="2000" b="1" kern="1200" dirty="0"/>
            <a:t>猎头公司</a:t>
          </a:r>
        </a:p>
      </dsp:txBody>
      <dsp:txXfrm>
        <a:off x="3931238" y="1492618"/>
        <a:ext cx="2091138" cy="502535"/>
      </dsp:txXfrm>
    </dsp:sp>
    <dsp:sp modelId="{85AF2B32-18E2-4E23-A4AD-44F8CB5BB125}">
      <dsp:nvSpPr>
        <dsp:cNvPr id="0" name=""/>
        <dsp:cNvSpPr/>
      </dsp:nvSpPr>
      <dsp:spPr>
        <a:xfrm>
          <a:off x="554015" y="2253318"/>
          <a:ext cx="2426752" cy="179336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a:ln>
          <a:noFill/>
        </a:ln>
        <a:effectLst/>
      </dsp:spPr>
      <dsp:style>
        <a:lnRef idx="0">
          <a:scrgbClr r="0" g="0" b="0"/>
        </a:lnRef>
        <a:fillRef idx="1">
          <a:scrgbClr r="0" g="0" b="0"/>
        </a:fillRef>
        <a:effectRef idx="0">
          <a:scrgbClr r="0" g="0" b="0"/>
        </a:effectRef>
        <a:fontRef idx="minor"/>
      </dsp:style>
    </dsp:sp>
    <dsp:sp modelId="{9574ED7F-92FB-48BD-A3F4-E909D25E759D}">
      <dsp:nvSpPr>
        <dsp:cNvPr id="0" name=""/>
        <dsp:cNvSpPr/>
      </dsp:nvSpPr>
      <dsp:spPr>
        <a:xfrm>
          <a:off x="1044529" y="3721510"/>
          <a:ext cx="2091138" cy="50253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5000"/>
            </a:spcAft>
            <a:buNone/>
          </a:pPr>
          <a:r>
            <a:rPr lang="zh-CN" altLang="en-US" sz="2000" b="1" kern="1200" dirty="0"/>
            <a:t>校园选聘</a:t>
          </a:r>
        </a:p>
      </dsp:txBody>
      <dsp:txXfrm>
        <a:off x="1044529" y="3721510"/>
        <a:ext cx="2091138" cy="502535"/>
      </dsp:txXfrm>
    </dsp:sp>
    <dsp:sp modelId="{15ED9A9A-9B15-4A9F-A398-546F920927B0}">
      <dsp:nvSpPr>
        <dsp:cNvPr id="0" name=""/>
        <dsp:cNvSpPr/>
      </dsp:nvSpPr>
      <dsp:spPr>
        <a:xfrm>
          <a:off x="3440724" y="2253318"/>
          <a:ext cx="2426752" cy="1793361"/>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000" r="-1000"/>
          </a:stretch>
        </a:blipFill>
        <a:ln>
          <a:noFill/>
        </a:ln>
        <a:effectLst/>
      </dsp:spPr>
      <dsp:style>
        <a:lnRef idx="0">
          <a:scrgbClr r="0" g="0" b="0"/>
        </a:lnRef>
        <a:fillRef idx="1">
          <a:scrgbClr r="0" g="0" b="0"/>
        </a:fillRef>
        <a:effectRef idx="0">
          <a:scrgbClr r="0" g="0" b="0"/>
        </a:effectRef>
        <a:fontRef idx="minor"/>
      </dsp:style>
    </dsp:sp>
    <dsp:sp modelId="{D6E6B3F9-7E24-4810-8BC3-FB788B48E882}">
      <dsp:nvSpPr>
        <dsp:cNvPr id="0" name=""/>
        <dsp:cNvSpPr/>
      </dsp:nvSpPr>
      <dsp:spPr>
        <a:xfrm>
          <a:off x="3931238" y="3721510"/>
          <a:ext cx="2091138" cy="50253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5000"/>
            </a:spcAft>
            <a:buNone/>
          </a:pPr>
          <a:r>
            <a:rPr lang="zh-CN" altLang="en-US" sz="2000" b="1" kern="1200" dirty="0"/>
            <a:t>公开招聘</a:t>
          </a:r>
        </a:p>
      </dsp:txBody>
      <dsp:txXfrm>
        <a:off x="3931238" y="3721510"/>
        <a:ext cx="2091138" cy="5025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C24514-3960-44F6-957B-04001E58E1D9}">
      <dsp:nvSpPr>
        <dsp:cNvPr id="0" name=""/>
        <dsp:cNvSpPr/>
      </dsp:nvSpPr>
      <dsp:spPr>
        <a:xfrm>
          <a:off x="0" y="3330209"/>
          <a:ext cx="6360368" cy="109304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全面考评阶段</a:t>
          </a:r>
        </a:p>
      </dsp:txBody>
      <dsp:txXfrm>
        <a:off x="0" y="3330209"/>
        <a:ext cx="6360368" cy="590246"/>
      </dsp:txXfrm>
    </dsp:sp>
    <dsp:sp modelId="{BA2F6484-DA13-4FB0-8502-6B1D42788CCC}">
      <dsp:nvSpPr>
        <dsp:cNvPr id="0" name=""/>
        <dsp:cNvSpPr/>
      </dsp:nvSpPr>
      <dsp:spPr>
        <a:xfrm>
          <a:off x="0" y="3898595"/>
          <a:ext cx="1590091" cy="502802"/>
        </a:xfrm>
        <a:prstGeom prst="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初试</a:t>
          </a:r>
        </a:p>
      </dsp:txBody>
      <dsp:txXfrm>
        <a:off x="0" y="3898595"/>
        <a:ext cx="1590091" cy="502802"/>
      </dsp:txXfrm>
    </dsp:sp>
    <dsp:sp modelId="{D911BB27-4C2D-4936-B04B-45F5C8BB08FB}">
      <dsp:nvSpPr>
        <dsp:cNvPr id="0" name=""/>
        <dsp:cNvSpPr/>
      </dsp:nvSpPr>
      <dsp:spPr>
        <a:xfrm>
          <a:off x="1590092" y="3898595"/>
          <a:ext cx="1590091" cy="502802"/>
        </a:xfrm>
        <a:prstGeom prst="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笔试</a:t>
          </a:r>
        </a:p>
      </dsp:txBody>
      <dsp:txXfrm>
        <a:off x="1590092" y="3898595"/>
        <a:ext cx="1590091" cy="502802"/>
      </dsp:txXfrm>
    </dsp:sp>
    <dsp:sp modelId="{4F67441A-71F4-41E9-B58A-6AA6E7945D53}">
      <dsp:nvSpPr>
        <dsp:cNvPr id="0" name=""/>
        <dsp:cNvSpPr/>
      </dsp:nvSpPr>
      <dsp:spPr>
        <a:xfrm>
          <a:off x="3180184" y="3898595"/>
          <a:ext cx="1590091" cy="502802"/>
        </a:xfrm>
        <a:prstGeom prst="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面试</a:t>
          </a:r>
        </a:p>
      </dsp:txBody>
      <dsp:txXfrm>
        <a:off x="3180184" y="3898595"/>
        <a:ext cx="1590091" cy="502802"/>
      </dsp:txXfrm>
    </dsp:sp>
    <dsp:sp modelId="{0C5E661F-1087-4C37-B387-401B5BD7131D}">
      <dsp:nvSpPr>
        <dsp:cNvPr id="0" name=""/>
        <dsp:cNvSpPr/>
      </dsp:nvSpPr>
      <dsp:spPr>
        <a:xfrm>
          <a:off x="4770275" y="3898595"/>
          <a:ext cx="1590091" cy="502802"/>
        </a:xfrm>
        <a:prstGeom prst="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体检</a:t>
          </a:r>
        </a:p>
      </dsp:txBody>
      <dsp:txXfrm>
        <a:off x="4770275" y="3898595"/>
        <a:ext cx="1590091" cy="502802"/>
      </dsp:txXfrm>
    </dsp:sp>
    <dsp:sp modelId="{16376838-E1D9-43E9-91BB-EC57C55BF47B}">
      <dsp:nvSpPr>
        <dsp:cNvPr id="0" name=""/>
        <dsp:cNvSpPr/>
      </dsp:nvSpPr>
      <dsp:spPr>
        <a:xfrm rot="10800000">
          <a:off x="0" y="1665495"/>
          <a:ext cx="6360368" cy="1681109"/>
        </a:xfrm>
        <a:prstGeom prst="upArrowCallou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宣传报名阶段</a:t>
          </a:r>
        </a:p>
      </dsp:txBody>
      <dsp:txXfrm rot="-10800000">
        <a:off x="0" y="1665495"/>
        <a:ext cx="6360368" cy="590069"/>
      </dsp:txXfrm>
    </dsp:sp>
    <dsp:sp modelId="{8201C905-D2DF-4B1F-91CE-34C0E9B907FC}">
      <dsp:nvSpPr>
        <dsp:cNvPr id="0" name=""/>
        <dsp:cNvSpPr/>
      </dsp:nvSpPr>
      <dsp:spPr>
        <a:xfrm>
          <a:off x="0" y="2255565"/>
          <a:ext cx="3180183" cy="502651"/>
        </a:xfrm>
        <a:prstGeom prst="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发布招聘信息并宣传</a:t>
          </a:r>
        </a:p>
      </dsp:txBody>
      <dsp:txXfrm>
        <a:off x="0" y="2255565"/>
        <a:ext cx="3180183" cy="502651"/>
      </dsp:txXfrm>
    </dsp:sp>
    <dsp:sp modelId="{238E0ED9-480A-4F77-A80E-B68597ECE3EA}">
      <dsp:nvSpPr>
        <dsp:cNvPr id="0" name=""/>
        <dsp:cNvSpPr/>
      </dsp:nvSpPr>
      <dsp:spPr>
        <a:xfrm>
          <a:off x="3180184" y="2255565"/>
          <a:ext cx="3180183" cy="502651"/>
        </a:xfrm>
        <a:prstGeom prst="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受理报名</a:t>
          </a:r>
        </a:p>
      </dsp:txBody>
      <dsp:txXfrm>
        <a:off x="3180184" y="2255565"/>
        <a:ext cx="3180183" cy="502651"/>
      </dsp:txXfrm>
    </dsp:sp>
    <dsp:sp modelId="{3ADB88D9-E4F5-442C-9603-D1BC52DA6077}">
      <dsp:nvSpPr>
        <dsp:cNvPr id="0" name=""/>
        <dsp:cNvSpPr/>
      </dsp:nvSpPr>
      <dsp:spPr>
        <a:xfrm rot="10800000">
          <a:off x="0" y="781"/>
          <a:ext cx="6360368" cy="1681109"/>
        </a:xfrm>
        <a:prstGeom prst="upArrowCallou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准备筹划阶段</a:t>
          </a:r>
        </a:p>
      </dsp:txBody>
      <dsp:txXfrm rot="-10800000">
        <a:off x="0" y="781"/>
        <a:ext cx="6360368" cy="590069"/>
      </dsp:txXfrm>
    </dsp:sp>
    <dsp:sp modelId="{109BD5B6-B212-4F7C-9EA4-6F60A2F98860}">
      <dsp:nvSpPr>
        <dsp:cNvPr id="0" name=""/>
        <dsp:cNvSpPr/>
      </dsp:nvSpPr>
      <dsp:spPr>
        <a:xfrm>
          <a:off x="0" y="590851"/>
          <a:ext cx="6360368" cy="502651"/>
        </a:xfrm>
        <a:prstGeom prst="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effectLst/>
              <a:latin typeface="+mn-ea"/>
              <a:ea typeface="+mn-ea"/>
              <a:cs typeface="宋体" panose="02010600030101010101" pitchFamily="2" charset="-122"/>
            </a:rPr>
            <a:t>确定招聘计划和招聘组织；拟定招聘方案；确定区域、范围和报名时间等；报批并办理有关手续</a:t>
          </a:r>
          <a:endParaRPr lang="zh-CN" altLang="en-US" sz="1800" b="1" kern="1200" dirty="0">
            <a:latin typeface="+mn-ea"/>
            <a:ea typeface="+mn-ea"/>
          </a:endParaRPr>
        </a:p>
      </dsp:txBody>
      <dsp:txXfrm>
        <a:off x="0" y="590851"/>
        <a:ext cx="6360368" cy="5026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2EFD2-0112-4D40-B86F-49CB0A98D77A}">
      <dsp:nvSpPr>
        <dsp:cNvPr id="0" name=""/>
        <dsp:cNvSpPr/>
      </dsp:nvSpPr>
      <dsp:spPr>
        <a:xfrm>
          <a:off x="0" y="0"/>
          <a:ext cx="4876800" cy="89408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accent6"/>
              </a:solidFill>
            </a:rPr>
            <a:t>录用准备</a:t>
          </a:r>
        </a:p>
        <a:p>
          <a:pPr marL="228600" lvl="1" indent="-228600" algn="l" defTabSz="889000">
            <a:lnSpc>
              <a:spcPct val="90000"/>
            </a:lnSpc>
            <a:spcBef>
              <a:spcPct val="0"/>
            </a:spcBef>
            <a:spcAft>
              <a:spcPct val="15000"/>
            </a:spcAft>
            <a:buChar char="•"/>
          </a:pPr>
          <a:r>
            <a:rPr lang="zh-CN" altLang="en-US" sz="2000" b="1" kern="1200" dirty="0">
              <a:solidFill>
                <a:schemeClr val="accent6"/>
              </a:solidFill>
            </a:rPr>
            <a:t>制定计划、发布信息</a:t>
          </a:r>
        </a:p>
      </dsp:txBody>
      <dsp:txXfrm>
        <a:off x="26187" y="26187"/>
        <a:ext cx="3836467" cy="841706"/>
      </dsp:txXfrm>
    </dsp:sp>
    <dsp:sp modelId="{32968E52-35A0-4F70-ABB9-34A77D0B6BD6}">
      <dsp:nvSpPr>
        <dsp:cNvPr id="0" name=""/>
        <dsp:cNvSpPr/>
      </dsp:nvSpPr>
      <dsp:spPr>
        <a:xfrm>
          <a:off x="408432" y="1056640"/>
          <a:ext cx="4876800" cy="89408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accent6"/>
              </a:solidFill>
            </a:rPr>
            <a:t>录用甄选</a:t>
          </a:r>
        </a:p>
        <a:p>
          <a:pPr marL="228600" lvl="1" indent="-228600" algn="l" defTabSz="889000">
            <a:lnSpc>
              <a:spcPct val="90000"/>
            </a:lnSpc>
            <a:spcBef>
              <a:spcPct val="0"/>
            </a:spcBef>
            <a:spcAft>
              <a:spcPct val="15000"/>
            </a:spcAft>
            <a:buChar char="•"/>
          </a:pPr>
          <a:r>
            <a:rPr lang="zh-CN" altLang="en-US" sz="2000" b="1" kern="1200" dirty="0">
              <a:solidFill>
                <a:schemeClr val="accent6"/>
              </a:solidFill>
            </a:rPr>
            <a:t>筛选简历、组织考评</a:t>
          </a:r>
        </a:p>
      </dsp:txBody>
      <dsp:txXfrm>
        <a:off x="434619" y="1082827"/>
        <a:ext cx="3834841" cy="841706"/>
      </dsp:txXfrm>
    </dsp:sp>
    <dsp:sp modelId="{C842B429-9064-47BC-83D6-4F0EA2130BB8}">
      <dsp:nvSpPr>
        <dsp:cNvPr id="0" name=""/>
        <dsp:cNvSpPr/>
      </dsp:nvSpPr>
      <dsp:spPr>
        <a:xfrm>
          <a:off x="810768" y="2113280"/>
          <a:ext cx="4876800" cy="89408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accent6"/>
              </a:solidFill>
            </a:rPr>
            <a:t>录用实施</a:t>
          </a:r>
        </a:p>
        <a:p>
          <a:pPr marL="228600" lvl="1" indent="-228600" algn="l" defTabSz="889000">
            <a:lnSpc>
              <a:spcPct val="90000"/>
            </a:lnSpc>
            <a:spcBef>
              <a:spcPct val="0"/>
            </a:spcBef>
            <a:spcAft>
              <a:spcPct val="15000"/>
            </a:spcAft>
            <a:buChar char="•"/>
          </a:pPr>
          <a:r>
            <a:rPr lang="zh-CN" altLang="en-US" sz="2000" b="1" kern="1200" dirty="0">
              <a:solidFill>
                <a:schemeClr val="accent6"/>
              </a:solidFill>
            </a:rPr>
            <a:t>择优录用、办理手续</a:t>
          </a:r>
        </a:p>
      </dsp:txBody>
      <dsp:txXfrm>
        <a:off x="836955" y="2139467"/>
        <a:ext cx="3840937" cy="841706"/>
      </dsp:txXfrm>
    </dsp:sp>
    <dsp:sp modelId="{1A8C098B-C24A-4E85-9826-2077B01B2B35}">
      <dsp:nvSpPr>
        <dsp:cNvPr id="0" name=""/>
        <dsp:cNvSpPr/>
      </dsp:nvSpPr>
      <dsp:spPr>
        <a:xfrm>
          <a:off x="1219200" y="3169919"/>
          <a:ext cx="4876800" cy="89408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accent6"/>
              </a:solidFill>
            </a:rPr>
            <a:t>录用评估</a:t>
          </a:r>
        </a:p>
        <a:p>
          <a:pPr marL="228600" lvl="1" indent="-228600" algn="l" defTabSz="889000">
            <a:lnSpc>
              <a:spcPct val="90000"/>
            </a:lnSpc>
            <a:spcBef>
              <a:spcPct val="0"/>
            </a:spcBef>
            <a:spcAft>
              <a:spcPct val="15000"/>
            </a:spcAft>
            <a:buChar char="•"/>
          </a:pPr>
          <a:r>
            <a:rPr lang="zh-CN" altLang="en-US" sz="2000" b="1" kern="1200" dirty="0">
              <a:solidFill>
                <a:schemeClr val="accent6"/>
              </a:solidFill>
            </a:rPr>
            <a:t>总结评价、经验归档</a:t>
          </a:r>
        </a:p>
      </dsp:txBody>
      <dsp:txXfrm>
        <a:off x="1245387" y="3196106"/>
        <a:ext cx="3834841" cy="841706"/>
      </dsp:txXfrm>
    </dsp:sp>
    <dsp:sp modelId="{E1ED7FD4-BB0B-488D-8D35-F84F00DBFF61}">
      <dsp:nvSpPr>
        <dsp:cNvPr id="0" name=""/>
        <dsp:cNvSpPr/>
      </dsp:nvSpPr>
      <dsp:spPr>
        <a:xfrm>
          <a:off x="4295647" y="684783"/>
          <a:ext cx="581152" cy="581152"/>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zh-CN" altLang="en-US" sz="2000" b="1" kern="1200">
            <a:solidFill>
              <a:schemeClr val="accent6"/>
            </a:solidFill>
          </a:endParaRPr>
        </a:p>
      </dsp:txBody>
      <dsp:txXfrm>
        <a:off x="4426406" y="684783"/>
        <a:ext cx="319634" cy="437317"/>
      </dsp:txXfrm>
    </dsp:sp>
    <dsp:sp modelId="{76686CD6-97FC-4E62-A4E0-97F7F2133596}">
      <dsp:nvSpPr>
        <dsp:cNvPr id="0" name=""/>
        <dsp:cNvSpPr/>
      </dsp:nvSpPr>
      <dsp:spPr>
        <a:xfrm>
          <a:off x="4704080" y="1741423"/>
          <a:ext cx="581152" cy="581152"/>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zh-CN" altLang="en-US" sz="2000" b="1" kern="1200">
            <a:solidFill>
              <a:schemeClr val="accent6"/>
            </a:solidFill>
          </a:endParaRPr>
        </a:p>
      </dsp:txBody>
      <dsp:txXfrm>
        <a:off x="4834839" y="1741423"/>
        <a:ext cx="319634" cy="437317"/>
      </dsp:txXfrm>
    </dsp:sp>
    <dsp:sp modelId="{3C539568-028F-4812-A2A7-52E928BA0735}">
      <dsp:nvSpPr>
        <dsp:cNvPr id="0" name=""/>
        <dsp:cNvSpPr/>
      </dsp:nvSpPr>
      <dsp:spPr>
        <a:xfrm>
          <a:off x="5106415" y="2798064"/>
          <a:ext cx="581152" cy="581152"/>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zh-CN" altLang="en-US" sz="2000" b="1" kern="1200">
            <a:solidFill>
              <a:schemeClr val="accent6"/>
            </a:solidFill>
          </a:endParaRPr>
        </a:p>
      </dsp:txBody>
      <dsp:txXfrm>
        <a:off x="5237174" y="2798064"/>
        <a:ext cx="319634" cy="4373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A7D7F-6013-4655-B6D9-7AB2AFFA1D2B}">
      <dsp:nvSpPr>
        <dsp:cNvPr id="0" name=""/>
        <dsp:cNvSpPr/>
      </dsp:nvSpPr>
      <dsp:spPr>
        <a:xfrm>
          <a:off x="1121942" y="2004751"/>
          <a:ext cx="1303748" cy="1119495"/>
        </a:xfrm>
        <a:prstGeom prst="hexagon">
          <a:avLst>
            <a:gd name="adj" fmla="val 25000"/>
            <a:gd name="vf" fmla="val 11547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9210" rIns="0" bIns="29210"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t>实测法</a:t>
          </a:r>
        </a:p>
      </dsp:txBody>
      <dsp:txXfrm>
        <a:off x="1323879" y="2178149"/>
        <a:ext cx="899874" cy="772699"/>
      </dsp:txXfrm>
    </dsp:sp>
    <dsp:sp modelId="{D5AB3710-2938-47B1-927E-8F04FEF08AE0}">
      <dsp:nvSpPr>
        <dsp:cNvPr id="0" name=""/>
        <dsp:cNvSpPr/>
      </dsp:nvSpPr>
      <dsp:spPr>
        <a:xfrm>
          <a:off x="1153049" y="2505212"/>
          <a:ext cx="152080" cy="131233"/>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64D1FC-70AD-484D-876B-77A4A91C6C96}">
      <dsp:nvSpPr>
        <dsp:cNvPr id="0" name=""/>
        <dsp:cNvSpPr/>
      </dsp:nvSpPr>
      <dsp:spPr>
        <a:xfrm>
          <a:off x="0" y="1385716"/>
          <a:ext cx="1303748" cy="1119495"/>
        </a:xfrm>
        <a:prstGeom prst="hexagon">
          <a:avLst>
            <a:gd name="adj" fmla="val 25000"/>
            <a:gd name="vf" fmla="val 11547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A34D8D-37D3-4F96-9BD8-3C852545D88D}">
      <dsp:nvSpPr>
        <dsp:cNvPr id="0" name=""/>
        <dsp:cNvSpPr/>
      </dsp:nvSpPr>
      <dsp:spPr>
        <a:xfrm>
          <a:off x="893129" y="2356677"/>
          <a:ext cx="152080" cy="131233"/>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B21DA5-E569-48D5-8D61-502A40F237B6}">
      <dsp:nvSpPr>
        <dsp:cNvPr id="0" name=""/>
        <dsp:cNvSpPr/>
      </dsp:nvSpPr>
      <dsp:spPr>
        <a:xfrm>
          <a:off x="2243884" y="1382341"/>
          <a:ext cx="1303748" cy="1119495"/>
        </a:xfrm>
        <a:prstGeom prst="hexagon">
          <a:avLst>
            <a:gd name="adj" fmla="val 25000"/>
            <a:gd name="vf" fmla="val 11547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9210" rIns="0" bIns="29210"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t>成绩记录法</a:t>
          </a:r>
        </a:p>
      </dsp:txBody>
      <dsp:txXfrm>
        <a:off x="2445821" y="1555739"/>
        <a:ext cx="899874" cy="772699"/>
      </dsp:txXfrm>
    </dsp:sp>
    <dsp:sp modelId="{F72557C3-F013-4132-BD1E-B7C50A9EA554}">
      <dsp:nvSpPr>
        <dsp:cNvPr id="0" name=""/>
        <dsp:cNvSpPr/>
      </dsp:nvSpPr>
      <dsp:spPr>
        <a:xfrm>
          <a:off x="3141161" y="2350769"/>
          <a:ext cx="152080" cy="131233"/>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EBD159-FFD1-46A8-92E1-1112B290C1F2}">
      <dsp:nvSpPr>
        <dsp:cNvPr id="0" name=""/>
        <dsp:cNvSpPr/>
      </dsp:nvSpPr>
      <dsp:spPr>
        <a:xfrm>
          <a:off x="3365135" y="2002219"/>
          <a:ext cx="1303748" cy="1119495"/>
        </a:xfrm>
        <a:prstGeom prst="hexagon">
          <a:avLst>
            <a:gd name="adj" fmla="val 25000"/>
            <a:gd name="vf" fmla="val 11547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77DF2C-E10D-46EB-8567-69BFCC2D037E}">
      <dsp:nvSpPr>
        <dsp:cNvPr id="0" name=""/>
        <dsp:cNvSpPr/>
      </dsp:nvSpPr>
      <dsp:spPr>
        <a:xfrm>
          <a:off x="3396934" y="2500570"/>
          <a:ext cx="152080" cy="131233"/>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C29F79-6450-434F-9992-999A904AE46F}">
      <dsp:nvSpPr>
        <dsp:cNvPr id="0" name=""/>
        <dsp:cNvSpPr/>
      </dsp:nvSpPr>
      <dsp:spPr>
        <a:xfrm>
          <a:off x="1121942" y="767103"/>
          <a:ext cx="1303748" cy="1119495"/>
        </a:xfrm>
        <a:prstGeom prst="hexagon">
          <a:avLst>
            <a:gd name="adj" fmla="val 25000"/>
            <a:gd name="vf" fmla="val 11547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9210" rIns="0" bIns="29210"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t>书面考试法</a:t>
          </a:r>
        </a:p>
      </dsp:txBody>
      <dsp:txXfrm>
        <a:off x="1323879" y="940501"/>
        <a:ext cx="899874" cy="772699"/>
      </dsp:txXfrm>
    </dsp:sp>
    <dsp:sp modelId="{889CDAF5-2D74-42A4-B240-3EEDD926AF4A}">
      <dsp:nvSpPr>
        <dsp:cNvPr id="0" name=""/>
        <dsp:cNvSpPr/>
      </dsp:nvSpPr>
      <dsp:spPr>
        <a:xfrm>
          <a:off x="2009541" y="782294"/>
          <a:ext cx="152080" cy="131233"/>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80666-0A38-4790-AA19-DA7C63BF2E8F}">
      <dsp:nvSpPr>
        <dsp:cNvPr id="0" name=""/>
        <dsp:cNvSpPr/>
      </dsp:nvSpPr>
      <dsp:spPr>
        <a:xfrm>
          <a:off x="2243884" y="144693"/>
          <a:ext cx="1303748" cy="1119495"/>
        </a:xfrm>
        <a:prstGeom prst="hexagon">
          <a:avLst>
            <a:gd name="adj" fmla="val 25000"/>
            <a:gd name="vf" fmla="val 11547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0F0704-4339-445F-9F40-64FCE7E7B42B}">
      <dsp:nvSpPr>
        <dsp:cNvPr id="0" name=""/>
        <dsp:cNvSpPr/>
      </dsp:nvSpPr>
      <dsp:spPr>
        <a:xfrm>
          <a:off x="2280522" y="640511"/>
          <a:ext cx="152080" cy="131233"/>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E76443-40FF-4383-AB41-999993753EE5}">
      <dsp:nvSpPr>
        <dsp:cNvPr id="0" name=""/>
        <dsp:cNvSpPr/>
      </dsp:nvSpPr>
      <dsp:spPr>
        <a:xfrm>
          <a:off x="3365135" y="764571"/>
          <a:ext cx="1303748" cy="1119495"/>
        </a:xfrm>
        <a:prstGeom prst="hexagon">
          <a:avLst>
            <a:gd name="adj" fmla="val 25000"/>
            <a:gd name="vf" fmla="val 11547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9210" rIns="0" bIns="29210"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t>直观评估法</a:t>
          </a:r>
        </a:p>
      </dsp:txBody>
      <dsp:txXfrm>
        <a:off x="3567072" y="937969"/>
        <a:ext cx="899874" cy="772699"/>
      </dsp:txXfrm>
    </dsp:sp>
    <dsp:sp modelId="{08610B11-3E59-4BDA-A364-AB282C693E0C}">
      <dsp:nvSpPr>
        <dsp:cNvPr id="0" name=""/>
        <dsp:cNvSpPr/>
      </dsp:nvSpPr>
      <dsp:spPr>
        <a:xfrm>
          <a:off x="4493299" y="1260812"/>
          <a:ext cx="152080" cy="131233"/>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935964-27F2-485F-A30F-79E20FE07A3F}">
      <dsp:nvSpPr>
        <dsp:cNvPr id="0" name=""/>
        <dsp:cNvSpPr/>
      </dsp:nvSpPr>
      <dsp:spPr>
        <a:xfrm>
          <a:off x="4487077" y="1394156"/>
          <a:ext cx="1303748" cy="1119495"/>
        </a:xfrm>
        <a:prstGeom prst="hexagon">
          <a:avLst>
            <a:gd name="adj" fmla="val 25000"/>
            <a:gd name="vf" fmla="val 11547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2D7B6D-F406-40E3-BE35-281B9EAB1FF9}">
      <dsp:nvSpPr>
        <dsp:cNvPr id="0" name=""/>
        <dsp:cNvSpPr/>
      </dsp:nvSpPr>
      <dsp:spPr>
        <a:xfrm>
          <a:off x="4741467" y="1413989"/>
          <a:ext cx="152080" cy="131233"/>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99D292-DF9B-4DD1-9B8F-B5F7A92C3EF4}">
      <dsp:nvSpPr>
        <dsp:cNvPr id="0" name=""/>
        <dsp:cNvSpPr/>
      </dsp:nvSpPr>
      <dsp:spPr>
        <a:xfrm>
          <a:off x="4487077" y="156508"/>
          <a:ext cx="1303748" cy="1119495"/>
        </a:xfrm>
        <a:prstGeom prst="hexagon">
          <a:avLst>
            <a:gd name="adj" fmla="val 25000"/>
            <a:gd name="vf" fmla="val 11547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9210" rIns="0" bIns="29210"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t>情景模拟法</a:t>
          </a:r>
        </a:p>
      </dsp:txBody>
      <dsp:txXfrm>
        <a:off x="4689014" y="329906"/>
        <a:ext cx="899874" cy="772699"/>
      </dsp:txXfrm>
    </dsp:sp>
    <dsp:sp modelId="{6FC85E22-D600-43F7-A41B-5307B24E0A99}">
      <dsp:nvSpPr>
        <dsp:cNvPr id="0" name=""/>
        <dsp:cNvSpPr/>
      </dsp:nvSpPr>
      <dsp:spPr>
        <a:xfrm>
          <a:off x="5615241" y="658234"/>
          <a:ext cx="152080" cy="131233"/>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AB611D-FB13-4E5E-AE7C-97C4E9488DA1}">
      <dsp:nvSpPr>
        <dsp:cNvPr id="0" name=""/>
        <dsp:cNvSpPr/>
      </dsp:nvSpPr>
      <dsp:spPr>
        <a:xfrm>
          <a:off x="5609019" y="781028"/>
          <a:ext cx="1303748" cy="1119495"/>
        </a:xfrm>
        <a:prstGeom prst="hexagon">
          <a:avLst>
            <a:gd name="adj" fmla="val 25000"/>
            <a:gd name="vf" fmla="val 11547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AE4112-9C20-4F5B-9B96-28F891CF1B5F}">
      <dsp:nvSpPr>
        <dsp:cNvPr id="0" name=""/>
        <dsp:cNvSpPr/>
      </dsp:nvSpPr>
      <dsp:spPr>
        <a:xfrm>
          <a:off x="5868940" y="805925"/>
          <a:ext cx="152080" cy="131233"/>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AF6C1C-C8C7-4FA2-ADBC-286569AF4BF3}">
      <dsp:nvSpPr>
        <dsp:cNvPr id="0" name=""/>
        <dsp:cNvSpPr/>
      </dsp:nvSpPr>
      <dsp:spPr>
        <a:xfrm>
          <a:off x="5609019" y="2016567"/>
          <a:ext cx="1303748" cy="1119495"/>
        </a:xfrm>
        <a:prstGeom prst="hexagon">
          <a:avLst>
            <a:gd name="adj" fmla="val 25000"/>
            <a:gd name="vf" fmla="val 11547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9210" rIns="0" bIns="29210"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t>民主测评法</a:t>
          </a:r>
        </a:p>
      </dsp:txBody>
      <dsp:txXfrm>
        <a:off x="5810956" y="2189965"/>
        <a:ext cx="899874" cy="772699"/>
      </dsp:txXfrm>
    </dsp:sp>
    <dsp:sp modelId="{63A1B623-1723-4023-BA83-EFCE859C9BC1}">
      <dsp:nvSpPr>
        <dsp:cNvPr id="0" name=""/>
        <dsp:cNvSpPr/>
      </dsp:nvSpPr>
      <dsp:spPr>
        <a:xfrm>
          <a:off x="5867557" y="2997233"/>
          <a:ext cx="152080" cy="131233"/>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87D382-C2A3-4B70-9B7A-F478050517D7}">
      <dsp:nvSpPr>
        <dsp:cNvPr id="0" name=""/>
        <dsp:cNvSpPr/>
      </dsp:nvSpPr>
      <dsp:spPr>
        <a:xfrm>
          <a:off x="4487077" y="2629694"/>
          <a:ext cx="1303748" cy="1119495"/>
        </a:xfrm>
        <a:prstGeom prst="hexagon">
          <a:avLst>
            <a:gd name="adj" fmla="val 25000"/>
            <a:gd name="vf" fmla="val 11547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0AE0C0-65AB-4098-94C0-D45C5CF0A758}">
      <dsp:nvSpPr>
        <dsp:cNvPr id="0" name=""/>
        <dsp:cNvSpPr/>
      </dsp:nvSpPr>
      <dsp:spPr>
        <a:xfrm>
          <a:off x="5625610" y="3120871"/>
          <a:ext cx="152080" cy="131233"/>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182843-811D-4AE3-ADC7-878A6961A5E9}">
      <dsp:nvSpPr>
        <dsp:cNvPr id="0" name=""/>
        <dsp:cNvSpPr/>
      </dsp:nvSpPr>
      <dsp:spPr>
        <a:xfrm>
          <a:off x="2242501" y="2622520"/>
          <a:ext cx="1303748" cy="1119495"/>
        </a:xfrm>
        <a:prstGeom prst="hexagon">
          <a:avLst>
            <a:gd name="adj" fmla="val 25000"/>
            <a:gd name="vf" fmla="val 11547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9210" rIns="0" bIns="29210" numCol="1" spcCol="1270" anchor="ctr" anchorCtr="0">
          <a:noAutofit/>
        </a:bodyPr>
        <a:lstStyle/>
        <a:p>
          <a:pPr marL="0" lvl="0" indent="0" algn="ctr" defTabSz="1022350">
            <a:lnSpc>
              <a:spcPct val="90000"/>
            </a:lnSpc>
            <a:spcBef>
              <a:spcPct val="0"/>
            </a:spcBef>
            <a:spcAft>
              <a:spcPct val="35000"/>
            </a:spcAft>
            <a:buNone/>
          </a:pPr>
          <a:r>
            <a:rPr lang="zh-CN" altLang="en-US" sz="2300" b="1" kern="1200" dirty="0"/>
            <a:t>因素评分法</a:t>
          </a:r>
        </a:p>
      </dsp:txBody>
      <dsp:txXfrm>
        <a:off x="2444438" y="2795918"/>
        <a:ext cx="899874" cy="772699"/>
      </dsp:txXfrm>
    </dsp:sp>
    <dsp:sp modelId="{2BFD346F-9532-4ACC-9232-B2BF24398787}">
      <dsp:nvSpPr>
        <dsp:cNvPr id="0" name=""/>
        <dsp:cNvSpPr/>
      </dsp:nvSpPr>
      <dsp:spPr>
        <a:xfrm>
          <a:off x="2279830" y="3118761"/>
          <a:ext cx="152080" cy="131233"/>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708982-8D5C-438E-8256-2DE637EC8773}">
      <dsp:nvSpPr>
        <dsp:cNvPr id="0" name=""/>
        <dsp:cNvSpPr/>
      </dsp:nvSpPr>
      <dsp:spPr>
        <a:xfrm>
          <a:off x="1121250" y="3244931"/>
          <a:ext cx="1303748" cy="1119495"/>
        </a:xfrm>
        <a:prstGeom prst="hexagon">
          <a:avLst>
            <a:gd name="adj" fmla="val 25000"/>
            <a:gd name="vf" fmla="val 11547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17310B-F267-47D6-93B1-EFF4F9714BEF}">
      <dsp:nvSpPr>
        <dsp:cNvPr id="0" name=""/>
        <dsp:cNvSpPr/>
      </dsp:nvSpPr>
      <dsp:spPr>
        <a:xfrm>
          <a:off x="2008159" y="3260544"/>
          <a:ext cx="152080" cy="131233"/>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9F40C6-2C93-48E9-8C33-E76BD3A3A5C0}">
      <dsp:nvSpPr>
        <dsp:cNvPr id="0" name=""/>
        <dsp:cNvSpPr/>
      </dsp:nvSpPr>
      <dsp:spPr>
        <a:xfrm>
          <a:off x="1016000" y="0"/>
          <a:ext cx="4064000" cy="4064000"/>
        </a:xfrm>
        <a:prstGeom prst="quadArrow">
          <a:avLst>
            <a:gd name="adj1" fmla="val 2000"/>
            <a:gd name="adj2" fmla="val 4000"/>
            <a:gd name="adj3" fmla="val 5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59B5A36D-00C1-4029-B709-7E472CE7F64B}">
      <dsp:nvSpPr>
        <dsp:cNvPr id="0" name=""/>
        <dsp:cNvSpPr/>
      </dsp:nvSpPr>
      <dsp:spPr>
        <a:xfrm>
          <a:off x="1280160" y="264160"/>
          <a:ext cx="1625600" cy="16256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latin typeface="微软雅黑" panose="020B0503020204020204" pitchFamily="34" charset="-122"/>
              <a:ea typeface="微软雅黑" panose="020B0503020204020204" pitchFamily="34" charset="-122"/>
            </a:rPr>
            <a:t>为组织战略的实施准备人力资源</a:t>
          </a:r>
          <a:endParaRPr lang="zh-CN" altLang="en-US" sz="2000" b="0" kern="1200" dirty="0"/>
        </a:p>
      </dsp:txBody>
      <dsp:txXfrm>
        <a:off x="1359515" y="343515"/>
        <a:ext cx="1466890" cy="1466890"/>
      </dsp:txXfrm>
    </dsp:sp>
    <dsp:sp modelId="{642F7957-971C-49CD-B03B-761BF15DDF9B}">
      <dsp:nvSpPr>
        <dsp:cNvPr id="0" name=""/>
        <dsp:cNvSpPr/>
      </dsp:nvSpPr>
      <dsp:spPr>
        <a:xfrm>
          <a:off x="3190240" y="264160"/>
          <a:ext cx="1625600" cy="16256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加强知识管理和组织文化建设</a:t>
          </a:r>
          <a:endParaRPr lang="zh-CN" altLang="en-US" sz="2000" b="0" kern="1200" dirty="0"/>
        </a:p>
      </dsp:txBody>
      <dsp:txXfrm>
        <a:off x="3269595" y="343515"/>
        <a:ext cx="1466890" cy="1466890"/>
      </dsp:txXfrm>
    </dsp:sp>
    <dsp:sp modelId="{1E2D34A9-F06E-4AB5-9A86-9C72383E128A}">
      <dsp:nvSpPr>
        <dsp:cNvPr id="0" name=""/>
        <dsp:cNvSpPr/>
      </dsp:nvSpPr>
      <dsp:spPr>
        <a:xfrm>
          <a:off x="1280160" y="2174240"/>
          <a:ext cx="1625600" cy="16256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帮助组织成员成长</a:t>
          </a:r>
          <a:endParaRPr lang="zh-CN" altLang="en-US" sz="2000" b="0" kern="1200" dirty="0"/>
        </a:p>
      </dsp:txBody>
      <dsp:txXfrm>
        <a:off x="1359515" y="2253595"/>
        <a:ext cx="1466890" cy="1466890"/>
      </dsp:txXfrm>
    </dsp:sp>
    <dsp:sp modelId="{D4953253-D498-4B61-BDBC-4D9EFCB5A3EE}">
      <dsp:nvSpPr>
        <dsp:cNvPr id="0" name=""/>
        <dsp:cNvSpPr/>
      </dsp:nvSpPr>
      <dsp:spPr>
        <a:xfrm>
          <a:off x="3190240" y="2174240"/>
          <a:ext cx="1625600" cy="16256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创造良好的组织环境</a:t>
          </a:r>
          <a:endParaRPr lang="zh-CN" altLang="en-US" sz="2000" b="0" kern="1200" dirty="0"/>
        </a:p>
      </dsp:txBody>
      <dsp:txXfrm>
        <a:off x="3269595" y="2253595"/>
        <a:ext cx="1466890" cy="14668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36F08-E472-41D1-B646-5229ACBD6742}">
      <dsp:nvSpPr>
        <dsp:cNvPr id="0" name=""/>
        <dsp:cNvSpPr/>
      </dsp:nvSpPr>
      <dsp:spPr>
        <a:xfrm rot="16200000">
          <a:off x="-1063873" y="1064617"/>
          <a:ext cx="4064000" cy="1934765"/>
        </a:xfrm>
        <a:prstGeom prst="flowChartManualOperation">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73400" bIns="0" numCol="1" spcCol="1270" anchor="t" anchorCtr="0">
          <a:noAutofit/>
        </a:bodyPr>
        <a:lstStyle/>
        <a:p>
          <a:pPr marL="0" lvl="0" indent="0" algn="l" defTabSz="1200150">
            <a:lnSpc>
              <a:spcPct val="90000"/>
            </a:lnSpc>
            <a:spcBef>
              <a:spcPct val="0"/>
            </a:spcBef>
            <a:spcAft>
              <a:spcPct val="35000"/>
            </a:spcAft>
            <a:buNone/>
          </a:pPr>
          <a:r>
            <a:rPr lang="zh-CN" altLang="en-US" sz="2700" kern="1200" dirty="0"/>
            <a:t>岗前培训</a:t>
          </a:r>
        </a:p>
        <a:p>
          <a:pPr marL="228600" lvl="1" indent="-228600" algn="l" defTabSz="933450">
            <a:lnSpc>
              <a:spcPct val="90000"/>
            </a:lnSpc>
            <a:spcBef>
              <a:spcPct val="0"/>
            </a:spcBef>
            <a:spcAft>
              <a:spcPct val="15000"/>
            </a:spcAft>
            <a:buChar char="•"/>
          </a:pPr>
          <a:r>
            <a:rPr lang="zh-CN" altLang="en-US" sz="2100" kern="1200" dirty="0"/>
            <a:t>新成员到职培训</a:t>
          </a:r>
        </a:p>
        <a:p>
          <a:pPr marL="228600" lvl="1" indent="-228600" algn="l" defTabSz="933450">
            <a:lnSpc>
              <a:spcPct val="90000"/>
            </a:lnSpc>
            <a:spcBef>
              <a:spcPct val="0"/>
            </a:spcBef>
            <a:spcAft>
              <a:spcPct val="15000"/>
            </a:spcAft>
            <a:buChar char="•"/>
          </a:pPr>
          <a:r>
            <a:rPr lang="zh-CN" altLang="en-US" sz="2100" kern="1200" dirty="0"/>
            <a:t>调职人员岗前培训</a:t>
          </a:r>
        </a:p>
      </dsp:txBody>
      <dsp:txXfrm rot="5400000">
        <a:off x="744" y="812800"/>
        <a:ext cx="1934765" cy="2438400"/>
      </dsp:txXfrm>
    </dsp:sp>
    <dsp:sp modelId="{8AFFC2AB-A2DB-45F2-89E1-7C3C0F868A4C}">
      <dsp:nvSpPr>
        <dsp:cNvPr id="0" name=""/>
        <dsp:cNvSpPr/>
      </dsp:nvSpPr>
      <dsp:spPr>
        <a:xfrm rot="16200000">
          <a:off x="1016000" y="1064617"/>
          <a:ext cx="4064000" cy="1934765"/>
        </a:xfrm>
        <a:prstGeom prst="flowChartManualOperation">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73400" bIns="0" numCol="1" spcCol="1270" anchor="t" anchorCtr="0">
          <a:noAutofit/>
        </a:bodyPr>
        <a:lstStyle/>
        <a:p>
          <a:pPr marL="0" lvl="0" indent="0" algn="l" defTabSz="1200150">
            <a:lnSpc>
              <a:spcPct val="90000"/>
            </a:lnSpc>
            <a:spcBef>
              <a:spcPct val="0"/>
            </a:spcBef>
            <a:spcAft>
              <a:spcPct val="35000"/>
            </a:spcAft>
            <a:buNone/>
          </a:pPr>
          <a:r>
            <a:rPr lang="zh-CN" altLang="en-US" sz="2700" kern="1200" dirty="0"/>
            <a:t>在职培训</a:t>
          </a:r>
        </a:p>
        <a:p>
          <a:pPr marL="228600" lvl="1" indent="-228600" algn="l" defTabSz="933450">
            <a:lnSpc>
              <a:spcPct val="90000"/>
            </a:lnSpc>
            <a:spcBef>
              <a:spcPct val="0"/>
            </a:spcBef>
            <a:spcAft>
              <a:spcPct val="15000"/>
            </a:spcAft>
            <a:buChar char="•"/>
          </a:pPr>
          <a:r>
            <a:rPr lang="zh-CN" altLang="en-US" sz="2100" kern="1200" dirty="0">
              <a:solidFill>
                <a:schemeClr val="tx1"/>
              </a:solidFill>
            </a:rPr>
            <a:t>目的在于提高其工作效率，以更好地协调组织的运作及发展</a:t>
          </a:r>
          <a:endParaRPr lang="zh-CN" altLang="en-US" sz="2100" kern="1200" dirty="0"/>
        </a:p>
      </dsp:txBody>
      <dsp:txXfrm rot="5400000">
        <a:off x="2080617" y="812800"/>
        <a:ext cx="1934765" cy="2438400"/>
      </dsp:txXfrm>
    </dsp:sp>
    <dsp:sp modelId="{9D2364E9-E082-4F95-BBF8-C60180B26D81}">
      <dsp:nvSpPr>
        <dsp:cNvPr id="0" name=""/>
        <dsp:cNvSpPr/>
      </dsp:nvSpPr>
      <dsp:spPr>
        <a:xfrm rot="16200000">
          <a:off x="3095873" y="1064617"/>
          <a:ext cx="4064000" cy="1934765"/>
        </a:xfrm>
        <a:prstGeom prst="flowChartManualOperation">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1066800">
            <a:lnSpc>
              <a:spcPct val="90000"/>
            </a:lnSpc>
            <a:spcBef>
              <a:spcPct val="0"/>
            </a:spcBef>
            <a:spcAft>
              <a:spcPct val="35000"/>
            </a:spcAft>
            <a:buNone/>
          </a:pPr>
          <a:r>
            <a:rPr lang="zh-CN" altLang="en-US" sz="2400" kern="1200" dirty="0"/>
            <a:t>专题培训</a:t>
          </a:r>
        </a:p>
        <a:p>
          <a:pPr marL="228600" lvl="1" indent="-228600" algn="l" defTabSz="889000">
            <a:lnSpc>
              <a:spcPct val="90000"/>
            </a:lnSpc>
            <a:spcBef>
              <a:spcPct val="0"/>
            </a:spcBef>
            <a:spcAft>
              <a:spcPct val="15000"/>
            </a:spcAft>
            <a:buChar char="•"/>
          </a:pPr>
          <a:r>
            <a:rPr lang="zh-CN" altLang="en-US" sz="2000" kern="1200" dirty="0">
              <a:solidFill>
                <a:schemeClr val="tx1"/>
              </a:solidFill>
            </a:rPr>
            <a:t>根据发展需要或者部门根据岗位需要，组织人员进行某一主题的培训工作</a:t>
          </a:r>
          <a:endParaRPr lang="zh-CN" altLang="en-US" sz="2000" kern="1200" dirty="0"/>
        </a:p>
      </dsp:txBody>
      <dsp:txXfrm rot="5400000">
        <a:off x="4160490" y="812800"/>
        <a:ext cx="1934765" cy="2438400"/>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CFD7A561-6458-43BB-8528-3DE43B4FA8C6}"/>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63843" name="Rectangle 3">
            <a:extLst>
              <a:ext uri="{FF2B5EF4-FFF2-40B4-BE49-F238E27FC236}">
                <a16:creationId xmlns:a16="http://schemas.microsoft.com/office/drawing/2014/main" id="{96E2207D-6CC2-4829-88AE-466E263708F6}"/>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7C1CC3AC-1BE2-4BDF-B080-B40AE1BDBB8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45" name="Rectangle 5">
            <a:extLst>
              <a:ext uri="{FF2B5EF4-FFF2-40B4-BE49-F238E27FC236}">
                <a16:creationId xmlns:a16="http://schemas.microsoft.com/office/drawing/2014/main" id="{F8AE18E3-0644-4558-83BF-59470CF674ED}"/>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3846" name="Rectangle 6">
            <a:extLst>
              <a:ext uri="{FF2B5EF4-FFF2-40B4-BE49-F238E27FC236}">
                <a16:creationId xmlns:a16="http://schemas.microsoft.com/office/drawing/2014/main" id="{76E97D7A-6CE3-497F-B8C1-34FA60268FCE}"/>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63847" name="Rectangle 7">
            <a:extLst>
              <a:ext uri="{FF2B5EF4-FFF2-40B4-BE49-F238E27FC236}">
                <a16:creationId xmlns:a16="http://schemas.microsoft.com/office/drawing/2014/main" id="{AF198381-AB91-4BEE-BE79-EEC582149313}"/>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39FECCF-96EF-4066-93A2-8D0AE50BEEE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6194"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p>
        </p:txBody>
      </p:sp>
      <p:sp>
        <p:nvSpPr>
          <p:cNvPr id="136195"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4" name="Rectangle 4">
            <a:extLst>
              <a:ext uri="{FF2B5EF4-FFF2-40B4-BE49-F238E27FC236}">
                <a16:creationId xmlns:a16="http://schemas.microsoft.com/office/drawing/2014/main" id="{3818FFB8-51A7-43DE-AEF5-E23B854894F6}"/>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A15C896-D6A7-461E-89C0-6808262EAC1C}"/>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29EE4AB-6899-42D1-ADA8-63E6CDF84C7D}"/>
              </a:ext>
            </a:extLst>
          </p:cNvPr>
          <p:cNvSpPr>
            <a:spLocks noGrp="1" noChangeArrowheads="1"/>
          </p:cNvSpPr>
          <p:nvPr>
            <p:ph type="sldNum" sz="quarter" idx="12"/>
          </p:nvPr>
        </p:nvSpPr>
        <p:spPr/>
        <p:txBody>
          <a:bodyPr/>
          <a:lstStyle>
            <a:lvl1pPr>
              <a:defRPr/>
            </a:lvl1pPr>
          </a:lstStyle>
          <a:p>
            <a:pPr>
              <a:defRPr/>
            </a:pPr>
            <a:fld id="{4DAE70D9-5392-4882-815A-BF8D067A6799}" type="slidenum">
              <a:rPr lang="en-US" altLang="zh-CN"/>
              <a:pPr>
                <a:defRPr/>
              </a:pPr>
              <a:t>‹#›</a:t>
            </a:fld>
            <a:endParaRPr lang="en-US" altLang="zh-CN"/>
          </a:p>
        </p:txBody>
      </p:sp>
    </p:spTree>
    <p:extLst>
      <p:ext uri="{BB962C8B-B14F-4D97-AF65-F5344CB8AC3E}">
        <p14:creationId xmlns:p14="http://schemas.microsoft.com/office/powerpoint/2010/main" val="179448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8C72F603-170D-4ABE-BA19-20844229ED2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BD950CD-06EB-4613-A237-8F430B36389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402063A-93B7-412A-8CF2-442091C58FE6}"/>
              </a:ext>
            </a:extLst>
          </p:cNvPr>
          <p:cNvSpPr>
            <a:spLocks noGrp="1" noChangeArrowheads="1"/>
          </p:cNvSpPr>
          <p:nvPr>
            <p:ph type="sldNum" sz="quarter" idx="12"/>
          </p:nvPr>
        </p:nvSpPr>
        <p:spPr>
          <a:ln/>
        </p:spPr>
        <p:txBody>
          <a:bodyPr/>
          <a:lstStyle>
            <a:lvl1pPr>
              <a:defRPr/>
            </a:lvl1pPr>
          </a:lstStyle>
          <a:p>
            <a:pPr>
              <a:defRPr/>
            </a:pPr>
            <a:fld id="{7D128F18-F78C-4FC4-A505-D87624A0BFD6}" type="slidenum">
              <a:rPr lang="en-US" altLang="zh-CN"/>
              <a:pPr>
                <a:defRPr/>
              </a:pPr>
              <a:t>‹#›</a:t>
            </a:fld>
            <a:endParaRPr lang="en-US" altLang="zh-CN"/>
          </a:p>
        </p:txBody>
      </p:sp>
    </p:spTree>
    <p:extLst>
      <p:ext uri="{BB962C8B-B14F-4D97-AF65-F5344CB8AC3E}">
        <p14:creationId xmlns:p14="http://schemas.microsoft.com/office/powerpoint/2010/main" val="536847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146F1850-F722-4E17-91A5-CC8816D3D99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1B5B7A7-A619-4001-A574-673963FCFB0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C762DEF-A8DD-4AFD-B4D4-396F6A320B70}"/>
              </a:ext>
            </a:extLst>
          </p:cNvPr>
          <p:cNvSpPr>
            <a:spLocks noGrp="1" noChangeArrowheads="1"/>
          </p:cNvSpPr>
          <p:nvPr>
            <p:ph type="sldNum" sz="quarter" idx="12"/>
          </p:nvPr>
        </p:nvSpPr>
        <p:spPr>
          <a:ln/>
        </p:spPr>
        <p:txBody>
          <a:bodyPr/>
          <a:lstStyle>
            <a:lvl1pPr>
              <a:defRPr/>
            </a:lvl1pPr>
          </a:lstStyle>
          <a:p>
            <a:pPr>
              <a:defRPr/>
            </a:pPr>
            <a:fld id="{61F01A04-2A74-4F70-888F-E41E49BD9BE9}" type="slidenum">
              <a:rPr lang="en-US" altLang="zh-CN"/>
              <a:pPr>
                <a:defRPr/>
              </a:pPr>
              <a:t>‹#›</a:t>
            </a:fld>
            <a:endParaRPr lang="en-US" altLang="zh-CN"/>
          </a:p>
        </p:txBody>
      </p:sp>
    </p:spTree>
    <p:extLst>
      <p:ext uri="{BB962C8B-B14F-4D97-AF65-F5344CB8AC3E}">
        <p14:creationId xmlns:p14="http://schemas.microsoft.com/office/powerpoint/2010/main" val="1399270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表格占位符 2"/>
          <p:cNvSpPr>
            <a:spLocks noGrp="1"/>
          </p:cNvSpPr>
          <p:nvPr>
            <p:ph type="tbl" idx="1"/>
          </p:nvPr>
        </p:nvSpPr>
        <p:spPr>
          <a:xfrm>
            <a:off x="301625" y="1905000"/>
            <a:ext cx="8540750" cy="4194175"/>
          </a:xfrm>
        </p:spPr>
        <p:txBody>
          <a:bodyPr/>
          <a:lstStyle/>
          <a:p>
            <a:pPr lvl="0"/>
            <a:endParaRPr lang="zh-CN" altLang="en-US" noProof="0"/>
          </a:p>
        </p:txBody>
      </p:sp>
      <p:sp>
        <p:nvSpPr>
          <p:cNvPr id="4" name="Rectangle 4">
            <a:extLst>
              <a:ext uri="{FF2B5EF4-FFF2-40B4-BE49-F238E27FC236}">
                <a16:creationId xmlns:a16="http://schemas.microsoft.com/office/drawing/2014/main" id="{10B9D190-6B50-4FA6-89C1-F84E5D01399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B7422D0-15D0-403C-ABB0-FBC945EC0A9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84826C5-5391-4FA9-987E-B543E2C7D985}"/>
              </a:ext>
            </a:extLst>
          </p:cNvPr>
          <p:cNvSpPr>
            <a:spLocks noGrp="1" noChangeArrowheads="1"/>
          </p:cNvSpPr>
          <p:nvPr>
            <p:ph type="sldNum" sz="quarter" idx="12"/>
          </p:nvPr>
        </p:nvSpPr>
        <p:spPr>
          <a:ln/>
        </p:spPr>
        <p:txBody>
          <a:bodyPr/>
          <a:lstStyle>
            <a:lvl1pPr>
              <a:defRPr/>
            </a:lvl1pPr>
          </a:lstStyle>
          <a:p>
            <a:pPr>
              <a:defRPr/>
            </a:pPr>
            <a:fld id="{A6E418A5-8C25-4C1F-99F2-1DAE64D07D9F}" type="slidenum">
              <a:rPr lang="en-US" altLang="zh-CN"/>
              <a:pPr>
                <a:defRPr/>
              </a:pPr>
              <a:t>‹#›</a:t>
            </a:fld>
            <a:endParaRPr lang="en-US" altLang="zh-CN"/>
          </a:p>
        </p:txBody>
      </p:sp>
    </p:spTree>
    <p:extLst>
      <p:ext uri="{BB962C8B-B14F-4D97-AF65-F5344CB8AC3E}">
        <p14:creationId xmlns:p14="http://schemas.microsoft.com/office/powerpoint/2010/main" val="4082152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B5F68CDB-8847-4CA1-A452-F4A1F5105A3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0924991-48A3-4387-8369-3440DE153D1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451548E-D84D-4071-B552-D6BE10EF6714}"/>
              </a:ext>
            </a:extLst>
          </p:cNvPr>
          <p:cNvSpPr>
            <a:spLocks noGrp="1" noChangeArrowheads="1"/>
          </p:cNvSpPr>
          <p:nvPr>
            <p:ph type="sldNum" sz="quarter" idx="12"/>
          </p:nvPr>
        </p:nvSpPr>
        <p:spPr>
          <a:ln/>
        </p:spPr>
        <p:txBody>
          <a:bodyPr/>
          <a:lstStyle>
            <a:lvl1pPr>
              <a:defRPr/>
            </a:lvl1pPr>
          </a:lstStyle>
          <a:p>
            <a:pPr>
              <a:defRPr/>
            </a:pPr>
            <a:fld id="{2141050C-3A72-4887-AF07-F75284A7E8BF}" type="slidenum">
              <a:rPr lang="en-US" altLang="zh-CN"/>
              <a:pPr>
                <a:defRPr/>
              </a:pPr>
              <a:t>‹#›</a:t>
            </a:fld>
            <a:endParaRPr lang="en-US" altLang="zh-CN"/>
          </a:p>
        </p:txBody>
      </p:sp>
    </p:spTree>
    <p:extLst>
      <p:ext uri="{BB962C8B-B14F-4D97-AF65-F5344CB8AC3E}">
        <p14:creationId xmlns:p14="http://schemas.microsoft.com/office/powerpoint/2010/main" val="3866937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334B2D6A-BEDD-42CC-B750-BE04EFFE260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A037F63-C729-46F3-92A8-3FDC5F30D46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47BF307-35E8-4FB0-87FE-B7DC916FB812}"/>
              </a:ext>
            </a:extLst>
          </p:cNvPr>
          <p:cNvSpPr>
            <a:spLocks noGrp="1" noChangeArrowheads="1"/>
          </p:cNvSpPr>
          <p:nvPr>
            <p:ph type="sldNum" sz="quarter" idx="12"/>
          </p:nvPr>
        </p:nvSpPr>
        <p:spPr>
          <a:ln/>
        </p:spPr>
        <p:txBody>
          <a:bodyPr/>
          <a:lstStyle>
            <a:lvl1pPr>
              <a:defRPr/>
            </a:lvl1pPr>
          </a:lstStyle>
          <a:p>
            <a:pPr>
              <a:defRPr/>
            </a:pPr>
            <a:fld id="{05A6B4E2-C21C-4E3C-84D8-2DEB186ED0F2}" type="slidenum">
              <a:rPr lang="en-US" altLang="zh-CN"/>
              <a:pPr>
                <a:defRPr/>
              </a:pPr>
              <a:t>‹#›</a:t>
            </a:fld>
            <a:endParaRPr lang="en-US" altLang="zh-CN"/>
          </a:p>
        </p:txBody>
      </p:sp>
    </p:spTree>
    <p:extLst>
      <p:ext uri="{BB962C8B-B14F-4D97-AF65-F5344CB8AC3E}">
        <p14:creationId xmlns:p14="http://schemas.microsoft.com/office/powerpoint/2010/main" val="77026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8EC68147-1F4D-4A64-9EE3-8055073B9B7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135255F-2868-4ECB-933E-BE12BA9E125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C298CD3-C77C-4380-8350-B40337A1A3FD}"/>
              </a:ext>
            </a:extLst>
          </p:cNvPr>
          <p:cNvSpPr>
            <a:spLocks noGrp="1" noChangeArrowheads="1"/>
          </p:cNvSpPr>
          <p:nvPr>
            <p:ph type="sldNum" sz="quarter" idx="12"/>
          </p:nvPr>
        </p:nvSpPr>
        <p:spPr>
          <a:ln/>
        </p:spPr>
        <p:txBody>
          <a:bodyPr/>
          <a:lstStyle>
            <a:lvl1pPr>
              <a:defRPr/>
            </a:lvl1pPr>
          </a:lstStyle>
          <a:p>
            <a:pPr>
              <a:defRPr/>
            </a:pPr>
            <a:fld id="{A5263D99-D79A-4546-B308-4A7453EF3906}" type="slidenum">
              <a:rPr lang="en-US" altLang="zh-CN"/>
              <a:pPr>
                <a:defRPr/>
              </a:pPr>
              <a:t>‹#›</a:t>
            </a:fld>
            <a:endParaRPr lang="en-US" altLang="zh-CN"/>
          </a:p>
        </p:txBody>
      </p:sp>
    </p:spTree>
    <p:extLst>
      <p:ext uri="{BB962C8B-B14F-4D97-AF65-F5344CB8AC3E}">
        <p14:creationId xmlns:p14="http://schemas.microsoft.com/office/powerpoint/2010/main" val="4257697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47E3FFB5-D909-4FB2-A2ED-30EB58E970A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30BA5FAA-DBE1-4BC5-8722-7CBBCE9289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C204D44E-F4C1-4A49-815C-EDA40C33E737}"/>
              </a:ext>
            </a:extLst>
          </p:cNvPr>
          <p:cNvSpPr>
            <a:spLocks noGrp="1" noChangeArrowheads="1"/>
          </p:cNvSpPr>
          <p:nvPr>
            <p:ph type="sldNum" sz="quarter" idx="12"/>
          </p:nvPr>
        </p:nvSpPr>
        <p:spPr>
          <a:ln/>
        </p:spPr>
        <p:txBody>
          <a:bodyPr/>
          <a:lstStyle>
            <a:lvl1pPr>
              <a:defRPr/>
            </a:lvl1pPr>
          </a:lstStyle>
          <a:p>
            <a:pPr>
              <a:defRPr/>
            </a:pPr>
            <a:fld id="{A1E9F0AC-C830-4412-9AB3-1ECA7DC27216}" type="slidenum">
              <a:rPr lang="en-US" altLang="zh-CN"/>
              <a:pPr>
                <a:defRPr/>
              </a:pPr>
              <a:t>‹#›</a:t>
            </a:fld>
            <a:endParaRPr lang="en-US" altLang="zh-CN"/>
          </a:p>
        </p:txBody>
      </p:sp>
    </p:spTree>
    <p:extLst>
      <p:ext uri="{BB962C8B-B14F-4D97-AF65-F5344CB8AC3E}">
        <p14:creationId xmlns:p14="http://schemas.microsoft.com/office/powerpoint/2010/main" val="3589509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2C82AF7-5761-4FBF-A9A6-3710BF1E244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6D1F587D-1661-4EFA-BA35-20B89FA105D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1F1CB69-F0A3-4A66-8B77-3A71A2AC41D6}"/>
              </a:ext>
            </a:extLst>
          </p:cNvPr>
          <p:cNvSpPr>
            <a:spLocks noGrp="1" noChangeArrowheads="1"/>
          </p:cNvSpPr>
          <p:nvPr>
            <p:ph type="sldNum" sz="quarter" idx="12"/>
          </p:nvPr>
        </p:nvSpPr>
        <p:spPr>
          <a:ln/>
        </p:spPr>
        <p:txBody>
          <a:bodyPr/>
          <a:lstStyle>
            <a:lvl1pPr>
              <a:defRPr/>
            </a:lvl1pPr>
          </a:lstStyle>
          <a:p>
            <a:pPr>
              <a:defRPr/>
            </a:pPr>
            <a:fld id="{55B6E6CB-82CE-4067-82B4-60BAE46404FC}" type="slidenum">
              <a:rPr lang="en-US" altLang="zh-CN"/>
              <a:pPr>
                <a:defRPr/>
              </a:pPr>
              <a:t>‹#›</a:t>
            </a:fld>
            <a:endParaRPr lang="en-US" altLang="zh-CN"/>
          </a:p>
        </p:txBody>
      </p:sp>
    </p:spTree>
    <p:extLst>
      <p:ext uri="{BB962C8B-B14F-4D97-AF65-F5344CB8AC3E}">
        <p14:creationId xmlns:p14="http://schemas.microsoft.com/office/powerpoint/2010/main" val="28811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12CBC22-2194-4BE2-A75B-9A4EED173B5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F8CCB4CD-5E4B-4739-8D0B-ABC406E4D8E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DC09E2B-275E-478B-89C1-70E73426B375}"/>
              </a:ext>
            </a:extLst>
          </p:cNvPr>
          <p:cNvSpPr>
            <a:spLocks noGrp="1" noChangeArrowheads="1"/>
          </p:cNvSpPr>
          <p:nvPr>
            <p:ph type="sldNum" sz="quarter" idx="12"/>
          </p:nvPr>
        </p:nvSpPr>
        <p:spPr>
          <a:ln/>
        </p:spPr>
        <p:txBody>
          <a:bodyPr/>
          <a:lstStyle>
            <a:lvl1pPr>
              <a:defRPr/>
            </a:lvl1pPr>
          </a:lstStyle>
          <a:p>
            <a:pPr>
              <a:defRPr/>
            </a:pPr>
            <a:fld id="{A5917172-D4E4-4CD8-9560-0BF23D2D31B1}" type="slidenum">
              <a:rPr lang="en-US" altLang="zh-CN"/>
              <a:pPr>
                <a:defRPr/>
              </a:pPr>
              <a:t>‹#›</a:t>
            </a:fld>
            <a:endParaRPr lang="en-US" altLang="zh-CN"/>
          </a:p>
        </p:txBody>
      </p:sp>
    </p:spTree>
    <p:extLst>
      <p:ext uri="{BB962C8B-B14F-4D97-AF65-F5344CB8AC3E}">
        <p14:creationId xmlns:p14="http://schemas.microsoft.com/office/powerpoint/2010/main" val="1310236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EE85339-CD7E-4884-A387-0DD2B16DBA9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56EECB0-B8A4-4195-BCE2-3EF8996BC28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318DAB8-B7BF-4464-B578-C4F356A12B9C}"/>
              </a:ext>
            </a:extLst>
          </p:cNvPr>
          <p:cNvSpPr>
            <a:spLocks noGrp="1" noChangeArrowheads="1"/>
          </p:cNvSpPr>
          <p:nvPr>
            <p:ph type="sldNum" sz="quarter" idx="12"/>
          </p:nvPr>
        </p:nvSpPr>
        <p:spPr>
          <a:ln/>
        </p:spPr>
        <p:txBody>
          <a:bodyPr/>
          <a:lstStyle>
            <a:lvl1pPr>
              <a:defRPr/>
            </a:lvl1pPr>
          </a:lstStyle>
          <a:p>
            <a:pPr>
              <a:defRPr/>
            </a:pPr>
            <a:fld id="{7148262B-8E46-49DC-BBC9-1045BD8E69BA}" type="slidenum">
              <a:rPr lang="en-US" altLang="zh-CN"/>
              <a:pPr>
                <a:defRPr/>
              </a:pPr>
              <a:t>‹#›</a:t>
            </a:fld>
            <a:endParaRPr lang="en-US" altLang="zh-CN"/>
          </a:p>
        </p:txBody>
      </p:sp>
    </p:spTree>
    <p:extLst>
      <p:ext uri="{BB962C8B-B14F-4D97-AF65-F5344CB8AC3E}">
        <p14:creationId xmlns:p14="http://schemas.microsoft.com/office/powerpoint/2010/main" val="126700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20D5203-38FD-49D2-BD32-E23BBC339E9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61F7A5C-10CE-46A0-A1F4-DA2C0A6FC34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695A89A-F68D-421C-9965-B21E8CA7A3C4}"/>
              </a:ext>
            </a:extLst>
          </p:cNvPr>
          <p:cNvSpPr>
            <a:spLocks noGrp="1" noChangeArrowheads="1"/>
          </p:cNvSpPr>
          <p:nvPr>
            <p:ph type="sldNum" sz="quarter" idx="12"/>
          </p:nvPr>
        </p:nvSpPr>
        <p:spPr>
          <a:ln/>
        </p:spPr>
        <p:txBody>
          <a:bodyPr/>
          <a:lstStyle>
            <a:lvl1pPr>
              <a:defRPr/>
            </a:lvl1pPr>
          </a:lstStyle>
          <a:p>
            <a:pPr>
              <a:defRPr/>
            </a:pPr>
            <a:fld id="{3B6D795E-FF97-4D59-8807-15BAD6613451}" type="slidenum">
              <a:rPr lang="en-US" altLang="zh-CN"/>
              <a:pPr>
                <a:defRPr/>
              </a:pPr>
              <a:t>‹#›</a:t>
            </a:fld>
            <a:endParaRPr lang="en-US" altLang="zh-CN"/>
          </a:p>
        </p:txBody>
      </p:sp>
    </p:spTree>
    <p:extLst>
      <p:ext uri="{BB962C8B-B14F-4D97-AF65-F5344CB8AC3E}">
        <p14:creationId xmlns:p14="http://schemas.microsoft.com/office/powerpoint/2010/main" val="2892597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3169ABE-32F3-4147-9383-E003F20E0F3F}"/>
              </a:ext>
            </a:extLst>
          </p:cNvPr>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67436996-2466-4FEA-B2EB-73C9A47E552A}"/>
              </a:ext>
            </a:extLst>
          </p:cNvPr>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5172" name="Rectangle 4">
            <a:extLst>
              <a:ext uri="{FF2B5EF4-FFF2-40B4-BE49-F238E27FC236}">
                <a16:creationId xmlns:a16="http://schemas.microsoft.com/office/drawing/2014/main" id="{F5B70E52-195F-43AB-8381-935235669258}"/>
              </a:ext>
            </a:extLst>
          </p:cNvPr>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35173" name="Rectangle 5">
            <a:extLst>
              <a:ext uri="{FF2B5EF4-FFF2-40B4-BE49-F238E27FC236}">
                <a16:creationId xmlns:a16="http://schemas.microsoft.com/office/drawing/2014/main" id="{76AD7413-4D4C-4AE5-A823-0AADE35AC296}"/>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35174" name="Rectangle 6">
            <a:extLst>
              <a:ext uri="{FF2B5EF4-FFF2-40B4-BE49-F238E27FC236}">
                <a16:creationId xmlns:a16="http://schemas.microsoft.com/office/drawing/2014/main" id="{4A83009A-C3B3-4812-8AED-B94B99F851CD}"/>
              </a:ext>
            </a:extLst>
          </p:cNvPr>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0EA055C-6879-4A75-A4B3-66FD287FD93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7595E8D9-9F4B-42C7-A3E3-F466DF6C2611}"/>
              </a:ext>
            </a:extLst>
          </p:cNvPr>
          <p:cNvSpPr>
            <a:spLocks noGrp="1" noRot="1" noChangeArrowheads="1"/>
          </p:cNvSpPr>
          <p:nvPr>
            <p:ph type="ctrTitle"/>
          </p:nvPr>
        </p:nvSpPr>
        <p:spPr/>
        <p:txBody>
          <a:bodyPr/>
          <a:lstStyle/>
          <a:p>
            <a:pPr eaLnBrk="1" hangingPunct="1"/>
            <a:r>
              <a:rPr lang="zh-CN" altLang="en-US" sz="5400" b="1">
                <a:ea typeface="华文楷体" panose="02010600040101010101" pitchFamily="2" charset="-122"/>
              </a:rPr>
              <a:t>人员配备</a:t>
            </a:r>
          </a:p>
        </p:txBody>
      </p:sp>
      <p:sp>
        <p:nvSpPr>
          <p:cNvPr id="84995" name="Rectangle 3">
            <a:extLst>
              <a:ext uri="{FF2B5EF4-FFF2-40B4-BE49-F238E27FC236}">
                <a16:creationId xmlns:a16="http://schemas.microsoft.com/office/drawing/2014/main" id="{05B2DDE5-42D6-4B25-AEAE-29566A267C64}"/>
              </a:ext>
            </a:extLst>
          </p:cNvPr>
          <p:cNvSpPr>
            <a:spLocks noGrp="1" noRot="1" noChangeArrowheads="1"/>
          </p:cNvSpPr>
          <p:nvPr>
            <p:ph type="subTitle" idx="1"/>
          </p:nvPr>
        </p:nvSpPr>
        <p:spPr/>
        <p:txBody>
          <a:bodyPr/>
          <a:lstStyle/>
          <a:p>
            <a:pPr eaLnBrk="1" hangingPunct="1"/>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251520" y="1317258"/>
            <a:ext cx="7886700" cy="64807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3200" b="1" dirty="0"/>
              <a:t>外聘的优缺点主要在：</a:t>
            </a:r>
          </a:p>
        </p:txBody>
      </p:sp>
      <p:grpSp>
        <p:nvGrpSpPr>
          <p:cNvPr id="2" name="组合 1">
            <a:extLst>
              <a:ext uri="{FF2B5EF4-FFF2-40B4-BE49-F238E27FC236}">
                <a16:creationId xmlns:a16="http://schemas.microsoft.com/office/drawing/2014/main" id="{1BC25D0D-673C-4BAC-973D-74C486601CB6}"/>
              </a:ext>
            </a:extLst>
          </p:cNvPr>
          <p:cNvGrpSpPr/>
          <p:nvPr/>
        </p:nvGrpSpPr>
        <p:grpSpPr>
          <a:xfrm>
            <a:off x="755576" y="1965329"/>
            <a:ext cx="7560839" cy="4415999"/>
            <a:chOff x="1867669" y="2832142"/>
            <a:chExt cx="5721461" cy="2956816"/>
          </a:xfrm>
        </p:grpSpPr>
        <p:sp>
          <p:nvSpPr>
            <p:cNvPr id="3" name="矩形 2">
              <a:extLst>
                <a:ext uri="{FF2B5EF4-FFF2-40B4-BE49-F238E27FC236}">
                  <a16:creationId xmlns:a16="http://schemas.microsoft.com/office/drawing/2014/main" id="{19710D84-E90A-4DDA-8D06-90F0DD5379C7}"/>
                </a:ext>
              </a:extLst>
            </p:cNvPr>
            <p:cNvSpPr/>
            <p:nvPr/>
          </p:nvSpPr>
          <p:spPr>
            <a:xfrm>
              <a:off x="1867669" y="2832142"/>
              <a:ext cx="5721461" cy="2956816"/>
            </a:xfrm>
            <a:prstGeom prst="rect">
              <a:avLst/>
            </a:prstGeom>
          </p:spPr>
          <p:style>
            <a:lnRef idx="2">
              <a:schemeClr val="accent2">
                <a:shade val="80000"/>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6" name="任意多边形: 形状 5">
              <a:extLst>
                <a:ext uri="{FF2B5EF4-FFF2-40B4-BE49-F238E27FC236}">
                  <a16:creationId xmlns:a16="http://schemas.microsoft.com/office/drawing/2014/main" id="{E7819962-53A7-4327-802A-7CFA7BAC74E0}"/>
                </a:ext>
              </a:extLst>
            </p:cNvPr>
            <p:cNvSpPr/>
            <p:nvPr/>
          </p:nvSpPr>
          <p:spPr>
            <a:xfrm>
              <a:off x="2038655" y="3177945"/>
              <a:ext cx="2656862" cy="2529520"/>
            </a:xfrm>
            <a:custGeom>
              <a:avLst/>
              <a:gdLst>
                <a:gd name="connsiteX0" fmla="*/ 0 w 2656862"/>
                <a:gd name="connsiteY0" fmla="*/ 0 h 2529520"/>
                <a:gd name="connsiteX1" fmla="*/ 2656862 w 2656862"/>
                <a:gd name="connsiteY1" fmla="*/ 0 h 2529520"/>
                <a:gd name="connsiteX2" fmla="*/ 2656862 w 2656862"/>
                <a:gd name="connsiteY2" fmla="*/ 2529520 h 2529520"/>
                <a:gd name="connsiteX3" fmla="*/ 0 w 2656862"/>
                <a:gd name="connsiteY3" fmla="*/ 2529520 h 2529520"/>
                <a:gd name="connsiteX4" fmla="*/ 0 w 2656862"/>
                <a:gd name="connsiteY4" fmla="*/ 0 h 2529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862" h="2529520">
                  <a:moveTo>
                    <a:pt x="0" y="0"/>
                  </a:moveTo>
                  <a:lnTo>
                    <a:pt x="2656862" y="0"/>
                  </a:lnTo>
                  <a:lnTo>
                    <a:pt x="2656862" y="2529520"/>
                  </a:lnTo>
                  <a:lnTo>
                    <a:pt x="0" y="25295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670" tIns="26670" rIns="26670" bIns="26670" numCol="1" spcCol="1270" anchor="t" anchorCtr="0">
              <a:noAutofit/>
            </a:bodyPr>
            <a:lstStyle/>
            <a:p>
              <a:pPr marL="0" lvl="0" indent="0" algn="l" defTabSz="755650">
                <a:lnSpc>
                  <a:spcPct val="100000"/>
                </a:lnSpc>
                <a:spcBef>
                  <a:spcPct val="0"/>
                </a:spcBef>
                <a:spcAft>
                  <a:spcPts val="0"/>
                </a:spcAft>
                <a:buNone/>
              </a:pPr>
              <a:r>
                <a:rPr lang="zh-CN" altLang="en-US" sz="2400" b="1" kern="1200" dirty="0">
                  <a:solidFill>
                    <a:srgbClr val="FF0000"/>
                  </a:solidFill>
                </a:rPr>
                <a:t>优点</a:t>
              </a:r>
            </a:p>
            <a:p>
              <a:pPr marL="114300" lvl="1" indent="-114300" algn="l" defTabSz="622300">
                <a:lnSpc>
                  <a:spcPct val="100000"/>
                </a:lnSpc>
                <a:spcBef>
                  <a:spcPct val="0"/>
                </a:spcBef>
                <a:spcAft>
                  <a:spcPct val="0"/>
                </a:spcAft>
                <a:buChar char="•"/>
              </a:pPr>
              <a:r>
                <a:rPr lang="zh-CN" altLang="en-US" sz="2400" b="1" kern="1200" dirty="0"/>
                <a:t>能给组织带来新观念、新思想、新技术和新方法</a:t>
              </a:r>
            </a:p>
            <a:p>
              <a:pPr marL="114300" lvl="1" indent="-114300" algn="l" defTabSz="622300">
                <a:lnSpc>
                  <a:spcPct val="100000"/>
                </a:lnSpc>
                <a:spcBef>
                  <a:spcPct val="0"/>
                </a:spcBef>
                <a:spcAft>
                  <a:spcPct val="0"/>
                </a:spcAft>
                <a:buChar char="•"/>
              </a:pPr>
              <a:r>
                <a:rPr lang="zh-CN" altLang="en-US" sz="2400" b="1" kern="1200" dirty="0"/>
                <a:t>能较客观地评价组织工作，洞察存在的问题</a:t>
              </a:r>
            </a:p>
            <a:p>
              <a:pPr marL="114300" lvl="1" indent="-114300" algn="l" defTabSz="622300">
                <a:lnSpc>
                  <a:spcPct val="100000"/>
                </a:lnSpc>
                <a:spcBef>
                  <a:spcPct val="0"/>
                </a:spcBef>
                <a:spcAft>
                  <a:spcPct val="0"/>
                </a:spcAft>
                <a:buChar char="•"/>
              </a:pPr>
              <a:r>
                <a:rPr lang="zh-CN" altLang="en-US" sz="2400" b="1" kern="1200" dirty="0"/>
                <a:t>外聘费用通常比培训一个内部成员要便宜</a:t>
              </a:r>
            </a:p>
            <a:p>
              <a:pPr marL="114300" lvl="1" indent="-114300" algn="l" defTabSz="622300">
                <a:lnSpc>
                  <a:spcPct val="100000"/>
                </a:lnSpc>
                <a:spcBef>
                  <a:spcPct val="0"/>
                </a:spcBef>
                <a:spcAft>
                  <a:spcPct val="0"/>
                </a:spcAft>
                <a:buChar char="•"/>
              </a:pPr>
              <a:r>
                <a:rPr lang="zh-CN" altLang="en-US" sz="2400" b="1" kern="1200" dirty="0"/>
                <a:t>使用灵活</a:t>
              </a:r>
            </a:p>
          </p:txBody>
        </p:sp>
        <p:sp>
          <p:nvSpPr>
            <p:cNvPr id="7" name="任意多边形: 形状 6">
              <a:extLst>
                <a:ext uri="{FF2B5EF4-FFF2-40B4-BE49-F238E27FC236}">
                  <a16:creationId xmlns:a16="http://schemas.microsoft.com/office/drawing/2014/main" id="{798F5993-5B8B-4B4E-9BAF-A31DEF91EA86}"/>
                </a:ext>
              </a:extLst>
            </p:cNvPr>
            <p:cNvSpPr/>
            <p:nvPr/>
          </p:nvSpPr>
          <p:spPr>
            <a:xfrm>
              <a:off x="4754705" y="3177945"/>
              <a:ext cx="2656862" cy="2529520"/>
            </a:xfrm>
            <a:custGeom>
              <a:avLst/>
              <a:gdLst>
                <a:gd name="connsiteX0" fmla="*/ 0 w 2656862"/>
                <a:gd name="connsiteY0" fmla="*/ 0 h 2529520"/>
                <a:gd name="connsiteX1" fmla="*/ 2656862 w 2656862"/>
                <a:gd name="connsiteY1" fmla="*/ 0 h 2529520"/>
                <a:gd name="connsiteX2" fmla="*/ 2656862 w 2656862"/>
                <a:gd name="connsiteY2" fmla="*/ 2529520 h 2529520"/>
                <a:gd name="connsiteX3" fmla="*/ 0 w 2656862"/>
                <a:gd name="connsiteY3" fmla="*/ 2529520 h 2529520"/>
                <a:gd name="connsiteX4" fmla="*/ 0 w 2656862"/>
                <a:gd name="connsiteY4" fmla="*/ 0 h 2529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862" h="2529520">
                  <a:moveTo>
                    <a:pt x="0" y="0"/>
                  </a:moveTo>
                  <a:lnTo>
                    <a:pt x="2656862" y="0"/>
                  </a:lnTo>
                  <a:lnTo>
                    <a:pt x="2656862" y="2529520"/>
                  </a:lnTo>
                  <a:lnTo>
                    <a:pt x="0" y="25295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670" tIns="26670" rIns="26670" bIns="26670" numCol="1" spcCol="1270" anchor="t" anchorCtr="0">
              <a:noAutofit/>
            </a:bodyPr>
            <a:lstStyle/>
            <a:p>
              <a:pPr marL="0" lvl="0" indent="0" algn="l" defTabSz="755650">
                <a:lnSpc>
                  <a:spcPct val="100000"/>
                </a:lnSpc>
                <a:spcBef>
                  <a:spcPct val="0"/>
                </a:spcBef>
                <a:spcAft>
                  <a:spcPts val="0"/>
                </a:spcAft>
                <a:buNone/>
              </a:pPr>
              <a:r>
                <a:rPr lang="zh-CN" altLang="en-US" sz="2400" b="1" kern="1200" dirty="0">
                  <a:solidFill>
                    <a:srgbClr val="FF0000"/>
                  </a:solidFill>
                </a:rPr>
                <a:t>缺点</a:t>
              </a:r>
            </a:p>
            <a:p>
              <a:pPr marL="114300" lvl="1" indent="-114300" algn="l" defTabSz="622300">
                <a:lnSpc>
                  <a:spcPct val="100000"/>
                </a:lnSpc>
                <a:spcBef>
                  <a:spcPct val="0"/>
                </a:spcBef>
                <a:spcAft>
                  <a:spcPct val="0"/>
                </a:spcAft>
                <a:buChar char="•"/>
              </a:pPr>
              <a:r>
                <a:rPr lang="zh-CN" altLang="en-US" sz="2400" b="1" kern="1200" dirty="0"/>
                <a:t>可能挫伤内部成员的工作积极性</a:t>
              </a:r>
            </a:p>
            <a:p>
              <a:pPr marL="114300" lvl="1" indent="-114300" algn="l" defTabSz="622300">
                <a:lnSpc>
                  <a:spcPct val="100000"/>
                </a:lnSpc>
                <a:spcBef>
                  <a:spcPct val="0"/>
                </a:spcBef>
                <a:spcAft>
                  <a:spcPct val="0"/>
                </a:spcAft>
                <a:buChar char="•"/>
              </a:pPr>
              <a:r>
                <a:rPr lang="zh-CN" altLang="en-US" sz="2400" b="1" kern="1200" dirty="0"/>
                <a:t>需要较长调整时间来适应组织环境和工作</a:t>
              </a:r>
            </a:p>
            <a:p>
              <a:pPr marL="114300" lvl="1" indent="-114300" algn="l" defTabSz="622300">
                <a:lnSpc>
                  <a:spcPct val="100000"/>
                </a:lnSpc>
                <a:spcBef>
                  <a:spcPct val="0"/>
                </a:spcBef>
                <a:spcAft>
                  <a:spcPct val="0"/>
                </a:spcAft>
                <a:buChar char="•"/>
              </a:pPr>
              <a:r>
                <a:rPr lang="zh-CN" altLang="en-US" sz="2400" b="1" kern="1200" dirty="0"/>
                <a:t>外聘管理人员可能照搬老经验来管理新组织，而忽视了调整自身来适应该组织</a:t>
              </a:r>
            </a:p>
          </p:txBody>
        </p:sp>
        <p:sp>
          <p:nvSpPr>
            <p:cNvPr id="12" name="直接连接符 11">
              <a:extLst>
                <a:ext uri="{FF2B5EF4-FFF2-40B4-BE49-F238E27FC236}">
                  <a16:creationId xmlns:a16="http://schemas.microsoft.com/office/drawing/2014/main" id="{9FCAF569-1E32-435D-B019-92478612B46D}"/>
                </a:ext>
              </a:extLst>
            </p:cNvPr>
            <p:cNvSpPr/>
            <p:nvPr/>
          </p:nvSpPr>
          <p:spPr>
            <a:xfrm>
              <a:off x="4728399" y="3183354"/>
              <a:ext cx="657" cy="2415935"/>
            </a:xfrm>
            <a:prstGeom prst="line">
              <a:avLst/>
            </a:prstGeom>
          </p:spPr>
          <p:style>
            <a:lnRef idx="2">
              <a:schemeClr val="accent2">
                <a:shade val="60000"/>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grpSp>
    </p:spTree>
    <p:extLst>
      <p:ext uri="{BB962C8B-B14F-4D97-AF65-F5344CB8AC3E}">
        <p14:creationId xmlns:p14="http://schemas.microsoft.com/office/powerpoint/2010/main" val="2876323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FBB0D-53FA-4F85-84D2-B497219648C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145598D-658D-438D-8C6B-C46538B78DC1}"/>
              </a:ext>
            </a:extLst>
          </p:cNvPr>
          <p:cNvSpPr>
            <a:spLocks noGrp="1"/>
          </p:cNvSpPr>
          <p:nvPr>
            <p:ph idx="1"/>
          </p:nvPr>
        </p:nvSpPr>
        <p:spPr/>
        <p:txBody>
          <a:bodyPr/>
          <a:lstStyle/>
          <a:p>
            <a:pPr marL="0" indent="0">
              <a:buNone/>
            </a:pPr>
            <a:r>
              <a:rPr lang="zh-CN" altLang="en-US" b="1" dirty="0"/>
              <a:t>二、人员选聘的标准</a:t>
            </a:r>
          </a:p>
          <a:p>
            <a:r>
              <a:rPr lang="zh-CN" altLang="en-US" b="1" dirty="0"/>
              <a:t>人员技能与岗位职责相匹配</a:t>
            </a:r>
            <a:endParaRPr lang="en-US" altLang="zh-CN" b="1" dirty="0"/>
          </a:p>
          <a:p>
            <a:pPr marL="0" indent="0">
              <a:buNone/>
            </a:pPr>
            <a:r>
              <a:rPr lang="zh-CN" altLang="en-US" b="1" dirty="0"/>
              <a:t>      这就需要进行工作分析，明确岗位职责，把选聘职位的工作内容、特点与对人员的技能要求等编制成职位说明书，让应聘者知道岗位的任职条件。选聘人员的技能与组织岗位相匹配，是人员选聘的基本标准。</a:t>
            </a:r>
          </a:p>
          <a:p>
            <a:endParaRPr lang="zh-CN" altLang="en-US" dirty="0"/>
          </a:p>
          <a:p>
            <a:endParaRPr lang="en-US" altLang="zh-CN" dirty="0"/>
          </a:p>
          <a:p>
            <a:endParaRPr lang="zh-CN" altLang="en-US" dirty="0"/>
          </a:p>
        </p:txBody>
      </p:sp>
    </p:spTree>
    <p:extLst>
      <p:ext uri="{BB962C8B-B14F-4D97-AF65-F5344CB8AC3E}">
        <p14:creationId xmlns:p14="http://schemas.microsoft.com/office/powerpoint/2010/main" val="50644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8BA3E-FE6F-4179-8E7C-17DEA6F3AD3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5A23D05-CA63-4C03-8BAD-004FB604AF14}"/>
              </a:ext>
            </a:extLst>
          </p:cNvPr>
          <p:cNvSpPr>
            <a:spLocks noGrp="1"/>
          </p:cNvSpPr>
          <p:nvPr>
            <p:ph idx="1"/>
          </p:nvPr>
        </p:nvSpPr>
        <p:spPr/>
        <p:txBody>
          <a:bodyPr/>
          <a:lstStyle/>
          <a:p>
            <a:r>
              <a:rPr lang="zh-CN" altLang="en-US" b="1" dirty="0"/>
              <a:t>人员个性与岗位特点相匹配</a:t>
            </a:r>
            <a:endParaRPr lang="en-US" altLang="zh-CN" b="1" dirty="0"/>
          </a:p>
          <a:p>
            <a:pPr marL="0" indent="0">
              <a:buNone/>
            </a:pPr>
            <a:r>
              <a:rPr lang="zh-CN" altLang="en-US" b="1" dirty="0"/>
              <a:t>      选聘前一定要清楚把新聘人员放在哪个位置，该岗位对人员个性等有哪些要求，还要考虑新聘人员的职业取向以及可能的升迁位置等，这样选聘来的人员才能“对号入座”，发挥自身的价值。</a:t>
            </a:r>
          </a:p>
          <a:p>
            <a:endParaRPr lang="zh-CN" altLang="en-US" dirty="0"/>
          </a:p>
        </p:txBody>
      </p:sp>
    </p:spTree>
    <p:extLst>
      <p:ext uri="{BB962C8B-B14F-4D97-AF65-F5344CB8AC3E}">
        <p14:creationId xmlns:p14="http://schemas.microsoft.com/office/powerpoint/2010/main" val="373208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A2CA7-16C8-4C51-B655-9D79F7FB703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3AADAF8-0231-4B36-9C42-E390761E5BF4}"/>
              </a:ext>
            </a:extLst>
          </p:cNvPr>
          <p:cNvSpPr>
            <a:spLocks noGrp="1"/>
          </p:cNvSpPr>
          <p:nvPr>
            <p:ph idx="1"/>
          </p:nvPr>
        </p:nvSpPr>
        <p:spPr/>
        <p:txBody>
          <a:bodyPr/>
          <a:lstStyle/>
          <a:p>
            <a:r>
              <a:rPr lang="zh-CN" altLang="en-US" b="1" dirty="0"/>
              <a:t>人员价值观与组织价值观相匹配</a:t>
            </a:r>
            <a:endParaRPr lang="en-US" altLang="zh-CN" b="1" dirty="0"/>
          </a:p>
          <a:p>
            <a:pPr marL="0" indent="0">
              <a:buNone/>
            </a:pPr>
            <a:r>
              <a:rPr lang="zh-CN" altLang="en-US" b="1" dirty="0"/>
              <a:t>      价值观支配个体行为。组织成员对组织忠诚度的高低与其对组织价值观的认同度有密切关系。所以，应当向应聘人员开诚布公地讲明本组织的优劣势、提倡什么和反对什么、组织文化的特点等，让应聘者权衡选择。这样组织虽然有可能失去一些优秀人员，但更能增加成员的稳定性。</a:t>
            </a:r>
          </a:p>
          <a:p>
            <a:endParaRPr lang="zh-CN" altLang="en-US" dirty="0"/>
          </a:p>
        </p:txBody>
      </p:sp>
    </p:spTree>
    <p:extLst>
      <p:ext uri="{BB962C8B-B14F-4D97-AF65-F5344CB8AC3E}">
        <p14:creationId xmlns:p14="http://schemas.microsoft.com/office/powerpoint/2010/main" val="2101630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BCE1E4-2332-4F24-8ED6-7BFFC9081F1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9BD558F-35E6-448D-80BA-D57407F04A68}"/>
              </a:ext>
            </a:extLst>
          </p:cNvPr>
          <p:cNvSpPr>
            <a:spLocks noGrp="1"/>
          </p:cNvSpPr>
          <p:nvPr>
            <p:ph idx="1"/>
          </p:nvPr>
        </p:nvSpPr>
        <p:spPr/>
        <p:txBody>
          <a:bodyPr/>
          <a:lstStyle/>
          <a:p>
            <a:pPr marL="0" indent="0">
              <a:buNone/>
            </a:pPr>
            <a:r>
              <a:rPr lang="zh-CN" altLang="en-US" b="1" dirty="0"/>
              <a:t>三、人员选聘的途径与方法</a:t>
            </a:r>
            <a:endParaRPr lang="en-US" altLang="zh-CN" b="1" dirty="0"/>
          </a:p>
          <a:p>
            <a:pPr marL="0" indent="0">
              <a:buNone/>
            </a:pPr>
            <a:r>
              <a:rPr lang="zh-CN" altLang="en-US" b="1" dirty="0"/>
              <a:t>（一）组织内部选聘的途径与方法</a:t>
            </a:r>
          </a:p>
          <a:p>
            <a:pPr marL="0" indent="0">
              <a:buNone/>
            </a:pPr>
            <a:r>
              <a:rPr lang="zh-CN" altLang="en-US" b="1" dirty="0"/>
              <a:t>      当组织内某一岗位空缺时，首先应考虑从现有成员中调剂解决，或是在组织内按照有关标准考评提拔。</a:t>
            </a:r>
          </a:p>
          <a:p>
            <a:pPr marL="0" indent="0">
              <a:buNone/>
            </a:pPr>
            <a:r>
              <a:rPr lang="zh-CN" altLang="en-US" b="1" dirty="0"/>
              <a:t>      如果组织内部管理制度有效，组织成员的工作作风良好，组织不想改变目前的状况，就可以运用内部选聘的方式。</a:t>
            </a:r>
          </a:p>
          <a:p>
            <a:endParaRPr lang="zh-CN" altLang="en-US" dirty="0"/>
          </a:p>
        </p:txBody>
      </p:sp>
    </p:spTree>
    <p:extLst>
      <p:ext uri="{BB962C8B-B14F-4D97-AF65-F5344CB8AC3E}">
        <p14:creationId xmlns:p14="http://schemas.microsoft.com/office/powerpoint/2010/main" val="1378812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E352B4A2-22E2-4EF9-A5E5-9A26142B3509}"/>
              </a:ext>
            </a:extLst>
          </p:cNvPr>
          <p:cNvGrpSpPr/>
          <p:nvPr/>
        </p:nvGrpSpPr>
        <p:grpSpPr>
          <a:xfrm>
            <a:off x="1259632" y="1556792"/>
            <a:ext cx="6480720" cy="4608512"/>
            <a:chOff x="2110772" y="2730798"/>
            <a:chExt cx="5207134" cy="2691015"/>
          </a:xfrm>
        </p:grpSpPr>
        <p:sp>
          <p:nvSpPr>
            <p:cNvPr id="6" name="矩形 5">
              <a:extLst>
                <a:ext uri="{FF2B5EF4-FFF2-40B4-BE49-F238E27FC236}">
                  <a16:creationId xmlns:a16="http://schemas.microsoft.com/office/drawing/2014/main" id="{63969063-FCCE-46B9-B938-451DD448BC70}"/>
                </a:ext>
              </a:extLst>
            </p:cNvPr>
            <p:cNvSpPr/>
            <p:nvPr/>
          </p:nvSpPr>
          <p:spPr>
            <a:xfrm>
              <a:off x="2110772" y="2730798"/>
              <a:ext cx="5207134" cy="2691015"/>
            </a:xfrm>
            <a:prstGeom prst="rect">
              <a:avLst/>
            </a:prstGeom>
          </p:spPr>
          <p:style>
            <a:lnRef idx="2">
              <a:schemeClr val="accent2">
                <a:shade val="80000"/>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7" name="任意多边形: 形状 6">
              <a:extLst>
                <a:ext uri="{FF2B5EF4-FFF2-40B4-BE49-F238E27FC236}">
                  <a16:creationId xmlns:a16="http://schemas.microsoft.com/office/drawing/2014/main" id="{10ECF5D2-9BAB-4DDF-9DC0-41164D6AEC2F}"/>
                </a:ext>
              </a:extLst>
            </p:cNvPr>
            <p:cNvSpPr/>
            <p:nvPr/>
          </p:nvSpPr>
          <p:spPr>
            <a:xfrm>
              <a:off x="2266388" y="3045516"/>
              <a:ext cx="2418025" cy="2302130"/>
            </a:xfrm>
            <a:custGeom>
              <a:avLst/>
              <a:gdLst>
                <a:gd name="connsiteX0" fmla="*/ 0 w 2418025"/>
                <a:gd name="connsiteY0" fmla="*/ 0 h 2302130"/>
                <a:gd name="connsiteX1" fmla="*/ 2418025 w 2418025"/>
                <a:gd name="connsiteY1" fmla="*/ 0 h 2302130"/>
                <a:gd name="connsiteX2" fmla="*/ 2418025 w 2418025"/>
                <a:gd name="connsiteY2" fmla="*/ 2302130 h 2302130"/>
                <a:gd name="connsiteX3" fmla="*/ 0 w 2418025"/>
                <a:gd name="connsiteY3" fmla="*/ 2302130 h 2302130"/>
                <a:gd name="connsiteX4" fmla="*/ 0 w 2418025"/>
                <a:gd name="connsiteY4" fmla="*/ 0 h 230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8025" h="2302130">
                  <a:moveTo>
                    <a:pt x="0" y="0"/>
                  </a:moveTo>
                  <a:lnTo>
                    <a:pt x="2418025" y="0"/>
                  </a:lnTo>
                  <a:lnTo>
                    <a:pt x="2418025" y="2302130"/>
                  </a:lnTo>
                  <a:lnTo>
                    <a:pt x="0" y="23021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670" tIns="26670" rIns="26670" bIns="26670" numCol="1" spcCol="1270" anchor="t" anchorCtr="0">
              <a:noAutofit/>
            </a:bodyPr>
            <a:lstStyle/>
            <a:p>
              <a:pPr marL="0" lvl="0" indent="0" algn="l" defTabSz="755650">
                <a:lnSpc>
                  <a:spcPct val="100000"/>
                </a:lnSpc>
                <a:spcBef>
                  <a:spcPct val="0"/>
                </a:spcBef>
                <a:spcAft>
                  <a:spcPts val="0"/>
                </a:spcAft>
                <a:buNone/>
              </a:pPr>
              <a:r>
                <a:rPr lang="zh-CN" altLang="en-US" sz="2800" b="1" kern="1200" dirty="0">
                  <a:solidFill>
                    <a:srgbClr val="FF0000"/>
                  </a:solidFill>
                </a:rPr>
                <a:t>优点</a:t>
              </a:r>
            </a:p>
            <a:p>
              <a:pPr marL="114300" lvl="1" indent="-114300" algn="l" defTabSz="622300">
                <a:lnSpc>
                  <a:spcPct val="100000"/>
                </a:lnSpc>
                <a:spcBef>
                  <a:spcPct val="0"/>
                </a:spcBef>
                <a:spcAft>
                  <a:spcPct val="0"/>
                </a:spcAft>
                <a:buChar char="•"/>
              </a:pPr>
              <a:r>
                <a:rPr lang="zh-CN" altLang="en-US" sz="2800" b="1" kern="1200" dirty="0"/>
                <a:t>可以提供激励因素和培养组织成员的忠诚度</a:t>
              </a:r>
            </a:p>
            <a:p>
              <a:pPr marL="114300" lvl="1" indent="-114300" algn="l" defTabSz="622300">
                <a:lnSpc>
                  <a:spcPct val="100000"/>
                </a:lnSpc>
                <a:spcBef>
                  <a:spcPct val="0"/>
                </a:spcBef>
                <a:spcAft>
                  <a:spcPct val="0"/>
                </a:spcAft>
                <a:buChar char="•"/>
              </a:pPr>
              <a:r>
                <a:rPr lang="zh-CN" altLang="en-US" sz="2800" b="1" kern="1200" dirty="0"/>
                <a:t>省时、省力、省资金</a:t>
              </a:r>
            </a:p>
            <a:p>
              <a:pPr marL="114300" lvl="1" indent="-114300" algn="l" defTabSz="622300">
                <a:lnSpc>
                  <a:spcPct val="100000"/>
                </a:lnSpc>
                <a:spcBef>
                  <a:spcPct val="0"/>
                </a:spcBef>
                <a:spcAft>
                  <a:spcPct val="0"/>
                </a:spcAft>
                <a:buChar char="•"/>
              </a:pPr>
              <a:r>
                <a:rPr lang="zh-CN" altLang="en-US" sz="2800" b="1" kern="1200" dirty="0"/>
                <a:t>人与事的更好结合</a:t>
              </a:r>
            </a:p>
          </p:txBody>
        </p:sp>
        <p:sp>
          <p:nvSpPr>
            <p:cNvPr id="8" name="任意多边形: 形状 7">
              <a:extLst>
                <a:ext uri="{FF2B5EF4-FFF2-40B4-BE49-F238E27FC236}">
                  <a16:creationId xmlns:a16="http://schemas.microsoft.com/office/drawing/2014/main" id="{3591F668-E890-4EBE-BFC5-2AC88C5A940D}"/>
                </a:ext>
              </a:extLst>
            </p:cNvPr>
            <p:cNvSpPr/>
            <p:nvPr/>
          </p:nvSpPr>
          <p:spPr>
            <a:xfrm>
              <a:off x="4738281" y="3045516"/>
              <a:ext cx="2418025" cy="2302130"/>
            </a:xfrm>
            <a:custGeom>
              <a:avLst/>
              <a:gdLst>
                <a:gd name="connsiteX0" fmla="*/ 0 w 2418025"/>
                <a:gd name="connsiteY0" fmla="*/ 0 h 2302130"/>
                <a:gd name="connsiteX1" fmla="*/ 2418025 w 2418025"/>
                <a:gd name="connsiteY1" fmla="*/ 0 h 2302130"/>
                <a:gd name="connsiteX2" fmla="*/ 2418025 w 2418025"/>
                <a:gd name="connsiteY2" fmla="*/ 2302130 h 2302130"/>
                <a:gd name="connsiteX3" fmla="*/ 0 w 2418025"/>
                <a:gd name="connsiteY3" fmla="*/ 2302130 h 2302130"/>
                <a:gd name="connsiteX4" fmla="*/ 0 w 2418025"/>
                <a:gd name="connsiteY4" fmla="*/ 0 h 230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8025" h="2302130">
                  <a:moveTo>
                    <a:pt x="0" y="0"/>
                  </a:moveTo>
                  <a:lnTo>
                    <a:pt x="2418025" y="0"/>
                  </a:lnTo>
                  <a:lnTo>
                    <a:pt x="2418025" y="2302130"/>
                  </a:lnTo>
                  <a:lnTo>
                    <a:pt x="0" y="23021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670" tIns="26670" rIns="26670" bIns="26670" numCol="1" spcCol="1270" anchor="t" anchorCtr="0">
              <a:noAutofit/>
            </a:bodyPr>
            <a:lstStyle/>
            <a:p>
              <a:pPr marL="0" lvl="0" indent="0" algn="l" defTabSz="755650">
                <a:lnSpc>
                  <a:spcPct val="100000"/>
                </a:lnSpc>
                <a:spcBef>
                  <a:spcPct val="0"/>
                </a:spcBef>
                <a:spcAft>
                  <a:spcPts val="0"/>
                </a:spcAft>
                <a:buNone/>
              </a:pPr>
              <a:r>
                <a:rPr lang="zh-CN" altLang="en-US" sz="2800" b="1" kern="1200" dirty="0">
                  <a:solidFill>
                    <a:srgbClr val="FF0000"/>
                  </a:solidFill>
                </a:rPr>
                <a:t>缺点</a:t>
              </a:r>
            </a:p>
            <a:p>
              <a:pPr marL="114300" lvl="1" indent="-114300" algn="l" defTabSz="622300">
                <a:lnSpc>
                  <a:spcPct val="100000"/>
                </a:lnSpc>
                <a:spcBef>
                  <a:spcPct val="0"/>
                </a:spcBef>
                <a:spcAft>
                  <a:spcPct val="0"/>
                </a:spcAft>
                <a:buChar char="•"/>
              </a:pPr>
              <a:r>
                <a:rPr lang="zh-CN" altLang="en-US" sz="2800" b="1" kern="1200" dirty="0"/>
                <a:t>不利于引入新思想</a:t>
              </a:r>
            </a:p>
            <a:p>
              <a:pPr marL="114300" lvl="1" indent="-114300" algn="l" defTabSz="622300">
                <a:lnSpc>
                  <a:spcPct val="100000"/>
                </a:lnSpc>
                <a:spcBef>
                  <a:spcPct val="0"/>
                </a:spcBef>
                <a:spcAft>
                  <a:spcPct val="0"/>
                </a:spcAft>
                <a:buChar char="•"/>
              </a:pPr>
              <a:r>
                <a:rPr lang="zh-CN" altLang="en-US" sz="2800" b="1" kern="1200" dirty="0"/>
                <a:t>人际关系复杂，人际矛盾加剧，导致经营思想保守、墨守成规等</a:t>
              </a:r>
            </a:p>
            <a:p>
              <a:pPr marL="114300" lvl="1" indent="-114300" algn="l" defTabSz="622300">
                <a:lnSpc>
                  <a:spcPct val="100000"/>
                </a:lnSpc>
                <a:spcBef>
                  <a:spcPct val="0"/>
                </a:spcBef>
                <a:spcAft>
                  <a:spcPct val="0"/>
                </a:spcAft>
                <a:buChar char="•"/>
              </a:pPr>
              <a:r>
                <a:rPr lang="zh-CN" altLang="en-US" sz="2800" b="1" kern="1200" dirty="0"/>
                <a:t>产生不公正现象和庇护关系</a:t>
              </a:r>
            </a:p>
          </p:txBody>
        </p:sp>
        <p:sp>
          <p:nvSpPr>
            <p:cNvPr id="11" name="直接连接符 10">
              <a:extLst>
                <a:ext uri="{FF2B5EF4-FFF2-40B4-BE49-F238E27FC236}">
                  <a16:creationId xmlns:a16="http://schemas.microsoft.com/office/drawing/2014/main" id="{F2CB1CF4-287A-45E1-A330-017187D94878}"/>
                </a:ext>
              </a:extLst>
            </p:cNvPr>
            <p:cNvSpPr/>
            <p:nvPr/>
          </p:nvSpPr>
          <p:spPr>
            <a:xfrm>
              <a:off x="4714340" y="3050438"/>
              <a:ext cx="598" cy="2198756"/>
            </a:xfrm>
            <a:prstGeom prst="line">
              <a:avLst/>
            </a:prstGeom>
          </p:spPr>
          <p:style>
            <a:lnRef idx="2">
              <a:schemeClr val="accent2">
                <a:shade val="60000"/>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grpSp>
    </p:spTree>
    <p:extLst>
      <p:ext uri="{BB962C8B-B14F-4D97-AF65-F5344CB8AC3E}">
        <p14:creationId xmlns:p14="http://schemas.microsoft.com/office/powerpoint/2010/main" val="289167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a:spLocks/>
          </p:cNvSpPr>
          <p:nvPr/>
        </p:nvSpPr>
        <p:spPr>
          <a:xfrm>
            <a:off x="628650" y="1196752"/>
            <a:ext cx="7886700" cy="864095"/>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srgbClr val="007A77"/>
                </a:solidFill>
                <a:effectLst/>
                <a:uLnTx/>
                <a:uFillTx/>
                <a:latin typeface="Arial" panose="020B0604020202020204" pitchFamily="34" charset="0"/>
                <a:ea typeface="宋体" panose="02010600030101010101" pitchFamily="2" charset="-122"/>
                <a:cs typeface="+mn-cs"/>
              </a:rPr>
              <a:t>1. </a:t>
            </a:r>
            <a:r>
              <a:rPr kumimoji="0" lang="zh-CN" altLang="en-US" b="1" i="0" u="none" strike="noStrike" kern="1200" cap="none" spc="0" normalizeH="0" baseline="0" noProof="0" dirty="0">
                <a:ln>
                  <a:noFill/>
                </a:ln>
                <a:solidFill>
                  <a:srgbClr val="007A77"/>
                </a:solidFill>
                <a:effectLst/>
                <a:uLnTx/>
                <a:uFillTx/>
                <a:latin typeface="Arial" panose="020B0604020202020204" pitchFamily="34" charset="0"/>
                <a:ea typeface="宋体" panose="02010600030101010101" pitchFamily="2" charset="-122"/>
                <a:cs typeface="+mn-cs"/>
              </a:rPr>
              <a:t>组织内部人员的提升</a:t>
            </a:r>
            <a:endParaRPr lang="en-US" altLang="zh-CN" b="1" dirty="0"/>
          </a:p>
          <a:p>
            <a:pPr marL="0" indent="457200">
              <a:spcBef>
                <a:spcPct val="0"/>
              </a:spcBef>
              <a:buNone/>
            </a:pPr>
            <a:r>
              <a:rPr lang="zh-CN" altLang="en-US" b="1" dirty="0"/>
              <a:t>提升内部成员是填补组织内部空缺的最好办法。不仅可以将有管理才能的成员放在更合适的位置上，更重要的是对组织成员的工作积极性能产生激励作用。</a:t>
            </a:r>
          </a:p>
          <a:p>
            <a:pPr marL="0" indent="457200">
              <a:spcBef>
                <a:spcPct val="0"/>
              </a:spcBef>
              <a:buNone/>
            </a:pPr>
            <a:endParaRPr lang="zh-CN" altLang="en-US" dirty="0"/>
          </a:p>
        </p:txBody>
      </p:sp>
      <p:grpSp>
        <p:nvGrpSpPr>
          <p:cNvPr id="4" name="组合 3">
            <a:extLst>
              <a:ext uri="{FF2B5EF4-FFF2-40B4-BE49-F238E27FC236}">
                <a16:creationId xmlns:a16="http://schemas.microsoft.com/office/drawing/2014/main" id="{8A78D810-00A7-438F-8726-2477E6784B6B}"/>
              </a:ext>
            </a:extLst>
          </p:cNvPr>
          <p:cNvGrpSpPr/>
          <p:nvPr/>
        </p:nvGrpSpPr>
        <p:grpSpPr>
          <a:xfrm>
            <a:off x="1115616" y="3573018"/>
            <a:ext cx="6912768" cy="2880318"/>
            <a:chOff x="1187624" y="3501008"/>
            <a:chExt cx="6059535" cy="2592288"/>
          </a:xfrm>
        </p:grpSpPr>
        <p:sp>
          <p:nvSpPr>
            <p:cNvPr id="2" name="圆角矩形 1"/>
            <p:cNvSpPr/>
            <p:nvPr/>
          </p:nvSpPr>
          <p:spPr>
            <a:xfrm>
              <a:off x="1222634" y="3501008"/>
              <a:ext cx="1403162" cy="72008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dirty="0"/>
                <a:t>组织的内部技术规划</a:t>
              </a:r>
            </a:p>
          </p:txBody>
        </p:sp>
        <p:sp>
          <p:nvSpPr>
            <p:cNvPr id="12" name="圆角矩形 11"/>
            <p:cNvSpPr/>
            <p:nvPr/>
          </p:nvSpPr>
          <p:spPr>
            <a:xfrm>
              <a:off x="1187624" y="4437112"/>
              <a:ext cx="1403162" cy="72008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dirty="0"/>
                <a:t>内部提升</a:t>
              </a:r>
              <a:endParaRPr lang="en-US" altLang="zh-CN" sz="2000" b="1" dirty="0"/>
            </a:p>
            <a:p>
              <a:pPr algn="ctr"/>
              <a:r>
                <a:rPr lang="zh-CN" altLang="en-US" sz="2000" b="1" dirty="0"/>
                <a:t>政策</a:t>
              </a:r>
            </a:p>
          </p:txBody>
        </p:sp>
        <p:sp>
          <p:nvSpPr>
            <p:cNvPr id="13" name="圆角矩形 12"/>
            <p:cNvSpPr/>
            <p:nvPr/>
          </p:nvSpPr>
          <p:spPr>
            <a:xfrm>
              <a:off x="1187624" y="5373216"/>
              <a:ext cx="1403162" cy="72008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dirty="0"/>
                <a:t>教育和培训组织成员</a:t>
              </a:r>
            </a:p>
          </p:txBody>
        </p:sp>
        <p:sp>
          <p:nvSpPr>
            <p:cNvPr id="3" name="燕尾形 2"/>
            <p:cNvSpPr/>
            <p:nvPr/>
          </p:nvSpPr>
          <p:spPr>
            <a:xfrm>
              <a:off x="2771800" y="5589240"/>
              <a:ext cx="288032" cy="288032"/>
            </a:xfrm>
            <a:prstGeom prst="chevron">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000" b="1">
                <a:solidFill>
                  <a:schemeClr val="tx1"/>
                </a:solidFill>
              </a:endParaRPr>
            </a:p>
          </p:txBody>
        </p:sp>
        <p:sp>
          <p:nvSpPr>
            <p:cNvPr id="14" name="圆角矩形 13"/>
            <p:cNvSpPr/>
            <p:nvPr/>
          </p:nvSpPr>
          <p:spPr>
            <a:xfrm>
              <a:off x="3295166" y="5373216"/>
              <a:ext cx="1132818" cy="72008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dirty="0"/>
                <a:t>确认晋升潜力</a:t>
              </a:r>
            </a:p>
          </p:txBody>
        </p:sp>
        <p:cxnSp>
          <p:nvCxnSpPr>
            <p:cNvPr id="19" name="肘形连接符 18"/>
            <p:cNvCxnSpPr>
              <a:stCxn id="2" idx="3"/>
              <a:endCxn id="14" idx="3"/>
            </p:cNvCxnSpPr>
            <p:nvPr/>
          </p:nvCxnSpPr>
          <p:spPr>
            <a:xfrm>
              <a:off x="2625796" y="3861048"/>
              <a:ext cx="1802188" cy="1872208"/>
            </a:xfrm>
            <a:prstGeom prst="bentConnector3">
              <a:avLst>
                <a:gd name="adj1" fmla="val 112685"/>
              </a:avLst>
            </a:prstGeom>
            <a:ln w="38100"/>
          </p:spPr>
          <p:style>
            <a:lnRef idx="1">
              <a:schemeClr val="accent2"/>
            </a:lnRef>
            <a:fillRef idx="0">
              <a:schemeClr val="accent2"/>
            </a:fillRef>
            <a:effectRef idx="0">
              <a:schemeClr val="accent2"/>
            </a:effectRef>
            <a:fontRef idx="minor">
              <a:schemeClr val="tx1"/>
            </a:fontRef>
          </p:style>
        </p:cxnSp>
        <p:cxnSp>
          <p:nvCxnSpPr>
            <p:cNvPr id="20" name="肘形连接符 19"/>
            <p:cNvCxnSpPr>
              <a:stCxn id="12" idx="3"/>
              <a:endCxn id="14" idx="3"/>
            </p:cNvCxnSpPr>
            <p:nvPr/>
          </p:nvCxnSpPr>
          <p:spPr>
            <a:xfrm>
              <a:off x="2590786" y="4797152"/>
              <a:ext cx="1837198" cy="936104"/>
            </a:xfrm>
            <a:prstGeom prst="bentConnector3">
              <a:avLst>
                <a:gd name="adj1" fmla="val 112443"/>
              </a:avLst>
            </a:prstGeom>
            <a:ln w="38100"/>
          </p:spPr>
          <p:style>
            <a:lnRef idx="1">
              <a:schemeClr val="accent2"/>
            </a:lnRef>
            <a:fillRef idx="0">
              <a:schemeClr val="accent2"/>
            </a:fillRef>
            <a:effectRef idx="0">
              <a:schemeClr val="accent2"/>
            </a:effectRef>
            <a:fontRef idx="minor">
              <a:schemeClr val="tx1"/>
            </a:fontRef>
          </p:style>
        </p:cxnSp>
        <p:sp>
          <p:nvSpPr>
            <p:cNvPr id="25" name="燕尾形 24"/>
            <p:cNvSpPr/>
            <p:nvPr/>
          </p:nvSpPr>
          <p:spPr>
            <a:xfrm>
              <a:off x="4984738" y="4653136"/>
              <a:ext cx="288032" cy="288032"/>
            </a:xfrm>
            <a:prstGeom prst="chevron">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000" b="1">
                <a:solidFill>
                  <a:schemeClr val="tx1"/>
                </a:solidFill>
              </a:endParaRPr>
            </a:p>
          </p:txBody>
        </p:sp>
        <p:sp>
          <p:nvSpPr>
            <p:cNvPr id="26" name="圆角矩形 25"/>
            <p:cNvSpPr/>
            <p:nvPr/>
          </p:nvSpPr>
          <p:spPr>
            <a:xfrm>
              <a:off x="6114341" y="4437112"/>
              <a:ext cx="1132818" cy="72008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dirty="0"/>
                <a:t>有效</a:t>
              </a:r>
              <a:endParaRPr lang="en-US" altLang="zh-CN" sz="2000" b="1" dirty="0"/>
            </a:p>
            <a:p>
              <a:pPr algn="ctr"/>
              <a:r>
                <a:rPr lang="zh-CN" altLang="en-US" sz="2000" b="1" dirty="0"/>
                <a:t>提升</a:t>
              </a:r>
            </a:p>
          </p:txBody>
        </p:sp>
        <p:sp>
          <p:nvSpPr>
            <p:cNvPr id="27" name="燕尾形 26"/>
            <p:cNvSpPr/>
            <p:nvPr/>
          </p:nvSpPr>
          <p:spPr>
            <a:xfrm>
              <a:off x="5220305" y="4647700"/>
              <a:ext cx="288032" cy="288032"/>
            </a:xfrm>
            <a:prstGeom prst="chevron">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000" b="1">
                <a:solidFill>
                  <a:schemeClr val="tx1"/>
                </a:solidFill>
              </a:endParaRPr>
            </a:p>
          </p:txBody>
        </p:sp>
        <p:sp>
          <p:nvSpPr>
            <p:cNvPr id="28" name="燕尾形 27"/>
            <p:cNvSpPr/>
            <p:nvPr/>
          </p:nvSpPr>
          <p:spPr>
            <a:xfrm>
              <a:off x="5455872" y="4647700"/>
              <a:ext cx="288032" cy="288032"/>
            </a:xfrm>
            <a:prstGeom prst="chevron">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000" b="1">
                <a:solidFill>
                  <a:schemeClr val="tx1"/>
                </a:solidFill>
              </a:endParaRPr>
            </a:p>
          </p:txBody>
        </p:sp>
        <p:sp>
          <p:nvSpPr>
            <p:cNvPr id="29" name="燕尾形 28"/>
            <p:cNvSpPr/>
            <p:nvPr/>
          </p:nvSpPr>
          <p:spPr>
            <a:xfrm>
              <a:off x="5685508" y="4647700"/>
              <a:ext cx="288032" cy="288032"/>
            </a:xfrm>
            <a:prstGeom prst="chevron">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000" b="1">
                <a:solidFill>
                  <a:schemeClr val="tx1"/>
                </a:solidFill>
              </a:endParaRPr>
            </a:p>
          </p:txBody>
        </p:sp>
      </p:grpSp>
    </p:spTree>
    <p:extLst>
      <p:ext uri="{BB962C8B-B14F-4D97-AF65-F5344CB8AC3E}">
        <p14:creationId xmlns:p14="http://schemas.microsoft.com/office/powerpoint/2010/main" val="146154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a:spLocks/>
          </p:cNvSpPr>
          <p:nvPr/>
        </p:nvSpPr>
        <p:spPr>
          <a:xfrm>
            <a:off x="542925" y="1844824"/>
            <a:ext cx="7886700" cy="864095"/>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b="1" dirty="0"/>
              <a:t>要使内部提升计划取得成功，必须做好以下几项工作：</a:t>
            </a:r>
          </a:p>
          <a:p>
            <a:pPr marL="0" indent="457200">
              <a:spcBef>
                <a:spcPct val="0"/>
              </a:spcBef>
              <a:buNone/>
            </a:pPr>
            <a:endParaRPr lang="zh-CN" altLang="en-US" dirty="0"/>
          </a:p>
        </p:txBody>
      </p:sp>
      <p:sp>
        <p:nvSpPr>
          <p:cNvPr id="18" name="圆角矩形 17"/>
          <p:cNvSpPr/>
          <p:nvPr/>
        </p:nvSpPr>
        <p:spPr>
          <a:xfrm>
            <a:off x="542925" y="3092032"/>
            <a:ext cx="2132330" cy="2361081"/>
          </a:xfrm>
          <a:prstGeom prst="roundRect">
            <a:avLst/>
          </a:prstGeom>
          <a:noFill/>
          <a:ln w="28575" cmpd="sng">
            <a:solidFill>
              <a:srgbClr val="D34726">
                <a:alpha val="91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sym typeface="+mn-ea"/>
              </a:rPr>
              <a:t>确定候选人</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algn="ctr"/>
            <a:endParaRPr lang="zh-CN" altLang="en-US" dirty="0">
              <a:solidFill>
                <a:schemeClr val="tx1"/>
              </a:solidFill>
              <a:latin typeface="微软雅黑" panose="020B0503020204020204" pitchFamily="34" charset="-122"/>
              <a:ea typeface="微软雅黑" panose="020B0503020204020204" pitchFamily="34" charset="-122"/>
              <a:sym typeface="+mn-ea"/>
            </a:endParaRPr>
          </a:p>
          <a:p>
            <a:pPr algn="ctr"/>
            <a:r>
              <a:rPr lang="zh-CN" altLang="en-US" dirty="0">
                <a:solidFill>
                  <a:schemeClr val="tx1"/>
                </a:solidFill>
                <a:latin typeface="微软雅黑" panose="020B0503020204020204" pitchFamily="34" charset="-122"/>
                <a:ea typeface="微软雅黑" panose="020B0503020204020204" pitchFamily="34" charset="-122"/>
                <a:sym typeface="+mn-ea"/>
              </a:rPr>
              <a:t>“才、职相称</a:t>
            </a:r>
            <a:r>
              <a:rPr lang="en-US" altLang="zh-CN" dirty="0">
                <a:solidFill>
                  <a:schemeClr val="tx1"/>
                </a:solidFill>
                <a:latin typeface="微软雅黑" panose="020B0503020204020204" pitchFamily="34" charset="-122"/>
                <a:ea typeface="微软雅黑" panose="020B0503020204020204" pitchFamily="34" charset="-122"/>
                <a:sym typeface="+mn-ea"/>
              </a:rPr>
              <a:t>”</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
        <p:nvSpPr>
          <p:cNvPr id="21" name="圆角矩形 20"/>
          <p:cNvSpPr/>
          <p:nvPr/>
        </p:nvSpPr>
        <p:spPr>
          <a:xfrm>
            <a:off x="3505835" y="3092032"/>
            <a:ext cx="2132330" cy="2361081"/>
          </a:xfrm>
          <a:prstGeom prst="roundRect">
            <a:avLst/>
          </a:prstGeom>
          <a:noFill/>
          <a:ln w="28575" cmpd="sng">
            <a:solidFill>
              <a:srgbClr val="D3472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pPr>
            <a:r>
              <a:rPr lang="zh-CN" altLang="en-US" sz="2000" b="1" dirty="0">
                <a:solidFill>
                  <a:schemeClr val="tx1"/>
                </a:solidFill>
                <a:latin typeface="微软雅黑" panose="020B0503020204020204" pitchFamily="34" charset="-122"/>
                <a:ea typeface="微软雅黑" panose="020B0503020204020204" pitchFamily="34" charset="-122"/>
                <a:sym typeface="+mn-ea"/>
              </a:rPr>
              <a:t>测试候选人</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algn="ctr">
              <a:spcBef>
                <a:spcPts val="0"/>
              </a:spcBef>
              <a:spcAft>
                <a:spcPts val="0"/>
              </a:spcAft>
            </a:pPr>
            <a:endParaRPr lang="zh-CN" altLang="en-US" dirty="0">
              <a:solidFill>
                <a:schemeClr val="tx1"/>
              </a:solidFill>
              <a:latin typeface="微软雅黑" panose="020B0503020204020204" pitchFamily="34" charset="-122"/>
              <a:ea typeface="微软雅黑" panose="020B0503020204020204" pitchFamily="34" charset="-122"/>
              <a:sym typeface="+mn-ea"/>
            </a:endParaRPr>
          </a:p>
          <a:p>
            <a:pPr algn="ctr">
              <a:spcBef>
                <a:spcPts val="0"/>
              </a:spcBef>
              <a:spcAft>
                <a:spcPts val="0"/>
              </a:spcAft>
            </a:pPr>
            <a:r>
              <a:rPr lang="zh-CN" altLang="en-US" dirty="0">
                <a:solidFill>
                  <a:schemeClr val="tx1"/>
                </a:solidFill>
                <a:latin typeface="微软雅黑" panose="020B0503020204020204" pitchFamily="34" charset="-122"/>
                <a:ea typeface="微软雅黑" panose="020B0503020204020204" pitchFamily="34" charset="-122"/>
                <a:sym typeface="+mn-ea"/>
              </a:rPr>
              <a:t>测定其能力；必须使每一位提升候选人都具有综合可比性。</a:t>
            </a:r>
          </a:p>
        </p:txBody>
      </p:sp>
      <p:sp>
        <p:nvSpPr>
          <p:cNvPr id="22" name="圆角矩形 21"/>
          <p:cNvSpPr/>
          <p:nvPr/>
        </p:nvSpPr>
        <p:spPr>
          <a:xfrm>
            <a:off x="6534785" y="3092032"/>
            <a:ext cx="2132330" cy="2361081"/>
          </a:xfrm>
          <a:prstGeom prst="roundRect">
            <a:avLst/>
          </a:prstGeom>
          <a:noFill/>
          <a:ln w="28575" cmpd="sng">
            <a:solidFill>
              <a:srgbClr val="D3472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pPr>
            <a:r>
              <a:rPr lang="zh-CN" altLang="en-US" sz="2000" b="1" dirty="0">
                <a:solidFill>
                  <a:schemeClr val="tx1"/>
                </a:solidFill>
                <a:latin typeface="微软雅黑" panose="020B0503020204020204" pitchFamily="34" charset="-122"/>
                <a:ea typeface="微软雅黑" panose="020B0503020204020204" pitchFamily="34" charset="-122"/>
                <a:sym typeface="+mn-ea"/>
              </a:rPr>
              <a:t>确定人选</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algn="ctr">
              <a:spcBef>
                <a:spcPts val="0"/>
              </a:spcBef>
              <a:spcAft>
                <a:spcPts val="0"/>
              </a:spcAft>
            </a:pPr>
            <a:endParaRPr lang="zh-CN" altLang="en-US" b="1" dirty="0">
              <a:solidFill>
                <a:schemeClr val="tx1"/>
              </a:solidFill>
              <a:latin typeface="微软雅黑" panose="020B0503020204020204" pitchFamily="34" charset="-122"/>
              <a:ea typeface="微软雅黑" panose="020B0503020204020204" pitchFamily="34" charset="-122"/>
              <a:sym typeface="+mn-ea"/>
            </a:endParaRPr>
          </a:p>
          <a:p>
            <a:pPr algn="ctr">
              <a:spcBef>
                <a:spcPts val="0"/>
              </a:spcBef>
              <a:spcAft>
                <a:spcPts val="0"/>
              </a:spcAft>
            </a:pPr>
            <a:r>
              <a:rPr lang="zh-CN" altLang="en-US" dirty="0">
                <a:solidFill>
                  <a:schemeClr val="tx1"/>
                </a:solidFill>
                <a:latin typeface="微软雅黑" panose="020B0503020204020204" pitchFamily="34" charset="-122"/>
                <a:ea typeface="微软雅黑" panose="020B0503020204020204" pitchFamily="34" charset="-122"/>
                <a:sym typeface="+mn-ea"/>
              </a:rPr>
              <a:t>各尽所能</a:t>
            </a:r>
            <a:endParaRPr lang="en-US" altLang="zh-CN" dirty="0">
              <a:solidFill>
                <a:schemeClr val="tx1"/>
              </a:solidFill>
              <a:latin typeface="微软雅黑" panose="020B0503020204020204" pitchFamily="34" charset="-122"/>
              <a:ea typeface="微软雅黑" panose="020B0503020204020204" pitchFamily="34" charset="-122"/>
              <a:sym typeface="+mn-ea"/>
            </a:endParaRPr>
          </a:p>
          <a:p>
            <a:pPr algn="ctr">
              <a:spcBef>
                <a:spcPts val="0"/>
              </a:spcBef>
              <a:spcAft>
                <a:spcPts val="0"/>
              </a:spcAft>
            </a:pPr>
            <a:r>
              <a:rPr lang="zh-CN" altLang="en-US" dirty="0">
                <a:solidFill>
                  <a:schemeClr val="tx1"/>
                </a:solidFill>
                <a:latin typeface="微软雅黑" panose="020B0503020204020204" pitchFamily="34" charset="-122"/>
                <a:ea typeface="微软雅黑" panose="020B0503020204020204" pitchFamily="34" charset="-122"/>
                <a:sym typeface="+mn-ea"/>
              </a:rPr>
              <a:t>人尽其用</a:t>
            </a:r>
          </a:p>
        </p:txBody>
      </p:sp>
      <p:cxnSp>
        <p:nvCxnSpPr>
          <p:cNvPr id="23" name="直接箭头连接符 22"/>
          <p:cNvCxnSpPr>
            <a:stCxn id="18" idx="3"/>
            <a:endCxn id="21" idx="1"/>
          </p:cNvCxnSpPr>
          <p:nvPr/>
        </p:nvCxnSpPr>
        <p:spPr>
          <a:xfrm>
            <a:off x="2675255" y="4272573"/>
            <a:ext cx="830580" cy="0"/>
          </a:xfrm>
          <a:prstGeom prst="straightConnector1">
            <a:avLst/>
          </a:prstGeom>
          <a:ln w="28575" cmpd="sng">
            <a:solidFill>
              <a:srgbClr val="D3472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1" idx="3"/>
            <a:endCxn id="22" idx="1"/>
          </p:cNvCxnSpPr>
          <p:nvPr/>
        </p:nvCxnSpPr>
        <p:spPr>
          <a:xfrm>
            <a:off x="5638165" y="4272573"/>
            <a:ext cx="896620" cy="0"/>
          </a:xfrm>
          <a:prstGeom prst="straightConnector1">
            <a:avLst/>
          </a:prstGeom>
          <a:ln w="28575" cmpd="sng">
            <a:solidFill>
              <a:srgbClr val="D34726"/>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578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a:spLocks/>
          </p:cNvSpPr>
          <p:nvPr/>
        </p:nvSpPr>
        <p:spPr>
          <a:xfrm>
            <a:off x="628650" y="1291833"/>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srgbClr val="007A77"/>
                </a:solidFill>
                <a:effectLst/>
                <a:uLnTx/>
                <a:uFillTx/>
                <a:latin typeface="Arial" panose="020B0604020202020204" pitchFamily="34" charset="0"/>
                <a:ea typeface="宋体" panose="02010600030101010101" pitchFamily="2" charset="-122"/>
                <a:cs typeface="+mn-cs"/>
              </a:rPr>
              <a:t>2. </a:t>
            </a:r>
            <a:r>
              <a:rPr kumimoji="0" lang="zh-CN" altLang="en-US" b="1" i="0" u="none" strike="noStrike" kern="1200" cap="none" spc="0" normalizeH="0" baseline="0" noProof="0" dirty="0">
                <a:ln>
                  <a:noFill/>
                </a:ln>
                <a:solidFill>
                  <a:srgbClr val="007A77"/>
                </a:solidFill>
                <a:effectLst/>
                <a:uLnTx/>
                <a:uFillTx/>
                <a:latin typeface="Arial" panose="020B0604020202020204" pitchFamily="34" charset="0"/>
                <a:ea typeface="宋体" panose="02010600030101010101" pitchFamily="2" charset="-122"/>
                <a:cs typeface="+mn-cs"/>
              </a:rPr>
              <a:t>组织内部职位的调动</a:t>
            </a:r>
            <a:endParaRPr lang="en-US" altLang="zh-CN" b="1" dirty="0"/>
          </a:p>
          <a:p>
            <a:pPr marL="0" indent="457200">
              <a:spcBef>
                <a:spcPct val="0"/>
              </a:spcBef>
              <a:buNone/>
            </a:pPr>
            <a:r>
              <a:rPr lang="zh-CN" altLang="en-US" b="1" dirty="0"/>
              <a:t>组织将组织成员从原来的岗位调往同一层次的空缺岗位去工作</a:t>
            </a:r>
            <a:r>
              <a:rPr lang="zh-CN" altLang="en-US" dirty="0"/>
              <a:t>。</a:t>
            </a:r>
          </a:p>
        </p:txBody>
      </p:sp>
      <p:graphicFrame>
        <p:nvGraphicFramePr>
          <p:cNvPr id="2" name="图示 1"/>
          <p:cNvGraphicFramePr/>
          <p:nvPr>
            <p:extLst>
              <p:ext uri="{D42A27DB-BD31-4B8C-83A1-F6EECF244321}">
                <p14:modId xmlns:p14="http://schemas.microsoft.com/office/powerpoint/2010/main" val="3828111874"/>
              </p:ext>
            </p:extLst>
          </p:nvPr>
        </p:nvGraphicFramePr>
        <p:xfrm>
          <a:off x="1524000" y="2780928"/>
          <a:ext cx="6096000" cy="3520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28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a:spLocks/>
          </p:cNvSpPr>
          <p:nvPr/>
        </p:nvSpPr>
        <p:spPr>
          <a:xfrm>
            <a:off x="628650" y="1556792"/>
            <a:ext cx="7886700" cy="4752528"/>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srgbClr val="007A77"/>
                </a:solidFill>
                <a:effectLst/>
                <a:uLnTx/>
                <a:uFillTx/>
                <a:latin typeface="Arial" panose="020B0604020202020204" pitchFamily="34" charset="0"/>
                <a:ea typeface="宋体" panose="02010600030101010101" pitchFamily="2" charset="-122"/>
                <a:cs typeface="+mn-cs"/>
              </a:rPr>
              <a:t>3. </a:t>
            </a:r>
            <a:r>
              <a:rPr kumimoji="0" lang="zh-CN" altLang="en-US" b="1" i="0" u="none" strike="noStrike" kern="1200" cap="none" spc="0" normalizeH="0" baseline="0" noProof="0" dirty="0">
                <a:ln>
                  <a:noFill/>
                </a:ln>
                <a:solidFill>
                  <a:srgbClr val="007A77"/>
                </a:solidFill>
                <a:effectLst/>
                <a:uLnTx/>
                <a:uFillTx/>
                <a:latin typeface="Arial" panose="020B0604020202020204" pitchFamily="34" charset="0"/>
                <a:ea typeface="宋体" panose="02010600030101010101" pitchFamily="2" charset="-122"/>
                <a:cs typeface="+mn-cs"/>
              </a:rPr>
              <a:t>内部选聘方法</a:t>
            </a:r>
            <a:endParaRPr lang="en-US" altLang="zh-CN" b="1" dirty="0"/>
          </a:p>
          <a:p>
            <a:pPr marL="0" indent="457200">
              <a:spcBef>
                <a:spcPct val="0"/>
              </a:spcBef>
              <a:buNone/>
            </a:pPr>
            <a:r>
              <a:rPr lang="zh-CN" altLang="en-US" b="1" dirty="0"/>
              <a:t>内部选聘主要通过职务选聘海报、口头传播、从组织的人员记录中选择、以业绩为基础的晋升表等方法；其中常用的是职务选聘海报。</a:t>
            </a:r>
            <a:endParaRPr lang="en-US" altLang="zh-CN" b="1" dirty="0"/>
          </a:p>
          <a:p>
            <a:pPr marL="0" indent="457200">
              <a:spcBef>
                <a:spcPct val="0"/>
              </a:spcBef>
              <a:buNone/>
            </a:pPr>
            <a:r>
              <a:rPr lang="zh-CN" altLang="en-US" b="1" dirty="0"/>
              <a:t>海报选聘给组织成员提供平等的成长和发展机会，组织成员自由、自愿申请，不必事前得到其直接领导的批准；能吸引更多有资格的人员参加应聘和竞争，因而能使组织以较低成本配置人员进入最适合的位置。</a:t>
            </a:r>
            <a:endParaRPr lang="en-US" altLang="zh-CN" b="1" dirty="0"/>
          </a:p>
        </p:txBody>
      </p:sp>
    </p:spTree>
    <p:extLst>
      <p:ext uri="{BB962C8B-B14F-4D97-AF65-F5344CB8AC3E}">
        <p14:creationId xmlns:p14="http://schemas.microsoft.com/office/powerpoint/2010/main" val="306557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AA8FBDC1-9760-4B28-A534-D72D1B2DFA3E}"/>
              </a:ext>
            </a:extLst>
          </p:cNvPr>
          <p:cNvSpPr>
            <a:spLocks noGrp="1" noRot="1" noChangeArrowheads="1"/>
          </p:cNvSpPr>
          <p:nvPr>
            <p:ph type="body" idx="1"/>
          </p:nvPr>
        </p:nvSpPr>
        <p:spPr>
          <a:xfrm>
            <a:off x="323850" y="1916113"/>
            <a:ext cx="8362950" cy="4086225"/>
          </a:xfrm>
        </p:spPr>
        <p:txBody>
          <a:bodyPr/>
          <a:lstStyle/>
          <a:p>
            <a:pPr algn="just" eaLnBrk="1" hangingPunct="1">
              <a:lnSpc>
                <a:spcPct val="120000"/>
              </a:lnSpc>
              <a:buFont typeface="Wingdings" panose="05000000000000000000" pitchFamily="2" charset="2"/>
              <a:buNone/>
            </a:pPr>
            <a:r>
              <a:rPr lang="zh-CN" altLang="en-US" sz="3600" b="1">
                <a:solidFill>
                  <a:srgbClr val="FF0000"/>
                </a:solidFill>
              </a:rPr>
              <a:t>人员配备</a:t>
            </a:r>
            <a:r>
              <a:rPr lang="zh-CN" altLang="en-US" sz="3600" b="1"/>
              <a:t>：组织根据目标和任务正确选择、合理使用、科学考评和培训人员，以合适的人员去完成组织结构中规定的各项任务，从而保证整个组织目标和各项任务完成的职能活动。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87524" y="1137901"/>
            <a:ext cx="8568952" cy="7789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800" b="1" dirty="0">
                <a:latin typeface="宋体" panose="02010600030101010101" pitchFamily="2" charset="-122"/>
                <a:ea typeface="宋体" panose="02010600030101010101" pitchFamily="2" charset="-122"/>
              </a:rPr>
              <a:t>（二）组织外部人员招聘</a:t>
            </a:r>
            <a:endParaRPr lang="en-US" altLang="zh-CN" sz="2800" b="1" dirty="0">
              <a:latin typeface="宋体" panose="02010600030101010101" pitchFamily="2" charset="-122"/>
              <a:ea typeface="宋体" panose="02010600030101010101" pitchFamily="2" charset="-122"/>
            </a:endParaRPr>
          </a:p>
          <a:p>
            <a:pPr>
              <a:lnSpc>
                <a:spcPct val="100000"/>
              </a:lnSpc>
            </a:pPr>
            <a:r>
              <a:rPr lang="en-US" altLang="zh-CN" sz="2800" b="1" dirty="0">
                <a:latin typeface="宋体" panose="02010600030101010101" pitchFamily="2" charset="-122"/>
                <a:ea typeface="宋体" panose="02010600030101010101" pitchFamily="2" charset="-122"/>
              </a:rPr>
              <a:t>       1.</a:t>
            </a:r>
            <a:r>
              <a:rPr lang="zh-CN" altLang="en-US" sz="2800" b="1" dirty="0">
                <a:latin typeface="宋体" panose="02010600030101010101" pitchFamily="2" charset="-122"/>
                <a:ea typeface="宋体" panose="02010600030101010101" pitchFamily="2" charset="-122"/>
              </a:rPr>
              <a:t>外部招聘的途径</a:t>
            </a:r>
          </a:p>
        </p:txBody>
      </p:sp>
      <p:sp>
        <p:nvSpPr>
          <p:cNvPr id="11" name="内容占位符 2"/>
          <p:cNvSpPr txBox="1">
            <a:spLocks/>
          </p:cNvSpPr>
          <p:nvPr/>
        </p:nvSpPr>
        <p:spPr>
          <a:xfrm>
            <a:off x="628650" y="2227937"/>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graphicFrame>
        <p:nvGraphicFramePr>
          <p:cNvPr id="3" name="图示 2"/>
          <p:cNvGraphicFramePr/>
          <p:nvPr>
            <p:extLst>
              <p:ext uri="{D42A27DB-BD31-4B8C-83A1-F6EECF244321}">
                <p14:modId xmlns:p14="http://schemas.microsoft.com/office/powerpoint/2010/main" val="2479742353"/>
              </p:ext>
            </p:extLst>
          </p:nvPr>
        </p:nvGraphicFramePr>
        <p:xfrm>
          <a:off x="1283804" y="2276601"/>
          <a:ext cx="6576392"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4771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a:spLocks/>
          </p:cNvSpPr>
          <p:nvPr/>
        </p:nvSpPr>
        <p:spPr>
          <a:xfrm>
            <a:off x="628650" y="2227937"/>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graphicFrame>
        <p:nvGraphicFramePr>
          <p:cNvPr id="7" name="表格 6"/>
          <p:cNvGraphicFramePr>
            <a:graphicFrameLocks noGrp="1"/>
          </p:cNvGraphicFramePr>
          <p:nvPr>
            <p:extLst>
              <p:ext uri="{D42A27DB-BD31-4B8C-83A1-F6EECF244321}">
                <p14:modId xmlns:p14="http://schemas.microsoft.com/office/powerpoint/2010/main" val="4163469958"/>
              </p:ext>
            </p:extLst>
          </p:nvPr>
        </p:nvGraphicFramePr>
        <p:xfrm>
          <a:off x="251520" y="980728"/>
          <a:ext cx="8640960" cy="5256586"/>
        </p:xfrm>
        <a:graphic>
          <a:graphicData uri="http://schemas.openxmlformats.org/drawingml/2006/table">
            <a:tbl>
              <a:tblPr firstRow="1" firstCol="1" bandRow="1">
                <a:tableStyleId>{72833802-FEF1-4C79-8D5D-14CF1EAF98D9}</a:tableStyleId>
              </a:tblPr>
              <a:tblGrid>
                <a:gridCol w="2022830">
                  <a:extLst>
                    <a:ext uri="{9D8B030D-6E8A-4147-A177-3AD203B41FA5}">
                      <a16:colId xmlns:a16="http://schemas.microsoft.com/office/drawing/2014/main" val="20000"/>
                    </a:ext>
                  </a:extLst>
                </a:gridCol>
                <a:gridCol w="3118251">
                  <a:extLst>
                    <a:ext uri="{9D8B030D-6E8A-4147-A177-3AD203B41FA5}">
                      <a16:colId xmlns:a16="http://schemas.microsoft.com/office/drawing/2014/main" val="20001"/>
                    </a:ext>
                  </a:extLst>
                </a:gridCol>
                <a:gridCol w="3499879">
                  <a:extLst>
                    <a:ext uri="{9D8B030D-6E8A-4147-A177-3AD203B41FA5}">
                      <a16:colId xmlns:a16="http://schemas.microsoft.com/office/drawing/2014/main" val="20002"/>
                    </a:ext>
                  </a:extLst>
                </a:gridCol>
              </a:tblGrid>
              <a:tr h="583027">
                <a:tc>
                  <a:txBody>
                    <a:bodyPr/>
                    <a:lstStyle/>
                    <a:p>
                      <a:pPr algn="ctr">
                        <a:lnSpc>
                          <a:spcPct val="150000"/>
                        </a:lnSpc>
                        <a:spcBef>
                          <a:spcPts val="0"/>
                        </a:spcBef>
                        <a:spcAft>
                          <a:spcPts val="0"/>
                        </a:spcAft>
                      </a:pPr>
                      <a:r>
                        <a:rPr lang="zh-CN" sz="1800" b="1" kern="100" dirty="0">
                          <a:effectLst/>
                        </a:rPr>
                        <a:t>途径</a:t>
                      </a:r>
                      <a:endParaRPr lang="zh-CN" sz="1800" b="1"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0"/>
                        </a:spcBef>
                        <a:spcAft>
                          <a:spcPts val="0"/>
                        </a:spcAft>
                      </a:pPr>
                      <a:r>
                        <a:rPr lang="zh-CN" sz="1800" b="1" kern="100" dirty="0">
                          <a:effectLst/>
                        </a:rPr>
                        <a:t>优点</a:t>
                      </a:r>
                      <a:endParaRPr lang="zh-CN" sz="1800" b="1"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0"/>
                        </a:spcBef>
                        <a:spcAft>
                          <a:spcPts val="0"/>
                        </a:spcAft>
                      </a:pPr>
                      <a:r>
                        <a:rPr lang="zh-CN" sz="1800" b="1" kern="100" dirty="0">
                          <a:effectLst/>
                        </a:rPr>
                        <a:t>缺点</a:t>
                      </a:r>
                      <a:endParaRPr lang="zh-CN" sz="1800" b="1"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22708">
                <a:tc>
                  <a:txBody>
                    <a:bodyPr/>
                    <a:lstStyle/>
                    <a:p>
                      <a:pPr algn="ctr">
                        <a:lnSpc>
                          <a:spcPct val="100000"/>
                        </a:lnSpc>
                        <a:spcBef>
                          <a:spcPts val="0"/>
                        </a:spcBef>
                        <a:spcAft>
                          <a:spcPts val="0"/>
                        </a:spcAft>
                      </a:pPr>
                      <a:r>
                        <a:rPr lang="zh-CN" altLang="en-US" sz="1800" b="1" dirty="0">
                          <a:sym typeface="+mn-ea"/>
                        </a:rPr>
                        <a:t>职业介绍机构与人才交流市场</a:t>
                      </a:r>
                      <a:endParaRPr lang="zh-CN" altLang="en-US" sz="1800" b="1" kern="100"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zh-CN" sz="1800" b="1" kern="100" dirty="0">
                          <a:effectLst/>
                        </a:rPr>
                        <a:t>应聘者面广，中间环节少，人员选用耗时较短，并且可以避免裙带关系的形成。</a:t>
                      </a: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txBody>
                  <a:tcPr marL="46254" marR="462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zh-CN" sz="1800" b="1" kern="100" dirty="0">
                          <a:effectLst/>
                        </a:rPr>
                        <a:t>应聘人员的素质高低不齐；选聘时间短，对他们的情况了解不够全面；有些职介机构鱼龙混杂。</a:t>
                      </a: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txBody>
                  <a:tcPr marL="46254" marR="462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22708">
                <a:tc>
                  <a:txBody>
                    <a:bodyPr/>
                    <a:lstStyle/>
                    <a:p>
                      <a:pPr algn="ctr">
                        <a:lnSpc>
                          <a:spcPct val="100000"/>
                        </a:lnSpc>
                        <a:spcBef>
                          <a:spcPts val="0"/>
                        </a:spcBef>
                        <a:spcAft>
                          <a:spcPts val="0"/>
                        </a:spcAft>
                      </a:pPr>
                      <a:r>
                        <a:rPr lang="zh-CN" altLang="en-US" sz="1800" b="1">
                          <a:sym typeface="+mn-ea"/>
                        </a:rPr>
                        <a:t>猎头公司</a:t>
                      </a:r>
                      <a:endParaRPr lang="zh-CN" altLang="en-US" sz="1800" b="1" kern="10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zh-CN" sz="1800" b="1" kern="100" dirty="0">
                          <a:effectLst/>
                        </a:rPr>
                        <a:t>专业优势；被聘用的人员不需进一步的培训就可以马上上岗并发挥重要作用。</a:t>
                      </a: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txBody>
                  <a:tcPr marL="46254" marR="462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zh-CN" sz="1800" b="1" kern="100" dirty="0">
                          <a:effectLst/>
                        </a:rPr>
                        <a:t>费用较高。</a:t>
                      </a: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txBody>
                  <a:tcPr marL="46254" marR="462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305435">
                <a:tc>
                  <a:txBody>
                    <a:bodyPr/>
                    <a:lstStyle/>
                    <a:p>
                      <a:pPr algn="ctr">
                        <a:lnSpc>
                          <a:spcPct val="100000"/>
                        </a:lnSpc>
                        <a:spcBef>
                          <a:spcPts val="0"/>
                        </a:spcBef>
                        <a:spcAft>
                          <a:spcPts val="0"/>
                        </a:spcAft>
                      </a:pPr>
                      <a:r>
                        <a:rPr lang="zh-CN" altLang="en-US" sz="1800" b="1">
                          <a:sym typeface="+mn-ea"/>
                        </a:rPr>
                        <a:t>校园选聘</a:t>
                      </a:r>
                      <a:endParaRPr lang="zh-CN" altLang="en-US" sz="1800" b="1" kern="100"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zh-CN" sz="1800" b="1" kern="100" dirty="0">
                          <a:effectLst/>
                        </a:rPr>
                        <a:t>学生专业知识较强、接受新事物能力快、个人素质较高；能够很快适应工作需要；年轻、求知欲旺、成才快。</a:t>
                      </a: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txBody>
                  <a:tcPr marL="46254" marR="462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endParaRPr lang="zh-CN" sz="1800" b="1" kern="100" dirty="0">
                        <a:effectLst/>
                        <a:latin typeface="宋体" panose="02010600030101010101" pitchFamily="2" charset="-122"/>
                        <a:ea typeface="宋体" panose="02010600030101010101" pitchFamily="2" charset="-122"/>
                        <a:cs typeface="宋体" panose="02010600030101010101" pitchFamily="2" charset="-122"/>
                      </a:endParaRPr>
                    </a:p>
                  </a:txBody>
                  <a:tcPr marL="46254" marR="462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122708">
                <a:tc>
                  <a:txBody>
                    <a:bodyPr/>
                    <a:lstStyle/>
                    <a:p>
                      <a:pPr algn="ctr">
                        <a:lnSpc>
                          <a:spcPct val="100000"/>
                        </a:lnSpc>
                        <a:spcBef>
                          <a:spcPts val="0"/>
                        </a:spcBef>
                        <a:spcAft>
                          <a:spcPts val="0"/>
                        </a:spcAft>
                        <a:buNone/>
                      </a:pPr>
                      <a:r>
                        <a:rPr lang="zh-CN" altLang="en-US" sz="1800" b="1" dirty="0">
                          <a:sym typeface="+mn-ea"/>
                        </a:rPr>
                        <a:t>公开选聘</a:t>
                      </a:r>
                      <a:endParaRPr lang="zh-CN" altLang="en-US" sz="1800" b="1" kern="100"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buNone/>
                      </a:pPr>
                      <a:r>
                        <a:rPr lang="zh-CN" sz="1800" b="1" kern="100" dirty="0">
                          <a:effectLst/>
                        </a:rPr>
                        <a:t>公平竞争</a:t>
                      </a:r>
                      <a:r>
                        <a:rPr lang="zh-CN" altLang="en-US" sz="1800" b="1" kern="100" dirty="0">
                          <a:effectLst/>
                        </a:rPr>
                        <a:t>。</a:t>
                      </a:r>
                      <a:endParaRPr lang="zh-CN" altLang="en-US" sz="1800" b="1" kern="100" dirty="0">
                        <a:effectLst/>
                        <a:latin typeface="宋体" panose="02010600030101010101" pitchFamily="2" charset="-122"/>
                        <a:ea typeface="宋体" panose="02010600030101010101" pitchFamily="2" charset="-122"/>
                        <a:cs typeface="微软雅黑" panose="020B0503020204020204" pitchFamily="34" charset="-122"/>
                      </a:endParaRPr>
                    </a:p>
                  </a:txBody>
                  <a:tcPr marL="46254" marR="462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buNone/>
                      </a:pPr>
                      <a:r>
                        <a:rPr lang="zh-CN" altLang="en-US" sz="1800" b="1" kern="100" dirty="0">
                          <a:effectLst/>
                        </a:rPr>
                        <a:t>应聘者参差不齐，筛选工作量大。</a:t>
                      </a:r>
                      <a:endParaRPr lang="zh-CN" altLang="en-US" sz="1800" b="1" kern="100" dirty="0">
                        <a:effectLst/>
                        <a:latin typeface="宋体" panose="02010600030101010101" pitchFamily="2" charset="-122"/>
                        <a:ea typeface="宋体" panose="02010600030101010101" pitchFamily="2" charset="-122"/>
                        <a:cs typeface="宋体" panose="02010600030101010101" pitchFamily="2" charset="-122"/>
                      </a:endParaRPr>
                    </a:p>
                  </a:txBody>
                  <a:tcPr marL="46254" marR="462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89216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659452" y="1196752"/>
            <a:ext cx="7886700" cy="864095"/>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altLang="zh-CN" b="1" dirty="0"/>
              <a:t>2. </a:t>
            </a:r>
            <a:r>
              <a:rPr lang="zh-CN" altLang="en-US" b="1" dirty="0"/>
              <a:t>外部招聘的方式</a:t>
            </a:r>
          </a:p>
        </p:txBody>
      </p:sp>
      <p:sp>
        <p:nvSpPr>
          <p:cNvPr id="11" name="内容占位符 2"/>
          <p:cNvSpPr txBox="1">
            <a:spLocks/>
          </p:cNvSpPr>
          <p:nvPr/>
        </p:nvSpPr>
        <p:spPr>
          <a:xfrm>
            <a:off x="628650" y="2227937"/>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sp>
        <p:nvSpPr>
          <p:cNvPr id="7" name="内容占位符 2"/>
          <p:cNvSpPr txBox="1">
            <a:spLocks/>
          </p:cNvSpPr>
          <p:nvPr/>
        </p:nvSpPr>
        <p:spPr>
          <a:xfrm>
            <a:off x="755576" y="1710349"/>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50000"/>
              </a:lnSpc>
              <a:spcBef>
                <a:spcPct val="0"/>
              </a:spcBef>
              <a:buNone/>
            </a:pPr>
            <a:r>
              <a:rPr lang="zh-CN" altLang="en-US" b="1" dirty="0"/>
              <a:t>（</a:t>
            </a:r>
            <a:r>
              <a:rPr lang="en-US" altLang="zh-CN" b="1" dirty="0"/>
              <a:t>1</a:t>
            </a:r>
            <a:r>
              <a:rPr lang="zh-CN" altLang="en-US" b="1" dirty="0"/>
              <a:t>） 招聘广告：利用报纸、杂志、电视和电台发布招聘信息。</a:t>
            </a:r>
          </a:p>
          <a:p>
            <a:pPr marL="0" indent="457200">
              <a:lnSpc>
                <a:spcPct val="150000"/>
              </a:lnSpc>
              <a:spcBef>
                <a:spcPct val="0"/>
              </a:spcBef>
              <a:buNone/>
            </a:pPr>
            <a:r>
              <a:rPr lang="zh-CN" altLang="en-US" b="1" dirty="0"/>
              <a:t>（</a:t>
            </a:r>
            <a:r>
              <a:rPr lang="en-US" altLang="zh-CN" b="1" dirty="0"/>
              <a:t>2</a:t>
            </a:r>
            <a:r>
              <a:rPr lang="zh-CN" altLang="en-US" b="1" dirty="0"/>
              <a:t>） 网上招聘：通过计算机网络向公众发布招聘信息。能快速及时地传递信息；传播面也极为广泛（可以波及国外）。</a:t>
            </a:r>
          </a:p>
        </p:txBody>
      </p:sp>
      <p:pic>
        <p:nvPicPr>
          <p:cNvPr id="12" name="图片 11"/>
          <p:cNvPicPr>
            <a:picLocks noChangeAspect="1"/>
          </p:cNvPicPr>
          <p:nvPr/>
        </p:nvPicPr>
        <p:blipFill>
          <a:blip r:embed="rId2"/>
          <a:stretch>
            <a:fillRect/>
          </a:stretch>
        </p:blipFill>
        <p:spPr>
          <a:xfrm>
            <a:off x="6516216" y="4270794"/>
            <a:ext cx="2126060" cy="2587206"/>
          </a:xfrm>
          <a:prstGeom prst="rect">
            <a:avLst/>
          </a:prstGeom>
        </p:spPr>
      </p:pic>
    </p:spTree>
    <p:extLst>
      <p:ext uri="{BB962C8B-B14F-4D97-AF65-F5344CB8AC3E}">
        <p14:creationId xmlns:p14="http://schemas.microsoft.com/office/powerpoint/2010/main" val="222992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659627" y="1124744"/>
            <a:ext cx="7886700" cy="864095"/>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altLang="zh-CN" b="1" dirty="0"/>
              <a:t>3. </a:t>
            </a:r>
            <a:r>
              <a:rPr lang="zh-CN" altLang="en-US" b="1" dirty="0"/>
              <a:t>外部招聘的程序</a:t>
            </a:r>
          </a:p>
        </p:txBody>
      </p:sp>
      <p:sp>
        <p:nvSpPr>
          <p:cNvPr id="11" name="内容占位符 2"/>
          <p:cNvSpPr txBox="1">
            <a:spLocks/>
          </p:cNvSpPr>
          <p:nvPr/>
        </p:nvSpPr>
        <p:spPr>
          <a:xfrm>
            <a:off x="628650" y="2227937"/>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graphicFrame>
        <p:nvGraphicFramePr>
          <p:cNvPr id="2" name="图示 1"/>
          <p:cNvGraphicFramePr/>
          <p:nvPr>
            <p:extLst>
              <p:ext uri="{D42A27DB-BD31-4B8C-83A1-F6EECF244321}">
                <p14:modId xmlns:p14="http://schemas.microsoft.com/office/powerpoint/2010/main" val="4155869988"/>
              </p:ext>
            </p:extLst>
          </p:nvPr>
        </p:nvGraphicFramePr>
        <p:xfrm>
          <a:off x="1391816" y="1988839"/>
          <a:ext cx="6360368" cy="44240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0458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ACAC18-396D-417A-ADDD-8F2102FDD71D}"/>
              </a:ext>
            </a:extLst>
          </p:cNvPr>
          <p:cNvSpPr>
            <a:spLocks noGrp="1"/>
          </p:cNvSpPr>
          <p:nvPr>
            <p:ph idx="1"/>
          </p:nvPr>
        </p:nvSpPr>
        <p:spPr>
          <a:xfrm>
            <a:off x="301625" y="908720"/>
            <a:ext cx="8540750" cy="4968552"/>
          </a:xfrm>
        </p:spPr>
        <p:txBody>
          <a:bodyPr/>
          <a:lstStyle/>
          <a:p>
            <a:pPr marL="0" indent="0">
              <a:buNone/>
            </a:pPr>
            <a:r>
              <a:rPr lang="zh-CN" altLang="en-US" b="1" dirty="0"/>
              <a:t>四、人员录用</a:t>
            </a:r>
          </a:p>
          <a:p>
            <a:pPr marL="0" indent="0">
              <a:buNone/>
            </a:pPr>
            <a:r>
              <a:rPr lang="zh-CN" altLang="en-US" b="1" dirty="0"/>
              <a:t>      人员录用是依据选拔的结果做出录用决策并进行安置的活动，其中关键的内容是做好录用决策。</a:t>
            </a:r>
          </a:p>
          <a:p>
            <a:r>
              <a:rPr lang="zh-CN" altLang="en-US" b="1" dirty="0"/>
              <a:t>录用方式</a:t>
            </a:r>
            <a:endParaRPr lang="en-US" altLang="zh-CN" b="1" dirty="0"/>
          </a:p>
          <a:p>
            <a:pPr>
              <a:buFont typeface="Wingdings" panose="05000000000000000000" pitchFamily="2" charset="2"/>
              <a:buChar char="Ø"/>
            </a:pPr>
            <a:r>
              <a:rPr lang="zh-CN" altLang="en-US" b="1" dirty="0"/>
              <a:t>多重淘汰式：多种测评项目依次实施，每次淘汰低分者</a:t>
            </a:r>
          </a:p>
          <a:p>
            <a:pPr>
              <a:buFont typeface="Wingdings" panose="05000000000000000000" pitchFamily="2" charset="2"/>
              <a:buChar char="Ø"/>
            </a:pPr>
            <a:r>
              <a:rPr lang="zh-CN" altLang="en-US" b="1" dirty="0"/>
              <a:t>补偿式：不同测试成绩相互补充，依据总成绩录用</a:t>
            </a:r>
          </a:p>
          <a:p>
            <a:pPr>
              <a:buFont typeface="Wingdings" panose="05000000000000000000" pitchFamily="2" charset="2"/>
              <a:buChar char="Ø"/>
            </a:pPr>
            <a:r>
              <a:rPr lang="zh-CN" altLang="en-US" b="1" dirty="0"/>
              <a:t>结合式：多重淘汰式</a:t>
            </a:r>
            <a:r>
              <a:rPr lang="en-US" altLang="zh-CN" b="1" dirty="0"/>
              <a:t>+</a:t>
            </a:r>
            <a:r>
              <a:rPr lang="zh-CN" altLang="en-US" b="1" dirty="0"/>
              <a:t>补偿式</a:t>
            </a:r>
            <a:endParaRPr lang="en-US" altLang="zh-CN" b="1" dirty="0"/>
          </a:p>
          <a:p>
            <a:endParaRPr lang="zh-CN" altLang="en-US" dirty="0"/>
          </a:p>
        </p:txBody>
      </p:sp>
    </p:spTree>
    <p:extLst>
      <p:ext uri="{BB962C8B-B14F-4D97-AF65-F5344CB8AC3E}">
        <p14:creationId xmlns:p14="http://schemas.microsoft.com/office/powerpoint/2010/main" val="2354141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800" dirty="0"/>
              <a:t>（二）人员录用流程</a:t>
            </a:r>
          </a:p>
        </p:txBody>
      </p:sp>
      <p:sp>
        <p:nvSpPr>
          <p:cNvPr id="11" name="内容占位符 2"/>
          <p:cNvSpPr txBox="1">
            <a:spLocks/>
          </p:cNvSpPr>
          <p:nvPr/>
        </p:nvSpPr>
        <p:spPr>
          <a:xfrm>
            <a:off x="628650" y="2227937"/>
            <a:ext cx="7886700" cy="62499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graphicFrame>
        <p:nvGraphicFramePr>
          <p:cNvPr id="2" name="图示 1"/>
          <p:cNvGraphicFramePr/>
          <p:nvPr>
            <p:extLst>
              <p:ext uri="{D42A27DB-BD31-4B8C-83A1-F6EECF244321}">
                <p14:modId xmlns:p14="http://schemas.microsoft.com/office/powerpoint/2010/main" val="492403846"/>
              </p:ext>
            </p:extLst>
          </p:nvPr>
        </p:nvGraphicFramePr>
        <p:xfrm>
          <a:off x="1524000" y="206084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6695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3943D-E421-4546-BCF5-AC27D4BDB06E}"/>
              </a:ext>
            </a:extLst>
          </p:cNvPr>
          <p:cNvSpPr>
            <a:spLocks noGrp="1"/>
          </p:cNvSpPr>
          <p:nvPr>
            <p:ph type="title"/>
          </p:nvPr>
        </p:nvSpPr>
        <p:spPr/>
        <p:txBody>
          <a:bodyPr/>
          <a:lstStyle/>
          <a:p>
            <a:pPr eaLnBrk="1" hangingPunct="1"/>
            <a:r>
              <a:rPr lang="zh-CN" altLang="en-US" b="1" dirty="0">
                <a:latin typeface="宋体" panose="02010600030101010101" pitchFamily="2" charset="-122"/>
              </a:rPr>
              <a:t>人事考评</a:t>
            </a:r>
          </a:p>
        </p:txBody>
      </p:sp>
      <p:sp>
        <p:nvSpPr>
          <p:cNvPr id="3" name="内容占位符 2">
            <a:extLst>
              <a:ext uri="{FF2B5EF4-FFF2-40B4-BE49-F238E27FC236}">
                <a16:creationId xmlns:a16="http://schemas.microsoft.com/office/drawing/2014/main" id="{5BE8E399-6384-4FA7-B046-AC4C18D8DEFB}"/>
              </a:ext>
            </a:extLst>
          </p:cNvPr>
          <p:cNvSpPr>
            <a:spLocks noGrp="1"/>
          </p:cNvSpPr>
          <p:nvPr>
            <p:ph idx="1"/>
          </p:nvPr>
        </p:nvSpPr>
        <p:spPr/>
        <p:txBody>
          <a:bodyPr/>
          <a:lstStyle/>
          <a:p>
            <a:pPr marL="0" indent="0">
              <a:buNone/>
            </a:pPr>
            <a:r>
              <a:rPr lang="zh-CN" altLang="en-US" b="1" dirty="0"/>
              <a:t>一、人事考评的功能与要素</a:t>
            </a:r>
          </a:p>
          <a:p>
            <a:r>
              <a:rPr lang="zh-CN" altLang="en-US" b="1" dirty="0"/>
              <a:t>人事考评的功能</a:t>
            </a:r>
          </a:p>
          <a:p>
            <a:pPr>
              <a:buFont typeface="Wingdings" panose="05000000000000000000" pitchFamily="2" charset="2"/>
              <a:buChar char="Ø"/>
            </a:pPr>
            <a:r>
              <a:rPr lang="zh-CN" altLang="en-US" sz="3200" b="1" dirty="0"/>
              <a:t>实现组织绩效目标的有力工具</a:t>
            </a:r>
          </a:p>
          <a:p>
            <a:pPr>
              <a:buFont typeface="Wingdings" panose="05000000000000000000" pitchFamily="2" charset="2"/>
              <a:buChar char="Ø"/>
            </a:pPr>
            <a:r>
              <a:rPr lang="zh-CN" altLang="en-US" sz="3200" b="1" dirty="0"/>
              <a:t>有利于形成激励机制</a:t>
            </a:r>
          </a:p>
          <a:p>
            <a:pPr>
              <a:buFont typeface="Wingdings" panose="05000000000000000000" pitchFamily="2" charset="2"/>
              <a:buChar char="Ø"/>
            </a:pPr>
            <a:r>
              <a:rPr lang="zh-CN" altLang="en-US" sz="3200" b="1" dirty="0"/>
              <a:t>是促进组织成员共同协调发展的反馈机制</a:t>
            </a:r>
          </a:p>
        </p:txBody>
      </p:sp>
    </p:spTree>
    <p:extLst>
      <p:ext uri="{BB962C8B-B14F-4D97-AF65-F5344CB8AC3E}">
        <p14:creationId xmlns:p14="http://schemas.microsoft.com/office/powerpoint/2010/main" val="1940516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99AFB56-4E2A-400F-9F66-B35D48ABEF71}"/>
              </a:ext>
            </a:extLst>
          </p:cNvPr>
          <p:cNvSpPr>
            <a:spLocks noGrp="1"/>
          </p:cNvSpPr>
          <p:nvPr>
            <p:ph idx="1"/>
          </p:nvPr>
        </p:nvSpPr>
        <p:spPr>
          <a:xfrm>
            <a:off x="301625" y="1124744"/>
            <a:ext cx="8540750" cy="4194175"/>
          </a:xfrm>
        </p:spPr>
        <p:txBody>
          <a:bodyPr/>
          <a:lstStyle/>
          <a:p>
            <a:r>
              <a:rPr lang="zh-CN" altLang="en-US" b="1" dirty="0"/>
              <a:t>人事考评的要素</a:t>
            </a:r>
            <a:endParaRPr lang="en-US" altLang="zh-CN" b="1" dirty="0"/>
          </a:p>
          <a:p>
            <a:pPr marL="0" indent="0">
              <a:buNone/>
            </a:pPr>
            <a:r>
              <a:rPr lang="zh-CN" altLang="en-US" b="1" dirty="0"/>
              <a:t>      考评要素就是从哪些方面去考核和评价一个人。确定考核要素之后再完善人事考评指标体系。</a:t>
            </a:r>
          </a:p>
          <a:p>
            <a:endParaRPr lang="zh-CN" altLang="en-US" b="1" dirty="0"/>
          </a:p>
        </p:txBody>
      </p:sp>
      <p:grpSp>
        <p:nvGrpSpPr>
          <p:cNvPr id="4" name="组合 3">
            <a:extLst>
              <a:ext uri="{FF2B5EF4-FFF2-40B4-BE49-F238E27FC236}">
                <a16:creationId xmlns:a16="http://schemas.microsoft.com/office/drawing/2014/main" id="{1302994C-31FE-424E-BDB2-220DDBEC88BB}"/>
              </a:ext>
            </a:extLst>
          </p:cNvPr>
          <p:cNvGrpSpPr/>
          <p:nvPr/>
        </p:nvGrpSpPr>
        <p:grpSpPr>
          <a:xfrm>
            <a:off x="899592" y="3284984"/>
            <a:ext cx="3384376" cy="3096345"/>
            <a:chOff x="827584" y="2996951"/>
            <a:chExt cx="3384376" cy="3384377"/>
          </a:xfrm>
        </p:grpSpPr>
        <p:sp>
          <p:nvSpPr>
            <p:cNvPr id="5" name="矩形 4">
              <a:extLst>
                <a:ext uri="{FF2B5EF4-FFF2-40B4-BE49-F238E27FC236}">
                  <a16:creationId xmlns:a16="http://schemas.microsoft.com/office/drawing/2014/main" id="{F57E66FA-35E8-45B8-8663-20F492CC07E9}"/>
                </a:ext>
              </a:extLst>
            </p:cNvPr>
            <p:cNvSpPr/>
            <p:nvPr/>
          </p:nvSpPr>
          <p:spPr>
            <a:xfrm>
              <a:off x="827584" y="3021080"/>
              <a:ext cx="3384376" cy="33602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b="1"/>
            </a:p>
          </p:txBody>
        </p:sp>
        <p:sp>
          <p:nvSpPr>
            <p:cNvPr id="6" name="椭圆 5">
              <a:extLst>
                <a:ext uri="{FF2B5EF4-FFF2-40B4-BE49-F238E27FC236}">
                  <a16:creationId xmlns:a16="http://schemas.microsoft.com/office/drawing/2014/main" id="{0265B82C-DFE8-4D65-9F0D-3D29C3270C68}"/>
                </a:ext>
              </a:extLst>
            </p:cNvPr>
            <p:cNvSpPr/>
            <p:nvPr/>
          </p:nvSpPr>
          <p:spPr>
            <a:xfrm>
              <a:off x="1169851" y="3937958"/>
              <a:ext cx="1057617" cy="754341"/>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b="1" dirty="0"/>
                <a:t>职业品德</a:t>
              </a:r>
            </a:p>
          </p:txBody>
        </p:sp>
        <p:sp>
          <p:nvSpPr>
            <p:cNvPr id="7" name="矩形 6">
              <a:extLst>
                <a:ext uri="{FF2B5EF4-FFF2-40B4-BE49-F238E27FC236}">
                  <a16:creationId xmlns:a16="http://schemas.microsoft.com/office/drawing/2014/main" id="{3EDE9302-E9FD-4C72-8DFD-321F168817BD}"/>
                </a:ext>
              </a:extLst>
            </p:cNvPr>
            <p:cNvSpPr/>
            <p:nvPr/>
          </p:nvSpPr>
          <p:spPr>
            <a:xfrm>
              <a:off x="827584" y="2996951"/>
              <a:ext cx="3384376" cy="640113"/>
            </a:xfrm>
            <a:prstGeom prst="rect">
              <a:avLst/>
            </a:prstGeom>
            <a:solidFill>
              <a:srgbClr val="D96C3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dirty="0">
                  <a:solidFill>
                    <a:schemeClr val="bg1"/>
                  </a:solidFill>
                </a:rPr>
                <a:t>基本考评要素</a:t>
              </a:r>
            </a:p>
          </p:txBody>
        </p:sp>
        <p:sp>
          <p:nvSpPr>
            <p:cNvPr id="8" name="椭圆 7">
              <a:extLst>
                <a:ext uri="{FF2B5EF4-FFF2-40B4-BE49-F238E27FC236}">
                  <a16:creationId xmlns:a16="http://schemas.microsoft.com/office/drawing/2014/main" id="{47728C33-85D9-425C-8319-3C6E811FCF63}"/>
                </a:ext>
              </a:extLst>
            </p:cNvPr>
            <p:cNvSpPr/>
            <p:nvPr/>
          </p:nvSpPr>
          <p:spPr>
            <a:xfrm>
              <a:off x="2843808" y="5172571"/>
              <a:ext cx="1027978" cy="754341"/>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b="1" dirty="0"/>
                <a:t>工作业绩</a:t>
              </a:r>
            </a:p>
          </p:txBody>
        </p:sp>
        <p:sp>
          <p:nvSpPr>
            <p:cNvPr id="9" name="椭圆 8">
              <a:extLst>
                <a:ext uri="{FF2B5EF4-FFF2-40B4-BE49-F238E27FC236}">
                  <a16:creationId xmlns:a16="http://schemas.microsoft.com/office/drawing/2014/main" id="{9135F41A-E3AF-4D1A-ACA8-C9869E1BCC03}"/>
                </a:ext>
              </a:extLst>
            </p:cNvPr>
            <p:cNvSpPr/>
            <p:nvPr/>
          </p:nvSpPr>
          <p:spPr>
            <a:xfrm>
              <a:off x="2810997" y="3912408"/>
              <a:ext cx="1027978" cy="754341"/>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b="1" dirty="0"/>
                <a:t>工作态度</a:t>
              </a:r>
            </a:p>
          </p:txBody>
        </p:sp>
        <p:sp>
          <p:nvSpPr>
            <p:cNvPr id="10" name="椭圆 9">
              <a:extLst>
                <a:ext uri="{FF2B5EF4-FFF2-40B4-BE49-F238E27FC236}">
                  <a16:creationId xmlns:a16="http://schemas.microsoft.com/office/drawing/2014/main" id="{A54CE136-7680-4E24-8FBE-7FF2063F604C}"/>
                </a:ext>
              </a:extLst>
            </p:cNvPr>
            <p:cNvSpPr/>
            <p:nvPr/>
          </p:nvSpPr>
          <p:spPr>
            <a:xfrm>
              <a:off x="1239766" y="5095520"/>
              <a:ext cx="1027978" cy="754341"/>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b="1" dirty="0"/>
                <a:t>工作能力</a:t>
              </a:r>
            </a:p>
          </p:txBody>
        </p:sp>
      </p:grpSp>
      <p:sp>
        <p:nvSpPr>
          <p:cNvPr id="11" name="椭圆 10">
            <a:extLst>
              <a:ext uri="{FF2B5EF4-FFF2-40B4-BE49-F238E27FC236}">
                <a16:creationId xmlns:a16="http://schemas.microsoft.com/office/drawing/2014/main" id="{2178F95B-D773-419C-879D-488EDFB8C146}"/>
              </a:ext>
            </a:extLst>
          </p:cNvPr>
          <p:cNvSpPr/>
          <p:nvPr/>
        </p:nvSpPr>
        <p:spPr>
          <a:xfrm>
            <a:off x="6084168" y="3837827"/>
            <a:ext cx="1722167" cy="1659515"/>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000" b="1" dirty="0">
                <a:solidFill>
                  <a:schemeClr val="bg1"/>
                </a:solidFill>
              </a:rPr>
              <a:t>根据考评对象确定考核要素</a:t>
            </a:r>
          </a:p>
        </p:txBody>
      </p:sp>
      <p:sp>
        <p:nvSpPr>
          <p:cNvPr id="12" name="加号 11">
            <a:extLst>
              <a:ext uri="{FF2B5EF4-FFF2-40B4-BE49-F238E27FC236}">
                <a16:creationId xmlns:a16="http://schemas.microsoft.com/office/drawing/2014/main" id="{91A2773E-DEB5-44C7-A444-15C19D00AC03}"/>
              </a:ext>
            </a:extLst>
          </p:cNvPr>
          <p:cNvSpPr/>
          <p:nvPr/>
        </p:nvSpPr>
        <p:spPr>
          <a:xfrm>
            <a:off x="4644008" y="4121716"/>
            <a:ext cx="1080120" cy="1080120"/>
          </a:xfrm>
          <a:prstGeom prst="mathPlus">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b="1"/>
          </a:p>
        </p:txBody>
      </p:sp>
    </p:spTree>
    <p:extLst>
      <p:ext uri="{BB962C8B-B14F-4D97-AF65-F5344CB8AC3E}">
        <p14:creationId xmlns:p14="http://schemas.microsoft.com/office/powerpoint/2010/main" val="820808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F821FB1-55B3-4DDD-AE12-A71A388B8545}"/>
              </a:ext>
            </a:extLst>
          </p:cNvPr>
          <p:cNvSpPr>
            <a:spLocks noGrp="1"/>
          </p:cNvSpPr>
          <p:nvPr>
            <p:ph idx="1"/>
          </p:nvPr>
        </p:nvSpPr>
        <p:spPr>
          <a:xfrm>
            <a:off x="301625" y="1412776"/>
            <a:ext cx="8540750" cy="4194175"/>
          </a:xfrm>
        </p:spPr>
        <p:txBody>
          <a:bodyPr/>
          <a:lstStyle/>
          <a:p>
            <a:pPr marL="0" indent="0">
              <a:buNone/>
            </a:pPr>
            <a:r>
              <a:rPr lang="zh-CN" altLang="en-US" b="1" dirty="0"/>
              <a:t>二、人事考评的方法</a:t>
            </a:r>
          </a:p>
          <a:p>
            <a:endParaRPr lang="zh-CN" altLang="en-US" b="1" dirty="0"/>
          </a:p>
        </p:txBody>
      </p:sp>
      <p:graphicFrame>
        <p:nvGraphicFramePr>
          <p:cNvPr id="4" name="图示 3">
            <a:extLst>
              <a:ext uri="{FF2B5EF4-FFF2-40B4-BE49-F238E27FC236}">
                <a16:creationId xmlns:a16="http://schemas.microsoft.com/office/drawing/2014/main" id="{47E5CBFC-3DE8-460B-B154-A17B4F1340DB}"/>
              </a:ext>
            </a:extLst>
          </p:cNvPr>
          <p:cNvGraphicFramePr/>
          <p:nvPr>
            <p:extLst>
              <p:ext uri="{D42A27DB-BD31-4B8C-83A1-F6EECF244321}">
                <p14:modId xmlns:p14="http://schemas.microsoft.com/office/powerpoint/2010/main" val="1094549985"/>
              </p:ext>
            </p:extLst>
          </p:nvPr>
        </p:nvGraphicFramePr>
        <p:xfrm>
          <a:off x="899592" y="1944216"/>
          <a:ext cx="6912768" cy="450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170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12AD993-3130-43C7-BEA1-5F59A5C68A91}"/>
              </a:ext>
            </a:extLst>
          </p:cNvPr>
          <p:cNvSpPr>
            <a:spLocks noGrp="1"/>
          </p:cNvSpPr>
          <p:nvPr>
            <p:ph idx="1"/>
          </p:nvPr>
        </p:nvSpPr>
        <p:spPr>
          <a:xfrm>
            <a:off x="301625" y="836712"/>
            <a:ext cx="8540750" cy="4194175"/>
          </a:xfrm>
        </p:spPr>
        <p:txBody>
          <a:bodyPr/>
          <a:lstStyle/>
          <a:p>
            <a:pPr marL="0" indent="0">
              <a:buNone/>
            </a:pPr>
            <a:r>
              <a:rPr lang="zh-CN" altLang="en-US" b="1" dirty="0"/>
              <a:t>三、人事考评的工作程序</a:t>
            </a:r>
          </a:p>
          <a:p>
            <a:endParaRPr lang="zh-CN" altLang="en-US" b="1" dirty="0"/>
          </a:p>
        </p:txBody>
      </p:sp>
      <p:grpSp>
        <p:nvGrpSpPr>
          <p:cNvPr id="5" name="组合 4">
            <a:extLst>
              <a:ext uri="{FF2B5EF4-FFF2-40B4-BE49-F238E27FC236}">
                <a16:creationId xmlns:a16="http://schemas.microsoft.com/office/drawing/2014/main" id="{4DFFA606-FED3-4D92-9D49-B11072290A63}"/>
              </a:ext>
            </a:extLst>
          </p:cNvPr>
          <p:cNvGrpSpPr/>
          <p:nvPr/>
        </p:nvGrpSpPr>
        <p:grpSpPr>
          <a:xfrm>
            <a:off x="2065056" y="1727970"/>
            <a:ext cx="5026532" cy="4338163"/>
            <a:chOff x="2065056" y="1727970"/>
            <a:chExt cx="5026532" cy="4338163"/>
          </a:xfrm>
        </p:grpSpPr>
        <p:sp>
          <p:nvSpPr>
            <p:cNvPr id="6" name="箭头: 直角上 5">
              <a:extLst>
                <a:ext uri="{FF2B5EF4-FFF2-40B4-BE49-F238E27FC236}">
                  <a16:creationId xmlns:a16="http://schemas.microsoft.com/office/drawing/2014/main" id="{C0BA1857-875B-4790-9FB9-BAEDEC9E8AE2}"/>
                </a:ext>
              </a:extLst>
            </p:cNvPr>
            <p:cNvSpPr/>
            <p:nvPr/>
          </p:nvSpPr>
          <p:spPr>
            <a:xfrm rot="5400000">
              <a:off x="2242618" y="2470897"/>
              <a:ext cx="670197" cy="762996"/>
            </a:xfrm>
            <a:prstGeom prst="bentUpArrow">
              <a:avLst>
                <a:gd name="adj1" fmla="val 32840"/>
                <a:gd name="adj2" fmla="val 25000"/>
                <a:gd name="adj3" fmla="val 35780"/>
              </a:avLst>
            </a:prstGeom>
          </p:spPr>
          <p:style>
            <a:lnRef idx="2">
              <a:schemeClr val="accent2">
                <a:shade val="80000"/>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7" name="任意多边形: 形状 6">
              <a:extLst>
                <a:ext uri="{FF2B5EF4-FFF2-40B4-BE49-F238E27FC236}">
                  <a16:creationId xmlns:a16="http://schemas.microsoft.com/office/drawing/2014/main" id="{5D515F7D-BBB8-4BD3-B9D5-73AEF395B297}"/>
                </a:ext>
              </a:extLst>
            </p:cNvPr>
            <p:cNvSpPr/>
            <p:nvPr/>
          </p:nvSpPr>
          <p:spPr>
            <a:xfrm>
              <a:off x="2065056" y="1727970"/>
              <a:ext cx="1282807" cy="789716"/>
            </a:xfrm>
            <a:custGeom>
              <a:avLst/>
              <a:gdLst>
                <a:gd name="connsiteX0" fmla="*/ 0 w 1128218"/>
                <a:gd name="connsiteY0" fmla="*/ 131646 h 789716"/>
                <a:gd name="connsiteX1" fmla="*/ 131646 w 1128218"/>
                <a:gd name="connsiteY1" fmla="*/ 0 h 789716"/>
                <a:gd name="connsiteX2" fmla="*/ 996572 w 1128218"/>
                <a:gd name="connsiteY2" fmla="*/ 0 h 789716"/>
                <a:gd name="connsiteX3" fmla="*/ 1128218 w 1128218"/>
                <a:gd name="connsiteY3" fmla="*/ 131646 h 789716"/>
                <a:gd name="connsiteX4" fmla="*/ 1128218 w 1128218"/>
                <a:gd name="connsiteY4" fmla="*/ 658070 h 789716"/>
                <a:gd name="connsiteX5" fmla="*/ 996572 w 1128218"/>
                <a:gd name="connsiteY5" fmla="*/ 789716 h 789716"/>
                <a:gd name="connsiteX6" fmla="*/ 131646 w 1128218"/>
                <a:gd name="connsiteY6" fmla="*/ 789716 h 789716"/>
                <a:gd name="connsiteX7" fmla="*/ 0 w 1128218"/>
                <a:gd name="connsiteY7" fmla="*/ 658070 h 789716"/>
                <a:gd name="connsiteX8" fmla="*/ 0 w 1128218"/>
                <a:gd name="connsiteY8" fmla="*/ 131646 h 78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218" h="789716">
                  <a:moveTo>
                    <a:pt x="0" y="131646"/>
                  </a:moveTo>
                  <a:cubicBezTo>
                    <a:pt x="0" y="58940"/>
                    <a:pt x="58940" y="0"/>
                    <a:pt x="131646" y="0"/>
                  </a:cubicBezTo>
                  <a:lnTo>
                    <a:pt x="996572" y="0"/>
                  </a:lnTo>
                  <a:cubicBezTo>
                    <a:pt x="1069278" y="0"/>
                    <a:pt x="1128218" y="58940"/>
                    <a:pt x="1128218" y="131646"/>
                  </a:cubicBezTo>
                  <a:lnTo>
                    <a:pt x="1128218" y="658070"/>
                  </a:lnTo>
                  <a:cubicBezTo>
                    <a:pt x="1128218" y="730776"/>
                    <a:pt x="1069278" y="789716"/>
                    <a:pt x="996572" y="789716"/>
                  </a:cubicBezTo>
                  <a:lnTo>
                    <a:pt x="131646" y="789716"/>
                  </a:lnTo>
                  <a:cubicBezTo>
                    <a:pt x="58940" y="789716"/>
                    <a:pt x="0" y="730776"/>
                    <a:pt x="0" y="658070"/>
                  </a:cubicBezTo>
                  <a:lnTo>
                    <a:pt x="0" y="131646"/>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7138" tIns="107138" rIns="107138" bIns="107138"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确定考核标准</a:t>
              </a:r>
            </a:p>
          </p:txBody>
        </p:sp>
        <p:sp>
          <p:nvSpPr>
            <p:cNvPr id="8" name="矩形 7">
              <a:extLst>
                <a:ext uri="{FF2B5EF4-FFF2-40B4-BE49-F238E27FC236}">
                  <a16:creationId xmlns:a16="http://schemas.microsoft.com/office/drawing/2014/main" id="{1ECAE495-F663-4EFF-B643-F51123FA9B08}"/>
                </a:ext>
              </a:extLst>
            </p:cNvPr>
            <p:cNvSpPr/>
            <p:nvPr/>
          </p:nvSpPr>
          <p:spPr>
            <a:xfrm>
              <a:off x="3193275" y="1803287"/>
              <a:ext cx="820558" cy="63828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箭头: 直角上 8">
              <a:extLst>
                <a:ext uri="{FF2B5EF4-FFF2-40B4-BE49-F238E27FC236}">
                  <a16:creationId xmlns:a16="http://schemas.microsoft.com/office/drawing/2014/main" id="{7DEF6A63-85FE-4391-94F8-639A67801E7D}"/>
                </a:ext>
              </a:extLst>
            </p:cNvPr>
            <p:cNvSpPr/>
            <p:nvPr/>
          </p:nvSpPr>
          <p:spPr>
            <a:xfrm rot="5400000">
              <a:off x="3178031" y="3358009"/>
              <a:ext cx="670197" cy="762996"/>
            </a:xfrm>
            <a:prstGeom prst="bentUpArrow">
              <a:avLst>
                <a:gd name="adj1" fmla="val 32840"/>
                <a:gd name="adj2" fmla="val 25000"/>
                <a:gd name="adj3" fmla="val 35780"/>
              </a:avLst>
            </a:prstGeom>
          </p:spPr>
          <p:style>
            <a:lnRef idx="2">
              <a:schemeClr val="accent2">
                <a:shade val="80000"/>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0" name="任意多边形: 形状 9">
              <a:extLst>
                <a:ext uri="{FF2B5EF4-FFF2-40B4-BE49-F238E27FC236}">
                  <a16:creationId xmlns:a16="http://schemas.microsoft.com/office/drawing/2014/main" id="{4E2F05EF-8C36-40BE-907F-6C60CE102256}"/>
                </a:ext>
              </a:extLst>
            </p:cNvPr>
            <p:cNvSpPr/>
            <p:nvPr/>
          </p:nvSpPr>
          <p:spPr>
            <a:xfrm>
              <a:off x="3000469" y="2615082"/>
              <a:ext cx="1282807" cy="789716"/>
            </a:xfrm>
            <a:custGeom>
              <a:avLst/>
              <a:gdLst>
                <a:gd name="connsiteX0" fmla="*/ 0 w 1128218"/>
                <a:gd name="connsiteY0" fmla="*/ 131646 h 789716"/>
                <a:gd name="connsiteX1" fmla="*/ 131646 w 1128218"/>
                <a:gd name="connsiteY1" fmla="*/ 0 h 789716"/>
                <a:gd name="connsiteX2" fmla="*/ 996572 w 1128218"/>
                <a:gd name="connsiteY2" fmla="*/ 0 h 789716"/>
                <a:gd name="connsiteX3" fmla="*/ 1128218 w 1128218"/>
                <a:gd name="connsiteY3" fmla="*/ 131646 h 789716"/>
                <a:gd name="connsiteX4" fmla="*/ 1128218 w 1128218"/>
                <a:gd name="connsiteY4" fmla="*/ 658070 h 789716"/>
                <a:gd name="connsiteX5" fmla="*/ 996572 w 1128218"/>
                <a:gd name="connsiteY5" fmla="*/ 789716 h 789716"/>
                <a:gd name="connsiteX6" fmla="*/ 131646 w 1128218"/>
                <a:gd name="connsiteY6" fmla="*/ 789716 h 789716"/>
                <a:gd name="connsiteX7" fmla="*/ 0 w 1128218"/>
                <a:gd name="connsiteY7" fmla="*/ 658070 h 789716"/>
                <a:gd name="connsiteX8" fmla="*/ 0 w 1128218"/>
                <a:gd name="connsiteY8" fmla="*/ 131646 h 78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218" h="789716">
                  <a:moveTo>
                    <a:pt x="0" y="131646"/>
                  </a:moveTo>
                  <a:cubicBezTo>
                    <a:pt x="0" y="58940"/>
                    <a:pt x="58940" y="0"/>
                    <a:pt x="131646" y="0"/>
                  </a:cubicBezTo>
                  <a:lnTo>
                    <a:pt x="996572" y="0"/>
                  </a:lnTo>
                  <a:cubicBezTo>
                    <a:pt x="1069278" y="0"/>
                    <a:pt x="1128218" y="58940"/>
                    <a:pt x="1128218" y="131646"/>
                  </a:cubicBezTo>
                  <a:lnTo>
                    <a:pt x="1128218" y="658070"/>
                  </a:lnTo>
                  <a:cubicBezTo>
                    <a:pt x="1128218" y="730776"/>
                    <a:pt x="1069278" y="789716"/>
                    <a:pt x="996572" y="789716"/>
                  </a:cubicBezTo>
                  <a:lnTo>
                    <a:pt x="131646" y="789716"/>
                  </a:lnTo>
                  <a:cubicBezTo>
                    <a:pt x="58940" y="789716"/>
                    <a:pt x="0" y="730776"/>
                    <a:pt x="0" y="658070"/>
                  </a:cubicBezTo>
                  <a:lnTo>
                    <a:pt x="0" y="131646"/>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7138" tIns="107138" rIns="107138" bIns="107138"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制定考核标准</a:t>
              </a:r>
            </a:p>
          </p:txBody>
        </p:sp>
        <p:sp>
          <p:nvSpPr>
            <p:cNvPr id="11" name="矩形 10">
              <a:extLst>
                <a:ext uri="{FF2B5EF4-FFF2-40B4-BE49-F238E27FC236}">
                  <a16:creationId xmlns:a16="http://schemas.microsoft.com/office/drawing/2014/main" id="{6EE71533-C0B7-4247-B119-6D25161EB623}"/>
                </a:ext>
              </a:extLst>
            </p:cNvPr>
            <p:cNvSpPr/>
            <p:nvPr/>
          </p:nvSpPr>
          <p:spPr>
            <a:xfrm>
              <a:off x="4128688" y="2690399"/>
              <a:ext cx="820558" cy="63828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箭头: 直角上 11">
              <a:extLst>
                <a:ext uri="{FF2B5EF4-FFF2-40B4-BE49-F238E27FC236}">
                  <a16:creationId xmlns:a16="http://schemas.microsoft.com/office/drawing/2014/main" id="{F830E8BC-F4EF-4A19-852C-DF71C6AAD696}"/>
                </a:ext>
              </a:extLst>
            </p:cNvPr>
            <p:cNvSpPr/>
            <p:nvPr/>
          </p:nvSpPr>
          <p:spPr>
            <a:xfrm rot="5400000">
              <a:off x="4113444" y="4245121"/>
              <a:ext cx="670197" cy="762996"/>
            </a:xfrm>
            <a:prstGeom prst="bentUpArrow">
              <a:avLst>
                <a:gd name="adj1" fmla="val 32840"/>
                <a:gd name="adj2" fmla="val 25000"/>
                <a:gd name="adj3" fmla="val 35780"/>
              </a:avLst>
            </a:prstGeom>
          </p:spPr>
          <p:style>
            <a:lnRef idx="2">
              <a:schemeClr val="accent2">
                <a:shade val="80000"/>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3" name="任意多边形: 形状 12">
              <a:extLst>
                <a:ext uri="{FF2B5EF4-FFF2-40B4-BE49-F238E27FC236}">
                  <a16:creationId xmlns:a16="http://schemas.microsoft.com/office/drawing/2014/main" id="{32A010EC-24DF-4F56-8B1C-5ACD7D0D3410}"/>
                </a:ext>
              </a:extLst>
            </p:cNvPr>
            <p:cNvSpPr/>
            <p:nvPr/>
          </p:nvSpPr>
          <p:spPr>
            <a:xfrm>
              <a:off x="3935882" y="3502193"/>
              <a:ext cx="1428206" cy="789716"/>
            </a:xfrm>
            <a:custGeom>
              <a:avLst/>
              <a:gdLst>
                <a:gd name="connsiteX0" fmla="*/ 0 w 1128218"/>
                <a:gd name="connsiteY0" fmla="*/ 131646 h 789716"/>
                <a:gd name="connsiteX1" fmla="*/ 131646 w 1128218"/>
                <a:gd name="connsiteY1" fmla="*/ 0 h 789716"/>
                <a:gd name="connsiteX2" fmla="*/ 996572 w 1128218"/>
                <a:gd name="connsiteY2" fmla="*/ 0 h 789716"/>
                <a:gd name="connsiteX3" fmla="*/ 1128218 w 1128218"/>
                <a:gd name="connsiteY3" fmla="*/ 131646 h 789716"/>
                <a:gd name="connsiteX4" fmla="*/ 1128218 w 1128218"/>
                <a:gd name="connsiteY4" fmla="*/ 658070 h 789716"/>
                <a:gd name="connsiteX5" fmla="*/ 996572 w 1128218"/>
                <a:gd name="connsiteY5" fmla="*/ 789716 h 789716"/>
                <a:gd name="connsiteX6" fmla="*/ 131646 w 1128218"/>
                <a:gd name="connsiteY6" fmla="*/ 789716 h 789716"/>
                <a:gd name="connsiteX7" fmla="*/ 0 w 1128218"/>
                <a:gd name="connsiteY7" fmla="*/ 658070 h 789716"/>
                <a:gd name="connsiteX8" fmla="*/ 0 w 1128218"/>
                <a:gd name="connsiteY8" fmla="*/ 131646 h 78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218" h="789716">
                  <a:moveTo>
                    <a:pt x="0" y="131646"/>
                  </a:moveTo>
                  <a:cubicBezTo>
                    <a:pt x="0" y="58940"/>
                    <a:pt x="58940" y="0"/>
                    <a:pt x="131646" y="0"/>
                  </a:cubicBezTo>
                  <a:lnTo>
                    <a:pt x="996572" y="0"/>
                  </a:lnTo>
                  <a:cubicBezTo>
                    <a:pt x="1069278" y="0"/>
                    <a:pt x="1128218" y="58940"/>
                    <a:pt x="1128218" y="131646"/>
                  </a:cubicBezTo>
                  <a:lnTo>
                    <a:pt x="1128218" y="658070"/>
                  </a:lnTo>
                  <a:cubicBezTo>
                    <a:pt x="1128218" y="730776"/>
                    <a:pt x="1069278" y="789716"/>
                    <a:pt x="996572" y="789716"/>
                  </a:cubicBezTo>
                  <a:lnTo>
                    <a:pt x="131646" y="789716"/>
                  </a:lnTo>
                  <a:cubicBezTo>
                    <a:pt x="58940" y="789716"/>
                    <a:pt x="0" y="730776"/>
                    <a:pt x="0" y="658070"/>
                  </a:cubicBezTo>
                  <a:lnTo>
                    <a:pt x="0" y="131646"/>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7138" tIns="107138" rIns="107138" bIns="107138"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衡量岗位工作、收集岗位信息</a:t>
              </a:r>
            </a:p>
          </p:txBody>
        </p:sp>
        <p:sp>
          <p:nvSpPr>
            <p:cNvPr id="14" name="矩形 13">
              <a:extLst>
                <a:ext uri="{FF2B5EF4-FFF2-40B4-BE49-F238E27FC236}">
                  <a16:creationId xmlns:a16="http://schemas.microsoft.com/office/drawing/2014/main" id="{344D4882-B427-49F3-8B0D-1D676BB6C61B}"/>
                </a:ext>
              </a:extLst>
            </p:cNvPr>
            <p:cNvSpPr/>
            <p:nvPr/>
          </p:nvSpPr>
          <p:spPr>
            <a:xfrm>
              <a:off x="5064101" y="3577511"/>
              <a:ext cx="820558" cy="63828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箭头: 直角上 14">
              <a:extLst>
                <a:ext uri="{FF2B5EF4-FFF2-40B4-BE49-F238E27FC236}">
                  <a16:creationId xmlns:a16="http://schemas.microsoft.com/office/drawing/2014/main" id="{143BBBE0-49A3-45B5-BD11-655FE2679C94}"/>
                </a:ext>
              </a:extLst>
            </p:cNvPr>
            <p:cNvSpPr/>
            <p:nvPr/>
          </p:nvSpPr>
          <p:spPr>
            <a:xfrm rot="5400000">
              <a:off x="5048857" y="5132233"/>
              <a:ext cx="670197" cy="762996"/>
            </a:xfrm>
            <a:prstGeom prst="bentUpArrow">
              <a:avLst>
                <a:gd name="adj1" fmla="val 32840"/>
                <a:gd name="adj2" fmla="val 25000"/>
                <a:gd name="adj3" fmla="val 35780"/>
              </a:avLst>
            </a:prstGeom>
          </p:spPr>
          <p:style>
            <a:lnRef idx="2">
              <a:schemeClr val="accent2">
                <a:shade val="80000"/>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6" name="任意多边形: 形状 15">
              <a:extLst>
                <a:ext uri="{FF2B5EF4-FFF2-40B4-BE49-F238E27FC236}">
                  <a16:creationId xmlns:a16="http://schemas.microsoft.com/office/drawing/2014/main" id="{BAABBE22-3819-4975-B901-41B5E87096AD}"/>
                </a:ext>
              </a:extLst>
            </p:cNvPr>
            <p:cNvSpPr/>
            <p:nvPr/>
          </p:nvSpPr>
          <p:spPr>
            <a:xfrm>
              <a:off x="4871294" y="4389305"/>
              <a:ext cx="1284881" cy="789716"/>
            </a:xfrm>
            <a:custGeom>
              <a:avLst/>
              <a:gdLst>
                <a:gd name="connsiteX0" fmla="*/ 0 w 1128218"/>
                <a:gd name="connsiteY0" fmla="*/ 131646 h 789716"/>
                <a:gd name="connsiteX1" fmla="*/ 131646 w 1128218"/>
                <a:gd name="connsiteY1" fmla="*/ 0 h 789716"/>
                <a:gd name="connsiteX2" fmla="*/ 996572 w 1128218"/>
                <a:gd name="connsiteY2" fmla="*/ 0 h 789716"/>
                <a:gd name="connsiteX3" fmla="*/ 1128218 w 1128218"/>
                <a:gd name="connsiteY3" fmla="*/ 131646 h 789716"/>
                <a:gd name="connsiteX4" fmla="*/ 1128218 w 1128218"/>
                <a:gd name="connsiteY4" fmla="*/ 658070 h 789716"/>
                <a:gd name="connsiteX5" fmla="*/ 996572 w 1128218"/>
                <a:gd name="connsiteY5" fmla="*/ 789716 h 789716"/>
                <a:gd name="connsiteX6" fmla="*/ 131646 w 1128218"/>
                <a:gd name="connsiteY6" fmla="*/ 789716 h 789716"/>
                <a:gd name="connsiteX7" fmla="*/ 0 w 1128218"/>
                <a:gd name="connsiteY7" fmla="*/ 658070 h 789716"/>
                <a:gd name="connsiteX8" fmla="*/ 0 w 1128218"/>
                <a:gd name="connsiteY8" fmla="*/ 131646 h 78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218" h="789716">
                  <a:moveTo>
                    <a:pt x="0" y="131646"/>
                  </a:moveTo>
                  <a:cubicBezTo>
                    <a:pt x="0" y="58940"/>
                    <a:pt x="58940" y="0"/>
                    <a:pt x="131646" y="0"/>
                  </a:cubicBezTo>
                  <a:lnTo>
                    <a:pt x="996572" y="0"/>
                  </a:lnTo>
                  <a:cubicBezTo>
                    <a:pt x="1069278" y="0"/>
                    <a:pt x="1128218" y="58940"/>
                    <a:pt x="1128218" y="131646"/>
                  </a:cubicBezTo>
                  <a:lnTo>
                    <a:pt x="1128218" y="658070"/>
                  </a:lnTo>
                  <a:cubicBezTo>
                    <a:pt x="1128218" y="730776"/>
                    <a:pt x="1069278" y="789716"/>
                    <a:pt x="996572" y="789716"/>
                  </a:cubicBezTo>
                  <a:lnTo>
                    <a:pt x="131646" y="789716"/>
                  </a:lnTo>
                  <a:cubicBezTo>
                    <a:pt x="58940" y="789716"/>
                    <a:pt x="0" y="730776"/>
                    <a:pt x="0" y="658070"/>
                  </a:cubicBezTo>
                  <a:lnTo>
                    <a:pt x="0" y="131646"/>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7138" tIns="107138" rIns="107138" bIns="107138"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做出综合评价</a:t>
              </a:r>
            </a:p>
          </p:txBody>
        </p:sp>
        <p:sp>
          <p:nvSpPr>
            <p:cNvPr id="17" name="矩形 16">
              <a:extLst>
                <a:ext uri="{FF2B5EF4-FFF2-40B4-BE49-F238E27FC236}">
                  <a16:creationId xmlns:a16="http://schemas.microsoft.com/office/drawing/2014/main" id="{EB33CF8A-1E16-469F-8507-1BC6E7E8BFF3}"/>
                </a:ext>
              </a:extLst>
            </p:cNvPr>
            <p:cNvSpPr/>
            <p:nvPr/>
          </p:nvSpPr>
          <p:spPr>
            <a:xfrm>
              <a:off x="5999513" y="4464623"/>
              <a:ext cx="820558" cy="63828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任意多边形: 形状 17">
              <a:extLst>
                <a:ext uri="{FF2B5EF4-FFF2-40B4-BE49-F238E27FC236}">
                  <a16:creationId xmlns:a16="http://schemas.microsoft.com/office/drawing/2014/main" id="{1D12C717-A2D7-476F-9EB1-6A78B33D4737}"/>
                </a:ext>
              </a:extLst>
            </p:cNvPr>
            <p:cNvSpPr/>
            <p:nvPr/>
          </p:nvSpPr>
          <p:spPr>
            <a:xfrm>
              <a:off x="5806707" y="5276417"/>
              <a:ext cx="1284881" cy="789716"/>
            </a:xfrm>
            <a:custGeom>
              <a:avLst/>
              <a:gdLst>
                <a:gd name="connsiteX0" fmla="*/ 0 w 1128218"/>
                <a:gd name="connsiteY0" fmla="*/ 131646 h 789716"/>
                <a:gd name="connsiteX1" fmla="*/ 131646 w 1128218"/>
                <a:gd name="connsiteY1" fmla="*/ 0 h 789716"/>
                <a:gd name="connsiteX2" fmla="*/ 996572 w 1128218"/>
                <a:gd name="connsiteY2" fmla="*/ 0 h 789716"/>
                <a:gd name="connsiteX3" fmla="*/ 1128218 w 1128218"/>
                <a:gd name="connsiteY3" fmla="*/ 131646 h 789716"/>
                <a:gd name="connsiteX4" fmla="*/ 1128218 w 1128218"/>
                <a:gd name="connsiteY4" fmla="*/ 658070 h 789716"/>
                <a:gd name="connsiteX5" fmla="*/ 996572 w 1128218"/>
                <a:gd name="connsiteY5" fmla="*/ 789716 h 789716"/>
                <a:gd name="connsiteX6" fmla="*/ 131646 w 1128218"/>
                <a:gd name="connsiteY6" fmla="*/ 789716 h 789716"/>
                <a:gd name="connsiteX7" fmla="*/ 0 w 1128218"/>
                <a:gd name="connsiteY7" fmla="*/ 658070 h 789716"/>
                <a:gd name="connsiteX8" fmla="*/ 0 w 1128218"/>
                <a:gd name="connsiteY8" fmla="*/ 131646 h 78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218" h="789716">
                  <a:moveTo>
                    <a:pt x="0" y="131646"/>
                  </a:moveTo>
                  <a:cubicBezTo>
                    <a:pt x="0" y="58940"/>
                    <a:pt x="58940" y="0"/>
                    <a:pt x="131646" y="0"/>
                  </a:cubicBezTo>
                  <a:lnTo>
                    <a:pt x="996572" y="0"/>
                  </a:lnTo>
                  <a:cubicBezTo>
                    <a:pt x="1069278" y="0"/>
                    <a:pt x="1128218" y="58940"/>
                    <a:pt x="1128218" y="131646"/>
                  </a:cubicBezTo>
                  <a:lnTo>
                    <a:pt x="1128218" y="658070"/>
                  </a:lnTo>
                  <a:cubicBezTo>
                    <a:pt x="1128218" y="730776"/>
                    <a:pt x="1069278" y="789716"/>
                    <a:pt x="996572" y="789716"/>
                  </a:cubicBezTo>
                  <a:lnTo>
                    <a:pt x="131646" y="789716"/>
                  </a:lnTo>
                  <a:cubicBezTo>
                    <a:pt x="58940" y="789716"/>
                    <a:pt x="0" y="730776"/>
                    <a:pt x="0" y="658070"/>
                  </a:cubicBezTo>
                  <a:lnTo>
                    <a:pt x="0" y="131646"/>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7138" tIns="107138" rIns="107138" bIns="107138"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考评结果反馈和备案</a:t>
              </a:r>
            </a:p>
          </p:txBody>
        </p:sp>
      </p:grpSp>
    </p:spTree>
    <p:extLst>
      <p:ext uri="{BB962C8B-B14F-4D97-AF65-F5344CB8AC3E}">
        <p14:creationId xmlns:p14="http://schemas.microsoft.com/office/powerpoint/2010/main" val="1598286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ext Box 2">
            <a:extLst>
              <a:ext uri="{FF2B5EF4-FFF2-40B4-BE49-F238E27FC236}">
                <a16:creationId xmlns:a16="http://schemas.microsoft.com/office/drawing/2014/main" id="{29146884-CC5C-4E6C-BC6B-06C91E8F9C41}"/>
              </a:ext>
            </a:extLst>
          </p:cNvPr>
          <p:cNvSpPr txBox="1">
            <a:spLocks noChangeArrowheads="1"/>
          </p:cNvSpPr>
          <p:nvPr/>
        </p:nvSpPr>
        <p:spPr bwMode="auto">
          <a:xfrm>
            <a:off x="4267200" y="4191000"/>
            <a:ext cx="2362200" cy="2441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70000"/>
              </a:lnSpc>
              <a:spcBef>
                <a:spcPct val="50000"/>
              </a:spcBef>
              <a:buClrTx/>
              <a:buSzTx/>
              <a:buFontTx/>
              <a:buNone/>
            </a:pPr>
            <a:r>
              <a:rPr kumimoji="1" lang="zh-CN" altLang="en-US" sz="2800" b="1" u="sng">
                <a:latin typeface="Times New Roman" panose="02020603050405020304" pitchFamily="18" charset="0"/>
              </a:rPr>
              <a:t>德者居上</a:t>
            </a:r>
          </a:p>
          <a:p>
            <a:pPr algn="ctr" eaLnBrk="1" hangingPunct="1">
              <a:lnSpc>
                <a:spcPct val="70000"/>
              </a:lnSpc>
              <a:spcBef>
                <a:spcPct val="50000"/>
              </a:spcBef>
              <a:buClrTx/>
              <a:buSzTx/>
              <a:buFontTx/>
              <a:buNone/>
            </a:pPr>
            <a:r>
              <a:rPr kumimoji="1" lang="zh-CN" altLang="en-US" sz="2800" b="1">
                <a:latin typeface="Times New Roman" panose="02020603050405020304" pitchFamily="18" charset="0"/>
              </a:rPr>
              <a:t>用人为能</a:t>
            </a:r>
          </a:p>
          <a:p>
            <a:pPr algn="ctr" eaLnBrk="1" hangingPunct="1">
              <a:lnSpc>
                <a:spcPct val="70000"/>
              </a:lnSpc>
              <a:spcBef>
                <a:spcPct val="50000"/>
              </a:spcBef>
              <a:buClrTx/>
              <a:buSzTx/>
              <a:buFontTx/>
              <a:buNone/>
            </a:pPr>
            <a:r>
              <a:rPr kumimoji="1" lang="zh-CN" altLang="en-US" sz="2800" b="1">
                <a:latin typeface="Times New Roman" panose="02020603050405020304" pitchFamily="18" charset="0"/>
              </a:rPr>
              <a:t>攻心为上</a:t>
            </a:r>
          </a:p>
          <a:p>
            <a:pPr algn="ctr" eaLnBrk="1" hangingPunct="1">
              <a:lnSpc>
                <a:spcPct val="70000"/>
              </a:lnSpc>
              <a:spcBef>
                <a:spcPct val="50000"/>
              </a:spcBef>
              <a:buClrTx/>
              <a:buSzTx/>
              <a:buFontTx/>
              <a:buNone/>
            </a:pPr>
            <a:r>
              <a:rPr kumimoji="1" lang="zh-CN" altLang="en-US" sz="2800" b="1">
                <a:latin typeface="Times New Roman" panose="02020603050405020304" pitchFamily="18" charset="0"/>
              </a:rPr>
              <a:t>一是胸襟</a:t>
            </a:r>
          </a:p>
          <a:p>
            <a:pPr algn="ctr" eaLnBrk="1" hangingPunct="1">
              <a:lnSpc>
                <a:spcPct val="70000"/>
              </a:lnSpc>
              <a:spcBef>
                <a:spcPct val="50000"/>
              </a:spcBef>
              <a:buClrTx/>
              <a:buSzTx/>
              <a:buFontTx/>
              <a:buNone/>
            </a:pPr>
            <a:r>
              <a:rPr kumimoji="1" lang="zh-CN" altLang="en-US" sz="2800" b="1">
                <a:latin typeface="Times New Roman" panose="02020603050405020304" pitchFamily="18" charset="0"/>
              </a:rPr>
              <a:t>二是眼光</a:t>
            </a:r>
          </a:p>
        </p:txBody>
      </p:sp>
      <p:pic>
        <p:nvPicPr>
          <p:cNvPr id="87043" name="Picture 3">
            <a:extLst>
              <a:ext uri="{FF2B5EF4-FFF2-40B4-BE49-F238E27FC236}">
                <a16:creationId xmlns:a16="http://schemas.microsoft.com/office/drawing/2014/main" id="{015A52AE-341F-4FFB-BD9E-FBF4B29CF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613" y="3886200"/>
            <a:ext cx="2592387"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4" name="Picture 4">
            <a:extLst>
              <a:ext uri="{FF2B5EF4-FFF2-40B4-BE49-F238E27FC236}">
                <a16:creationId xmlns:a16="http://schemas.microsoft.com/office/drawing/2014/main" id="{74E5BB33-3741-4523-BDD1-F4DB351E8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914400"/>
            <a:ext cx="252253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Picture 5">
            <a:extLst>
              <a:ext uri="{FF2B5EF4-FFF2-40B4-BE49-F238E27FC236}">
                <a16:creationId xmlns:a16="http://schemas.microsoft.com/office/drawing/2014/main" id="{3CAFD8A1-768D-4C50-927A-C204FA02C1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5400"/>
            <a:ext cx="25209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862" name="Text Box 6">
            <a:extLst>
              <a:ext uri="{FF2B5EF4-FFF2-40B4-BE49-F238E27FC236}">
                <a16:creationId xmlns:a16="http://schemas.microsoft.com/office/drawing/2014/main" id="{E21A7441-41D8-4541-88DA-231DBBD4C2CD}"/>
              </a:ext>
            </a:extLst>
          </p:cNvPr>
          <p:cNvSpPr txBox="1">
            <a:spLocks noChangeArrowheads="1"/>
          </p:cNvSpPr>
          <p:nvPr/>
        </p:nvSpPr>
        <p:spPr bwMode="auto">
          <a:xfrm>
            <a:off x="7010400" y="1676400"/>
            <a:ext cx="1612900" cy="1928813"/>
          </a:xfrm>
          <a:prstGeom prst="rect">
            <a:avLst/>
          </a:prstGeom>
          <a:noFill/>
          <a:ln>
            <a:noFill/>
          </a:ln>
          <a:effectLst/>
          <a:extLst>
            <a:ext uri="{909E8E84-426E-40DD-AFC4-6F175D3DCCD1}">
              <a14:hiddenFill xmlns:a14="http://schemas.microsoft.com/office/drawing/2010/main">
                <a:gradFill rotWithShape="0">
                  <a:gsLst>
                    <a:gs pos="0">
                      <a:srgbClr val="FF3300"/>
                    </a:gs>
                    <a:gs pos="100000">
                      <a:srgbClr val="761800"/>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zh-CN" altLang="en-US" sz="2800" b="1" u="sng">
                <a:latin typeface="Times New Roman" panose="02020603050405020304" pitchFamily="18" charset="0"/>
              </a:rPr>
              <a:t>能者居前</a:t>
            </a:r>
          </a:p>
          <a:p>
            <a:pPr eaLnBrk="1" hangingPunct="1">
              <a:lnSpc>
                <a:spcPct val="70000"/>
              </a:lnSpc>
              <a:spcBef>
                <a:spcPct val="50000"/>
              </a:spcBef>
              <a:buClrTx/>
              <a:buSzTx/>
              <a:buFontTx/>
              <a:buNone/>
            </a:pPr>
            <a:r>
              <a:rPr kumimoji="1" lang="zh-CN" altLang="en-US" sz="2800" b="1">
                <a:latin typeface="Times New Roman" panose="02020603050405020304" pitchFamily="18" charset="0"/>
              </a:rPr>
              <a:t>独立人格</a:t>
            </a:r>
          </a:p>
          <a:p>
            <a:pPr eaLnBrk="1" hangingPunct="1">
              <a:lnSpc>
                <a:spcPct val="70000"/>
              </a:lnSpc>
              <a:spcBef>
                <a:spcPct val="50000"/>
              </a:spcBef>
              <a:buClrTx/>
              <a:buSzTx/>
              <a:buFontTx/>
              <a:buNone/>
            </a:pPr>
            <a:r>
              <a:rPr kumimoji="1" lang="zh-CN" altLang="en-US" sz="2800" b="1">
                <a:latin typeface="Times New Roman" panose="02020603050405020304" pitchFamily="18" charset="0"/>
              </a:rPr>
              <a:t>尊重约定</a:t>
            </a:r>
          </a:p>
          <a:p>
            <a:pPr eaLnBrk="1" hangingPunct="1">
              <a:lnSpc>
                <a:spcPct val="70000"/>
              </a:lnSpc>
              <a:spcBef>
                <a:spcPct val="50000"/>
              </a:spcBef>
              <a:buClrTx/>
              <a:buSzTx/>
              <a:buFontTx/>
              <a:buNone/>
            </a:pPr>
            <a:r>
              <a:rPr kumimoji="1" lang="zh-CN" altLang="en-US" sz="2800" b="1">
                <a:latin typeface="Times New Roman" panose="02020603050405020304" pitchFamily="18" charset="0"/>
              </a:rPr>
              <a:t>百折不挠</a:t>
            </a:r>
          </a:p>
        </p:txBody>
      </p:sp>
      <p:sp>
        <p:nvSpPr>
          <p:cNvPr id="249863" name="Text Box 7">
            <a:extLst>
              <a:ext uri="{FF2B5EF4-FFF2-40B4-BE49-F238E27FC236}">
                <a16:creationId xmlns:a16="http://schemas.microsoft.com/office/drawing/2014/main" id="{DBD8892B-AF07-4BC7-A5E0-0FB802B6B1B7}"/>
              </a:ext>
            </a:extLst>
          </p:cNvPr>
          <p:cNvSpPr txBox="1">
            <a:spLocks noChangeArrowheads="1"/>
          </p:cNvSpPr>
          <p:nvPr/>
        </p:nvSpPr>
        <p:spPr bwMode="auto">
          <a:xfrm>
            <a:off x="2514600" y="1447800"/>
            <a:ext cx="1612900" cy="2441575"/>
          </a:xfrm>
          <a:prstGeom prst="rect">
            <a:avLst/>
          </a:prstGeom>
          <a:noFill/>
          <a:ln>
            <a:noFill/>
          </a:ln>
          <a:effectLst/>
          <a:extLst>
            <a:ext uri="{909E8E84-426E-40DD-AFC4-6F175D3DCCD1}">
              <a14:hiddenFill xmlns:a14="http://schemas.microsoft.com/office/drawing/2010/main">
                <a:gradFill rotWithShape="0">
                  <a:gsLst>
                    <a:gs pos="0">
                      <a:srgbClr val="FF3300"/>
                    </a:gs>
                    <a:gs pos="100000">
                      <a:srgbClr val="761800"/>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zh-CN" altLang="en-US" sz="2800" b="1" u="sng">
                <a:latin typeface="Times New Roman" panose="02020603050405020304" pitchFamily="18" charset="0"/>
              </a:rPr>
              <a:t>智者在侧</a:t>
            </a:r>
          </a:p>
          <a:p>
            <a:pPr eaLnBrk="1" hangingPunct="1">
              <a:lnSpc>
                <a:spcPct val="70000"/>
              </a:lnSpc>
              <a:spcBef>
                <a:spcPct val="50000"/>
              </a:spcBef>
              <a:buClrTx/>
              <a:buSzTx/>
              <a:buFontTx/>
              <a:buNone/>
            </a:pPr>
            <a:r>
              <a:rPr kumimoji="1" lang="zh-CN" altLang="en-US" sz="2800" b="1">
                <a:latin typeface="Times New Roman" panose="02020603050405020304" pitchFamily="18" charset="0"/>
              </a:rPr>
              <a:t>毫不掩饰</a:t>
            </a:r>
          </a:p>
          <a:p>
            <a:pPr eaLnBrk="1" hangingPunct="1">
              <a:lnSpc>
                <a:spcPct val="70000"/>
              </a:lnSpc>
              <a:spcBef>
                <a:spcPct val="50000"/>
              </a:spcBef>
              <a:buClrTx/>
              <a:buSzTx/>
              <a:buFontTx/>
              <a:buNone/>
            </a:pPr>
            <a:r>
              <a:rPr kumimoji="1" lang="zh-CN" altLang="en-US" sz="2800" b="1">
                <a:latin typeface="Times New Roman" panose="02020603050405020304" pitchFamily="18" charset="0"/>
              </a:rPr>
              <a:t>看重权益</a:t>
            </a:r>
          </a:p>
          <a:p>
            <a:pPr eaLnBrk="1" hangingPunct="1">
              <a:lnSpc>
                <a:spcPct val="70000"/>
              </a:lnSpc>
              <a:spcBef>
                <a:spcPct val="50000"/>
              </a:spcBef>
              <a:buClrTx/>
              <a:buSzTx/>
              <a:buFontTx/>
              <a:buNone/>
            </a:pPr>
            <a:r>
              <a:rPr kumimoji="1" lang="zh-CN" altLang="en-US" sz="2800" b="1">
                <a:latin typeface="Times New Roman" panose="02020603050405020304" pitchFamily="18" charset="0"/>
              </a:rPr>
              <a:t>言论自由</a:t>
            </a:r>
          </a:p>
          <a:p>
            <a:pPr eaLnBrk="1" hangingPunct="1">
              <a:lnSpc>
                <a:spcPct val="70000"/>
              </a:lnSpc>
              <a:spcBef>
                <a:spcPct val="50000"/>
              </a:spcBef>
              <a:buClrTx/>
              <a:buSzTx/>
              <a:buFontTx/>
              <a:buNone/>
            </a:pPr>
            <a:r>
              <a:rPr kumimoji="1" lang="zh-CN" altLang="en-US" sz="2800" b="1">
                <a:latin typeface="Times New Roman" panose="02020603050405020304" pitchFamily="18" charset="0"/>
              </a:rPr>
              <a:t>实属难得</a:t>
            </a:r>
          </a:p>
        </p:txBody>
      </p:sp>
      <p:sp>
        <p:nvSpPr>
          <p:cNvPr id="249864" name="Text Box 8">
            <a:extLst>
              <a:ext uri="{FF2B5EF4-FFF2-40B4-BE49-F238E27FC236}">
                <a16:creationId xmlns:a16="http://schemas.microsoft.com/office/drawing/2014/main" id="{32F0E8A9-0E86-415E-966D-E883DFF1DA55}"/>
              </a:ext>
            </a:extLst>
          </p:cNvPr>
          <p:cNvSpPr txBox="1">
            <a:spLocks noChangeArrowheads="1"/>
          </p:cNvSpPr>
          <p:nvPr/>
        </p:nvSpPr>
        <p:spPr bwMode="auto">
          <a:xfrm>
            <a:off x="152400" y="4267200"/>
            <a:ext cx="1612900" cy="1416050"/>
          </a:xfrm>
          <a:prstGeom prst="rect">
            <a:avLst/>
          </a:prstGeom>
          <a:noFill/>
          <a:ln>
            <a:noFill/>
          </a:ln>
          <a:effectLst/>
          <a:extLst>
            <a:ext uri="{909E8E84-426E-40DD-AFC4-6F175D3DCCD1}">
              <a14:hiddenFill xmlns:a14="http://schemas.microsoft.com/office/drawing/2010/main">
                <a:gradFill rotWithShape="0">
                  <a:gsLst>
                    <a:gs pos="0">
                      <a:srgbClr val="FF3300"/>
                    </a:gs>
                    <a:gs pos="100000">
                      <a:srgbClr val="761800"/>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zh-CN" altLang="en-US" sz="2800" b="1" u="sng">
                <a:latin typeface="Times New Roman" panose="02020603050405020304" pitchFamily="18" charset="0"/>
              </a:rPr>
              <a:t>劳者居下</a:t>
            </a:r>
          </a:p>
          <a:p>
            <a:pPr eaLnBrk="1" hangingPunct="1">
              <a:lnSpc>
                <a:spcPct val="70000"/>
              </a:lnSpc>
              <a:spcBef>
                <a:spcPct val="50000"/>
              </a:spcBef>
              <a:buClrTx/>
              <a:buSzTx/>
              <a:buFontTx/>
              <a:buNone/>
            </a:pPr>
            <a:r>
              <a:rPr kumimoji="1" lang="zh-CN" altLang="en-US" sz="2800" b="1">
                <a:latin typeface="Times New Roman" panose="02020603050405020304" pitchFamily="18" charset="0"/>
              </a:rPr>
              <a:t>犬马之劳</a:t>
            </a:r>
          </a:p>
          <a:p>
            <a:pPr eaLnBrk="1" hangingPunct="1">
              <a:lnSpc>
                <a:spcPct val="70000"/>
              </a:lnSpc>
              <a:spcBef>
                <a:spcPct val="50000"/>
              </a:spcBef>
              <a:buClrTx/>
              <a:buSzTx/>
              <a:buFontTx/>
              <a:buNone/>
            </a:pPr>
            <a:r>
              <a:rPr kumimoji="1" lang="zh-CN" altLang="en-US" sz="2800" b="1">
                <a:latin typeface="Times New Roman" panose="02020603050405020304" pitchFamily="18" charset="0"/>
              </a:rPr>
              <a:t>闭嘴不叫</a:t>
            </a:r>
          </a:p>
        </p:txBody>
      </p:sp>
      <p:pic>
        <p:nvPicPr>
          <p:cNvPr id="87049" name="Picture 9">
            <a:extLst>
              <a:ext uri="{FF2B5EF4-FFF2-40B4-BE49-F238E27FC236}">
                <a16:creationId xmlns:a16="http://schemas.microsoft.com/office/drawing/2014/main" id="{B535FA02-84BB-489C-83AD-75FAA2F0EC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114800"/>
            <a:ext cx="25939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50" name="Rectangle 10">
            <a:extLst>
              <a:ext uri="{FF2B5EF4-FFF2-40B4-BE49-F238E27FC236}">
                <a16:creationId xmlns:a16="http://schemas.microsoft.com/office/drawing/2014/main" id="{BF0906E0-8224-45C9-AFFF-91C3B938C742}"/>
              </a:ext>
            </a:extLst>
          </p:cNvPr>
          <p:cNvSpPr>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gradFill rotWithShape="0">
                  <a:gsLst>
                    <a:gs pos="0">
                      <a:srgbClr val="FF3300"/>
                    </a:gs>
                    <a:gs pos="100000">
                      <a:srgbClr val="761800"/>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4000" b="1">
                <a:solidFill>
                  <a:schemeClr val="tx2"/>
                </a:solidFill>
                <a:latin typeface="宋体" panose="02010600030101010101" pitchFamily="2" charset="-122"/>
              </a:rPr>
              <a:t>我国古代经典的人员配备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49858"/>
                                        </p:tgtEl>
                                        <p:attrNameLst>
                                          <p:attrName>style.visibility</p:attrName>
                                        </p:attrNameLst>
                                      </p:cBhvr>
                                      <p:to>
                                        <p:strVal val="visible"/>
                                      </p:to>
                                    </p:set>
                                    <p:animEffect transition="in" filter="slide(fromBottom)">
                                      <p:cBhvr>
                                        <p:cTn id="7" dur="500"/>
                                        <p:tgtEl>
                                          <p:spTgt spid="249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249863"/>
                                        </p:tgtEl>
                                        <p:attrNameLst>
                                          <p:attrName>style.visibility</p:attrName>
                                        </p:attrNameLst>
                                      </p:cBhvr>
                                      <p:to>
                                        <p:strVal val="visible"/>
                                      </p:to>
                                    </p:set>
                                    <p:animEffect transition="in" filter="slide(fromTop)">
                                      <p:cBhvr>
                                        <p:cTn id="12" dur="500"/>
                                        <p:tgtEl>
                                          <p:spTgt spid="2498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49862"/>
                                        </p:tgtEl>
                                        <p:attrNameLst>
                                          <p:attrName>style.visibility</p:attrName>
                                        </p:attrNameLst>
                                      </p:cBhvr>
                                      <p:to>
                                        <p:strVal val="visible"/>
                                      </p:to>
                                    </p:set>
                                    <p:animEffect transition="in" filter="slide(fromBottom)">
                                      <p:cBhvr>
                                        <p:cTn id="17" dur="500"/>
                                        <p:tgtEl>
                                          <p:spTgt spid="2498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249864"/>
                                        </p:tgtEl>
                                        <p:attrNameLst>
                                          <p:attrName>style.visibility</p:attrName>
                                        </p:attrNameLst>
                                      </p:cBhvr>
                                      <p:to>
                                        <p:strVal val="visible"/>
                                      </p:to>
                                    </p:set>
                                    <p:animEffect transition="in" filter="slide(fromTop)">
                                      <p:cBhvr>
                                        <p:cTn id="22" dur="500"/>
                                        <p:tgtEl>
                                          <p:spTgt spid="249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animBg="1" autoUpdateAnimBg="0"/>
      <p:bldP spid="249862" grpId="0" autoUpdateAnimBg="0"/>
      <p:bldP spid="249863" grpId="0" autoUpdateAnimBg="0"/>
      <p:bldP spid="24986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F21EE-F017-4664-967A-23EFD1EFF144}"/>
              </a:ext>
            </a:extLst>
          </p:cNvPr>
          <p:cNvSpPr>
            <a:spLocks noGrp="1"/>
          </p:cNvSpPr>
          <p:nvPr>
            <p:ph type="title"/>
          </p:nvPr>
        </p:nvSpPr>
        <p:spPr/>
        <p:txBody>
          <a:bodyPr/>
          <a:lstStyle/>
          <a:p>
            <a:pPr eaLnBrk="1" hangingPunct="1"/>
            <a:r>
              <a:rPr lang="zh-CN" altLang="en-US" b="1" dirty="0">
                <a:latin typeface="宋体" panose="02010600030101010101" pitchFamily="2" charset="-122"/>
              </a:rPr>
              <a:t>人员的培训与发展</a:t>
            </a:r>
          </a:p>
        </p:txBody>
      </p:sp>
      <p:sp>
        <p:nvSpPr>
          <p:cNvPr id="3" name="内容占位符 2">
            <a:extLst>
              <a:ext uri="{FF2B5EF4-FFF2-40B4-BE49-F238E27FC236}">
                <a16:creationId xmlns:a16="http://schemas.microsoft.com/office/drawing/2014/main" id="{6B4843BE-DB7D-4269-B747-278B8B8F7A9E}"/>
              </a:ext>
            </a:extLst>
          </p:cNvPr>
          <p:cNvSpPr>
            <a:spLocks noGrp="1"/>
          </p:cNvSpPr>
          <p:nvPr>
            <p:ph idx="1"/>
          </p:nvPr>
        </p:nvSpPr>
        <p:spPr/>
        <p:txBody>
          <a:bodyPr/>
          <a:lstStyle/>
          <a:p>
            <a:pPr marL="0" indent="0">
              <a:buNone/>
            </a:pPr>
            <a:r>
              <a:rPr lang="zh-CN" altLang="en-US" b="1" dirty="0"/>
              <a:t>一、人员培训的功能</a:t>
            </a:r>
          </a:p>
          <a:p>
            <a:pPr marL="0" indent="0">
              <a:buNone/>
            </a:pPr>
            <a:r>
              <a:rPr lang="zh-CN" altLang="en-US" b="1" dirty="0"/>
              <a:t>      有效的人员培训，是提升组织综合能力的过程，对组织的发展有重要的作用。</a:t>
            </a:r>
          </a:p>
          <a:p>
            <a:pPr>
              <a:buFont typeface="Wingdings" panose="05000000000000000000" pitchFamily="2" charset="2"/>
              <a:buChar char="Ø"/>
            </a:pPr>
            <a:r>
              <a:rPr lang="zh-CN" altLang="en-US" b="1" dirty="0"/>
              <a:t>能提高组织成员的综合素质</a:t>
            </a:r>
          </a:p>
          <a:p>
            <a:pPr>
              <a:buFont typeface="Wingdings" panose="05000000000000000000" pitchFamily="2" charset="2"/>
              <a:buChar char="Ø"/>
            </a:pPr>
            <a:r>
              <a:rPr lang="zh-CN" altLang="en-US" b="1" dirty="0"/>
              <a:t>有利于组织文化的建设</a:t>
            </a:r>
          </a:p>
          <a:p>
            <a:pPr>
              <a:buFont typeface="Wingdings" panose="05000000000000000000" pitchFamily="2" charset="2"/>
              <a:buChar char="Ø"/>
            </a:pPr>
            <a:r>
              <a:rPr lang="zh-CN" altLang="en-US" b="1" dirty="0"/>
              <a:t>可以提升组织能力</a:t>
            </a:r>
          </a:p>
        </p:txBody>
      </p:sp>
    </p:spTree>
    <p:extLst>
      <p:ext uri="{BB962C8B-B14F-4D97-AF65-F5344CB8AC3E}">
        <p14:creationId xmlns:p14="http://schemas.microsoft.com/office/powerpoint/2010/main" val="3419477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DD897-98AB-46C5-BC18-C701F680A10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56B9E0F-C9C4-4D22-B8AB-C2E207D81368}"/>
              </a:ext>
            </a:extLst>
          </p:cNvPr>
          <p:cNvSpPr>
            <a:spLocks noGrp="1"/>
          </p:cNvSpPr>
          <p:nvPr>
            <p:ph idx="1"/>
          </p:nvPr>
        </p:nvSpPr>
        <p:spPr/>
        <p:txBody>
          <a:bodyPr/>
          <a:lstStyle/>
          <a:p>
            <a:pPr marL="0" indent="0">
              <a:buNone/>
            </a:pPr>
            <a:r>
              <a:rPr lang="zh-CN" altLang="en-US" b="1" dirty="0"/>
              <a:t>二、人员培训的任务</a:t>
            </a:r>
            <a:endParaRPr lang="en-US" altLang="zh-CN" b="1" dirty="0"/>
          </a:p>
          <a:p>
            <a:endParaRPr lang="zh-CN" altLang="en-US" b="1" dirty="0"/>
          </a:p>
        </p:txBody>
      </p:sp>
      <p:graphicFrame>
        <p:nvGraphicFramePr>
          <p:cNvPr id="4" name="图示 3">
            <a:extLst>
              <a:ext uri="{FF2B5EF4-FFF2-40B4-BE49-F238E27FC236}">
                <a16:creationId xmlns:a16="http://schemas.microsoft.com/office/drawing/2014/main" id="{2C30EA92-D355-4CC6-90BF-B0CEFCAAE878}"/>
              </a:ext>
            </a:extLst>
          </p:cNvPr>
          <p:cNvGraphicFramePr/>
          <p:nvPr>
            <p:extLst>
              <p:ext uri="{D42A27DB-BD31-4B8C-83A1-F6EECF244321}">
                <p14:modId xmlns:p14="http://schemas.microsoft.com/office/powerpoint/2010/main" val="1580285797"/>
              </p:ext>
            </p:extLst>
          </p:nvPr>
        </p:nvGraphicFramePr>
        <p:xfrm>
          <a:off x="1524000" y="249289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0380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D5EC65-9A10-410C-AFE7-4E29C476CCA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E9A5843-BC27-4274-AFA0-4DE7A4C4A44D}"/>
              </a:ext>
            </a:extLst>
          </p:cNvPr>
          <p:cNvSpPr>
            <a:spLocks noGrp="1"/>
          </p:cNvSpPr>
          <p:nvPr>
            <p:ph idx="1"/>
          </p:nvPr>
        </p:nvSpPr>
        <p:spPr/>
        <p:txBody>
          <a:bodyPr/>
          <a:lstStyle/>
          <a:p>
            <a:pPr marL="0" indent="0">
              <a:buNone/>
            </a:pPr>
            <a:r>
              <a:rPr lang="zh-CN" altLang="en-US" b="1" dirty="0"/>
              <a:t>三、人员培训的方法</a:t>
            </a:r>
          </a:p>
          <a:p>
            <a:r>
              <a:rPr lang="zh-CN" altLang="en-US" b="1" dirty="0"/>
              <a:t>培训分类</a:t>
            </a:r>
          </a:p>
        </p:txBody>
      </p:sp>
      <p:graphicFrame>
        <p:nvGraphicFramePr>
          <p:cNvPr id="4" name="图示 3">
            <a:extLst>
              <a:ext uri="{FF2B5EF4-FFF2-40B4-BE49-F238E27FC236}">
                <a16:creationId xmlns:a16="http://schemas.microsoft.com/office/drawing/2014/main" id="{D23E06CD-3299-4169-9563-9BC7C6EB7E6A}"/>
              </a:ext>
            </a:extLst>
          </p:cNvPr>
          <p:cNvGraphicFramePr/>
          <p:nvPr>
            <p:extLst>
              <p:ext uri="{D42A27DB-BD31-4B8C-83A1-F6EECF244321}">
                <p14:modId xmlns:p14="http://schemas.microsoft.com/office/powerpoint/2010/main" val="1043670977"/>
              </p:ext>
            </p:extLst>
          </p:nvPr>
        </p:nvGraphicFramePr>
        <p:xfrm>
          <a:off x="2627784" y="270892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2277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E1A535-CE04-4231-832F-51444F2A834D}"/>
              </a:ext>
            </a:extLst>
          </p:cNvPr>
          <p:cNvSpPr>
            <a:spLocks noGrp="1"/>
          </p:cNvSpPr>
          <p:nvPr>
            <p:ph idx="1"/>
          </p:nvPr>
        </p:nvSpPr>
        <p:spPr>
          <a:xfrm>
            <a:off x="301625" y="692696"/>
            <a:ext cx="8540750" cy="4194175"/>
          </a:xfrm>
        </p:spPr>
        <p:txBody>
          <a:bodyPr/>
          <a:lstStyle/>
          <a:p>
            <a:r>
              <a:rPr lang="zh-CN" altLang="en-US" b="1" dirty="0"/>
              <a:t>培训的方法</a:t>
            </a:r>
          </a:p>
          <a:p>
            <a:pPr marL="0" indent="0">
              <a:buNone/>
            </a:pPr>
            <a:r>
              <a:rPr lang="en-US" altLang="zh-CN" b="1" dirty="0"/>
              <a:t>  </a:t>
            </a:r>
            <a:r>
              <a:rPr lang="en-US" altLang="zh-CN" sz="2800" b="1" dirty="0"/>
              <a:t>1. </a:t>
            </a:r>
            <a:r>
              <a:rPr lang="zh-CN" altLang="en-US" sz="2800" b="1" dirty="0"/>
              <a:t>讲授法</a:t>
            </a:r>
          </a:p>
          <a:p>
            <a:pPr>
              <a:buFont typeface="Wingdings" panose="05000000000000000000" pitchFamily="2" charset="2"/>
              <a:buChar char="ü"/>
            </a:pPr>
            <a:r>
              <a:rPr lang="zh-CN" altLang="en-US" sz="2800" b="1" dirty="0"/>
              <a:t>运用方便，便于培训者控制整个过程。但单向信息传递，反馈效果差。</a:t>
            </a:r>
          </a:p>
          <a:p>
            <a:pPr>
              <a:buFont typeface="Wingdings" panose="05000000000000000000" pitchFamily="2" charset="2"/>
              <a:buChar char="ü"/>
            </a:pPr>
            <a:r>
              <a:rPr lang="zh-CN" altLang="en-US" sz="2800" b="1" dirty="0"/>
              <a:t>常被用于一些理念性知识的培训。</a:t>
            </a:r>
          </a:p>
        </p:txBody>
      </p:sp>
      <p:pic>
        <p:nvPicPr>
          <p:cNvPr id="4" name="Picture 4" descr="https://timgsa.baidu.com/timg?image&amp;quality=80&amp;size=b9999_10000&amp;sec=1548438446084&amp;di=b887a342205d5658a7c04b037780ee3f&amp;imgtype=0&amp;src=http%3A%2F%2Fpic43.photophoto.cn%2F20170607%2F0017029550483352_b.jpg">
            <a:extLst>
              <a:ext uri="{FF2B5EF4-FFF2-40B4-BE49-F238E27FC236}">
                <a16:creationId xmlns:a16="http://schemas.microsoft.com/office/drawing/2014/main" id="{18C9E563-6456-4A31-8B74-C9A5C199EF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89"/>
          <a:stretch/>
        </p:blipFill>
        <p:spPr bwMode="auto">
          <a:xfrm>
            <a:off x="1842831" y="3349346"/>
            <a:ext cx="5458338" cy="3530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63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a:xfrm>
            <a:off x="563498" y="1124745"/>
            <a:ext cx="8017004"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b="1" dirty="0"/>
              <a:t>2. </a:t>
            </a:r>
            <a:r>
              <a:rPr lang="zh-CN" altLang="en-US" b="1" dirty="0"/>
              <a:t>视听技术法</a:t>
            </a:r>
            <a:endParaRPr lang="en-US" altLang="zh-CN" b="1" dirty="0"/>
          </a:p>
          <a:p>
            <a:pPr marL="0" indent="457200">
              <a:spcBef>
                <a:spcPct val="0"/>
              </a:spcBef>
              <a:buNone/>
            </a:pPr>
            <a:r>
              <a:rPr lang="zh-CN" altLang="en-US" b="1" dirty="0"/>
              <a:t>运用视觉与听觉的感知方式，直观鲜明；但学员的反馈与实践较差，且制作和购买的成本高，内容易过时。它多用于介绍组织概况、传授技能等方面的培训，也可用于概念性知识的培训。</a:t>
            </a:r>
          </a:p>
          <a:p>
            <a:pPr marL="0" indent="457200">
              <a:spcBef>
                <a:spcPct val="0"/>
              </a:spcBef>
              <a:buNone/>
            </a:pPr>
            <a:endParaRPr lang="zh-CN" altLang="en-US" sz="1800" b="1" dirty="0"/>
          </a:p>
        </p:txBody>
      </p:sp>
      <p:pic>
        <p:nvPicPr>
          <p:cNvPr id="1026" name="Picture 2" descr="https://ss0.bdstatic.com/70cFuHSh_Q1YnxGkpoWK1HF6hhy/it/u=1852387193,476107997&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356992"/>
            <a:ext cx="5400600" cy="3532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099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a:xfrm>
            <a:off x="563498" y="1340768"/>
            <a:ext cx="8017004"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b="1" dirty="0"/>
              <a:t>3. </a:t>
            </a:r>
            <a:r>
              <a:rPr lang="zh-CN" altLang="en-US" b="1" dirty="0"/>
              <a:t>讨论法</a:t>
            </a:r>
          </a:p>
          <a:p>
            <a:pPr marL="0" indent="457200">
              <a:spcBef>
                <a:spcPct val="0"/>
              </a:spcBef>
              <a:buNone/>
            </a:pPr>
            <a:r>
              <a:rPr lang="zh-CN" altLang="en-US" b="1" dirty="0"/>
              <a:t>按照费用与操作的复杂程序又可分成研讨会与一般小组讨论两种方式。两种方式的比较如下：</a:t>
            </a:r>
          </a:p>
        </p:txBody>
      </p:sp>
      <p:graphicFrame>
        <p:nvGraphicFramePr>
          <p:cNvPr id="7" name="表格 6"/>
          <p:cNvGraphicFramePr>
            <a:graphicFrameLocks noGrp="1"/>
          </p:cNvGraphicFramePr>
          <p:nvPr>
            <p:extLst>
              <p:ext uri="{D42A27DB-BD31-4B8C-83A1-F6EECF244321}">
                <p14:modId xmlns:p14="http://schemas.microsoft.com/office/powerpoint/2010/main" val="2679727522"/>
              </p:ext>
            </p:extLst>
          </p:nvPr>
        </p:nvGraphicFramePr>
        <p:xfrm>
          <a:off x="692112" y="2852936"/>
          <a:ext cx="7888388" cy="3188019"/>
        </p:xfrm>
        <a:graphic>
          <a:graphicData uri="http://schemas.openxmlformats.org/drawingml/2006/table">
            <a:tbl>
              <a:tblPr firstRow="1" firstCol="1" bandRow="1">
                <a:tableStyleId>{5DA37D80-6434-44D0-A028-1B22A696006F}</a:tableStyleId>
              </a:tblPr>
              <a:tblGrid>
                <a:gridCol w="1066852">
                  <a:extLst>
                    <a:ext uri="{9D8B030D-6E8A-4147-A177-3AD203B41FA5}">
                      <a16:colId xmlns:a16="http://schemas.microsoft.com/office/drawing/2014/main" val="20000"/>
                    </a:ext>
                  </a:extLst>
                </a:gridCol>
                <a:gridCol w="2273699">
                  <a:extLst>
                    <a:ext uri="{9D8B030D-6E8A-4147-A177-3AD203B41FA5}">
                      <a16:colId xmlns:a16="http://schemas.microsoft.com/office/drawing/2014/main" val="20001"/>
                    </a:ext>
                  </a:extLst>
                </a:gridCol>
                <a:gridCol w="2273699">
                  <a:extLst>
                    <a:ext uri="{9D8B030D-6E8A-4147-A177-3AD203B41FA5}">
                      <a16:colId xmlns:a16="http://schemas.microsoft.com/office/drawing/2014/main" val="20002"/>
                    </a:ext>
                  </a:extLst>
                </a:gridCol>
                <a:gridCol w="2274138">
                  <a:extLst>
                    <a:ext uri="{9D8B030D-6E8A-4147-A177-3AD203B41FA5}">
                      <a16:colId xmlns:a16="http://schemas.microsoft.com/office/drawing/2014/main" val="20003"/>
                    </a:ext>
                  </a:extLst>
                </a:gridCol>
              </a:tblGrid>
              <a:tr h="598679">
                <a:tc>
                  <a:txBody>
                    <a:bodyPr/>
                    <a:lstStyle/>
                    <a:p>
                      <a:pPr algn="ctr">
                        <a:lnSpc>
                          <a:spcPct val="100000"/>
                        </a:lnSpc>
                        <a:spcBef>
                          <a:spcPts val="0"/>
                        </a:spcBef>
                        <a:spcAft>
                          <a:spcPts val="0"/>
                        </a:spcAft>
                      </a:pPr>
                      <a:r>
                        <a:rPr lang="zh-CN" sz="2000" kern="100" dirty="0">
                          <a:effectLst/>
                        </a:rPr>
                        <a:t>方式</a:t>
                      </a:r>
                      <a:endParaRPr lang="zh-CN" sz="20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solidFill>
                      <a:schemeClr val="bg2">
                        <a:lumMod val="20000"/>
                        <a:lumOff val="80000"/>
                      </a:schemeClr>
                    </a:solidFill>
                  </a:tcPr>
                </a:tc>
                <a:tc>
                  <a:txBody>
                    <a:bodyPr/>
                    <a:lstStyle/>
                    <a:p>
                      <a:pPr algn="ctr">
                        <a:lnSpc>
                          <a:spcPct val="100000"/>
                        </a:lnSpc>
                        <a:spcBef>
                          <a:spcPts val="0"/>
                        </a:spcBef>
                        <a:spcAft>
                          <a:spcPts val="0"/>
                        </a:spcAft>
                        <a:buNone/>
                      </a:pPr>
                      <a:r>
                        <a:rPr lang="zh-CN" altLang="en-US" sz="2000" kern="100" dirty="0">
                          <a:effectLst/>
                        </a:rPr>
                        <a:t>特点</a:t>
                      </a:r>
                      <a:endParaRPr lang="zh-CN" altLang="en-US" sz="20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solidFill>
                      <a:schemeClr val="bg2">
                        <a:lumMod val="20000"/>
                        <a:lumOff val="80000"/>
                      </a:schemeClr>
                    </a:solidFill>
                  </a:tcPr>
                </a:tc>
                <a:tc>
                  <a:txBody>
                    <a:bodyPr/>
                    <a:lstStyle/>
                    <a:p>
                      <a:pPr algn="ctr">
                        <a:lnSpc>
                          <a:spcPct val="100000"/>
                        </a:lnSpc>
                        <a:spcBef>
                          <a:spcPts val="0"/>
                        </a:spcBef>
                        <a:spcAft>
                          <a:spcPts val="0"/>
                        </a:spcAft>
                      </a:pPr>
                      <a:r>
                        <a:rPr lang="zh-CN" sz="2000" kern="100" dirty="0">
                          <a:effectLst/>
                        </a:rPr>
                        <a:t>优点</a:t>
                      </a:r>
                      <a:endParaRPr lang="zh-CN" sz="20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solidFill>
                      <a:schemeClr val="bg2">
                        <a:lumMod val="20000"/>
                        <a:lumOff val="80000"/>
                      </a:schemeClr>
                    </a:solidFill>
                  </a:tcPr>
                </a:tc>
                <a:tc>
                  <a:txBody>
                    <a:bodyPr/>
                    <a:lstStyle/>
                    <a:p>
                      <a:pPr algn="ctr">
                        <a:lnSpc>
                          <a:spcPct val="100000"/>
                        </a:lnSpc>
                        <a:spcBef>
                          <a:spcPts val="0"/>
                        </a:spcBef>
                        <a:spcAft>
                          <a:spcPts val="0"/>
                        </a:spcAft>
                      </a:pPr>
                      <a:r>
                        <a:rPr lang="zh-CN" sz="2000" kern="100" dirty="0">
                          <a:effectLst/>
                        </a:rPr>
                        <a:t>缺点</a:t>
                      </a:r>
                      <a:endParaRPr lang="zh-CN" sz="20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solidFill>
                      <a:schemeClr val="bg2">
                        <a:lumMod val="20000"/>
                        <a:lumOff val="80000"/>
                      </a:schemeClr>
                    </a:solidFill>
                  </a:tcPr>
                </a:tc>
                <a:extLst>
                  <a:ext uri="{0D108BD9-81ED-4DB2-BD59-A6C34878D82A}">
                    <a16:rowId xmlns:a16="http://schemas.microsoft.com/office/drawing/2014/main" val="10000"/>
                  </a:ext>
                </a:extLst>
              </a:tr>
              <a:tr h="1152848">
                <a:tc>
                  <a:txBody>
                    <a:bodyPr/>
                    <a:lstStyle/>
                    <a:p>
                      <a:pPr algn="ctr">
                        <a:lnSpc>
                          <a:spcPct val="100000"/>
                        </a:lnSpc>
                        <a:spcBef>
                          <a:spcPts val="0"/>
                        </a:spcBef>
                        <a:spcAft>
                          <a:spcPts val="0"/>
                        </a:spcAft>
                      </a:pPr>
                      <a:r>
                        <a:rPr lang="zh-CN" altLang="en-US" sz="1800" b="0" dirty="0">
                          <a:solidFill>
                            <a:schemeClr val="accent2">
                              <a:lumMod val="50000"/>
                            </a:schemeClr>
                          </a:solidFill>
                          <a:sym typeface="+mn-ea"/>
                        </a:rPr>
                        <a:t>研讨会</a:t>
                      </a:r>
                      <a:endParaRPr lang="zh-CN" altLang="en-US" sz="1800" b="0" kern="100" dirty="0">
                        <a:solidFill>
                          <a:schemeClr val="accent2">
                            <a:lumMod val="50000"/>
                          </a:schemeClr>
                        </a:solidFill>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solidFill>
                      <a:schemeClr val="bg2">
                        <a:lumMod val="20000"/>
                        <a:lumOff val="80000"/>
                      </a:schemeClr>
                    </a:solidFill>
                  </a:tcPr>
                </a:tc>
                <a:tc>
                  <a:txBody>
                    <a:bodyPr/>
                    <a:lstStyle/>
                    <a:p>
                      <a:pPr algn="just">
                        <a:lnSpc>
                          <a:spcPct val="100000"/>
                        </a:lnSpc>
                        <a:spcBef>
                          <a:spcPts val="0"/>
                        </a:spcBef>
                        <a:spcAft>
                          <a:spcPts val="0"/>
                        </a:spcAft>
                        <a:buNone/>
                      </a:pPr>
                      <a:r>
                        <a:rPr lang="zh-CN" altLang="en-US" sz="1800" kern="100" dirty="0">
                          <a:solidFill>
                            <a:schemeClr val="accent2">
                              <a:lumMod val="50000"/>
                            </a:schemeClr>
                          </a:solidFill>
                          <a:effectLst/>
                        </a:rPr>
                        <a:t>以专题演讲为主，中途或会后允许学员与演讲者进行交流沟通。</a:t>
                      </a:r>
                      <a:endParaRPr lang="zh-CN" altLang="en-US" sz="1800" kern="100" dirty="0">
                        <a:solidFill>
                          <a:schemeClr val="accent2">
                            <a:lumMod val="50000"/>
                          </a:schemeClr>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solidFill>
                      <a:schemeClr val="bg2">
                        <a:lumMod val="20000"/>
                        <a:lumOff val="80000"/>
                      </a:schemeClr>
                    </a:solidFill>
                  </a:tcPr>
                </a:tc>
                <a:tc>
                  <a:txBody>
                    <a:bodyPr/>
                    <a:lstStyle/>
                    <a:p>
                      <a:pPr algn="just">
                        <a:lnSpc>
                          <a:spcPct val="100000"/>
                        </a:lnSpc>
                        <a:spcBef>
                          <a:spcPts val="0"/>
                        </a:spcBef>
                        <a:spcAft>
                          <a:spcPts val="0"/>
                        </a:spcAft>
                      </a:pPr>
                      <a:r>
                        <a:rPr lang="zh-CN" sz="1800" kern="100" dirty="0">
                          <a:solidFill>
                            <a:schemeClr val="accent2">
                              <a:lumMod val="50000"/>
                            </a:schemeClr>
                          </a:solidFill>
                          <a:effectLst/>
                        </a:rPr>
                        <a:t>信息可以多向传递，与讲授法相比反馈效果较好。</a:t>
                      </a:r>
                      <a:endParaRPr lang="zh-CN" sz="1800" kern="100" dirty="0">
                        <a:solidFill>
                          <a:schemeClr val="accent2">
                            <a:lumMod val="50000"/>
                          </a:schemeClr>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solidFill>
                      <a:schemeClr val="bg2">
                        <a:lumMod val="20000"/>
                        <a:lumOff val="80000"/>
                      </a:schemeClr>
                    </a:solidFill>
                  </a:tcPr>
                </a:tc>
                <a:tc>
                  <a:txBody>
                    <a:bodyPr/>
                    <a:lstStyle/>
                    <a:p>
                      <a:pPr algn="just">
                        <a:lnSpc>
                          <a:spcPct val="100000"/>
                        </a:lnSpc>
                        <a:spcBef>
                          <a:spcPts val="0"/>
                        </a:spcBef>
                        <a:spcAft>
                          <a:spcPts val="0"/>
                        </a:spcAft>
                      </a:pPr>
                      <a:r>
                        <a:rPr lang="zh-CN" sz="1800" kern="100" dirty="0">
                          <a:solidFill>
                            <a:schemeClr val="accent2">
                              <a:lumMod val="50000"/>
                            </a:schemeClr>
                          </a:solidFill>
                          <a:effectLst/>
                        </a:rPr>
                        <a:t>费用较高。</a:t>
                      </a:r>
                      <a:endParaRPr lang="zh-CN" sz="1800" kern="100" dirty="0">
                        <a:solidFill>
                          <a:schemeClr val="accent2">
                            <a:lumMod val="50000"/>
                          </a:schemeClr>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solidFill>
                      <a:schemeClr val="bg2">
                        <a:lumMod val="20000"/>
                        <a:lumOff val="80000"/>
                      </a:schemeClr>
                    </a:solidFill>
                  </a:tcPr>
                </a:tc>
                <a:extLst>
                  <a:ext uri="{0D108BD9-81ED-4DB2-BD59-A6C34878D82A}">
                    <a16:rowId xmlns:a16="http://schemas.microsoft.com/office/drawing/2014/main" val="10001"/>
                  </a:ext>
                </a:extLst>
              </a:tr>
              <a:tr h="1436492">
                <a:tc>
                  <a:txBody>
                    <a:bodyPr/>
                    <a:lstStyle/>
                    <a:p>
                      <a:pPr algn="ctr">
                        <a:lnSpc>
                          <a:spcPct val="100000"/>
                        </a:lnSpc>
                        <a:spcBef>
                          <a:spcPts val="0"/>
                        </a:spcBef>
                        <a:spcAft>
                          <a:spcPts val="0"/>
                        </a:spcAft>
                      </a:pPr>
                      <a:r>
                        <a:rPr lang="zh-CN" altLang="en-US" sz="1800" b="0" dirty="0">
                          <a:solidFill>
                            <a:schemeClr val="accent2">
                              <a:lumMod val="50000"/>
                            </a:schemeClr>
                          </a:solidFill>
                          <a:sym typeface="+mn-ea"/>
                        </a:rPr>
                        <a:t>一般小组讨论</a:t>
                      </a:r>
                      <a:endParaRPr lang="zh-CN" altLang="en-US" sz="1800" b="0" kern="100" dirty="0">
                        <a:solidFill>
                          <a:schemeClr val="accent2">
                            <a:lumMod val="50000"/>
                          </a:schemeClr>
                        </a:solidFill>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solidFill>
                      <a:schemeClr val="bg2">
                        <a:lumMod val="20000"/>
                        <a:lumOff val="80000"/>
                      </a:schemeClr>
                    </a:solidFill>
                  </a:tcPr>
                </a:tc>
                <a:tc>
                  <a:txBody>
                    <a:bodyPr/>
                    <a:lstStyle/>
                    <a:p>
                      <a:pPr algn="just">
                        <a:lnSpc>
                          <a:spcPct val="100000"/>
                        </a:lnSpc>
                        <a:spcBef>
                          <a:spcPts val="0"/>
                        </a:spcBef>
                        <a:spcAft>
                          <a:spcPts val="0"/>
                        </a:spcAft>
                        <a:buNone/>
                      </a:pPr>
                      <a:r>
                        <a:rPr lang="zh-CN" altLang="en-US" sz="1800" kern="100" dirty="0">
                          <a:solidFill>
                            <a:schemeClr val="accent2">
                              <a:lumMod val="50000"/>
                            </a:schemeClr>
                          </a:solidFill>
                          <a:effectLst/>
                        </a:rPr>
                        <a:t>信息交流时方式为多向传递</a:t>
                      </a:r>
                      <a:endParaRPr lang="zh-CN" altLang="en-US" sz="1800" kern="100" dirty="0">
                        <a:solidFill>
                          <a:schemeClr val="accent2">
                            <a:lumMod val="50000"/>
                          </a:schemeClr>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solidFill>
                      <a:schemeClr val="bg2">
                        <a:lumMod val="20000"/>
                        <a:lumOff val="80000"/>
                      </a:schemeClr>
                    </a:solidFill>
                  </a:tcPr>
                </a:tc>
                <a:tc>
                  <a:txBody>
                    <a:bodyPr/>
                    <a:lstStyle/>
                    <a:p>
                      <a:pPr algn="just">
                        <a:lnSpc>
                          <a:spcPct val="100000"/>
                        </a:lnSpc>
                        <a:spcBef>
                          <a:spcPts val="0"/>
                        </a:spcBef>
                        <a:spcAft>
                          <a:spcPts val="0"/>
                        </a:spcAft>
                      </a:pPr>
                      <a:r>
                        <a:rPr lang="zh-CN" sz="1800" kern="100" dirty="0">
                          <a:solidFill>
                            <a:schemeClr val="accent2">
                              <a:lumMod val="50000"/>
                            </a:schemeClr>
                          </a:solidFill>
                          <a:effectLst/>
                        </a:rPr>
                        <a:t>学员的参与度高，费用较低。</a:t>
                      </a:r>
                      <a:endParaRPr lang="zh-CN" sz="1800" kern="100" dirty="0">
                        <a:solidFill>
                          <a:schemeClr val="accent2">
                            <a:lumMod val="50000"/>
                          </a:schemeClr>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solidFill>
                      <a:schemeClr val="bg2">
                        <a:lumMod val="20000"/>
                        <a:lumOff val="80000"/>
                      </a:schemeClr>
                    </a:solidFill>
                  </a:tcPr>
                </a:tc>
                <a:tc>
                  <a:txBody>
                    <a:bodyPr/>
                    <a:lstStyle/>
                    <a:p>
                      <a:pPr algn="just">
                        <a:lnSpc>
                          <a:spcPct val="100000"/>
                        </a:lnSpc>
                        <a:spcBef>
                          <a:spcPts val="0"/>
                        </a:spcBef>
                        <a:spcAft>
                          <a:spcPts val="0"/>
                        </a:spcAft>
                      </a:pPr>
                      <a:r>
                        <a:rPr lang="zh-CN" sz="1800" kern="100" dirty="0">
                          <a:solidFill>
                            <a:schemeClr val="accent2">
                              <a:lumMod val="50000"/>
                            </a:schemeClr>
                          </a:solidFill>
                          <a:effectLst/>
                        </a:rPr>
                        <a:t>对培训教师的要求较高；多用于巩固知识，训练学员分析、解决问题的能力与人际交往能力。</a:t>
                      </a:r>
                      <a:endParaRPr lang="zh-CN" sz="1800" kern="100" dirty="0">
                        <a:solidFill>
                          <a:schemeClr val="accent2">
                            <a:lumMod val="50000"/>
                          </a:schemeClr>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solidFill>
                      <a:schemeClr val="bg2">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94540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a:xfrm>
            <a:off x="563498" y="764704"/>
            <a:ext cx="8017004"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b="1" dirty="0"/>
              <a:t>4. </a:t>
            </a:r>
            <a:r>
              <a:rPr lang="zh-CN" altLang="en-US" b="1" dirty="0"/>
              <a:t>案例研讨法</a:t>
            </a:r>
            <a:endParaRPr lang="en-US" altLang="zh-CN" b="1" dirty="0"/>
          </a:p>
          <a:p>
            <a:pPr marL="0" indent="457200">
              <a:spcBef>
                <a:spcPct val="0"/>
              </a:spcBef>
              <a:buNone/>
            </a:pPr>
            <a:r>
              <a:rPr lang="zh-CN" altLang="en-US" b="1" dirty="0"/>
              <a:t>通过向培训对象提供相关的背景资料，让其寻找合适的解决方法。使用费用低，反馈效果好。可以训练学员分析、解决问题的能力，多用于知识类的培训。但需要的时间较长，与问题相关的资料有时可能不甚明了，影响分析的结果。</a:t>
            </a:r>
          </a:p>
          <a:p>
            <a:pPr marL="0" indent="457200">
              <a:spcBef>
                <a:spcPct val="0"/>
              </a:spcBef>
              <a:buNone/>
            </a:pPr>
            <a:endParaRPr lang="zh-CN" altLang="en-US" b="1" dirty="0"/>
          </a:p>
        </p:txBody>
      </p:sp>
      <p:pic>
        <p:nvPicPr>
          <p:cNvPr id="3074" name="Picture 2" descr="https://ss0.bdstatic.com/70cFuHSh_Q1YnxGkpoWK1HF6hhy/it/u=553831187,1822696013&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399233"/>
            <a:ext cx="5328592"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359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a:xfrm>
            <a:off x="563498" y="1268760"/>
            <a:ext cx="8017004"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b="1" dirty="0"/>
              <a:t>5. </a:t>
            </a:r>
            <a:r>
              <a:rPr lang="zh-CN" altLang="en-US" b="1" dirty="0"/>
              <a:t>角色扮演法</a:t>
            </a:r>
            <a:endParaRPr lang="en-US" altLang="zh-CN" b="1" dirty="0"/>
          </a:p>
          <a:p>
            <a:pPr marL="0" indent="457200">
              <a:spcBef>
                <a:spcPct val="0"/>
              </a:spcBef>
              <a:buNone/>
            </a:pPr>
            <a:r>
              <a:rPr lang="zh-CN" altLang="en-US" b="1" dirty="0"/>
              <a:t>让受训者在培训教师设计的工作情境中扮演某个角色，其他学员与培训教师在学员表演后做适当的点评。信息传递多向化，反馈效果好、实践性强、费用低。多用于人际关系能力的训练。</a:t>
            </a:r>
          </a:p>
        </p:txBody>
      </p:sp>
      <p:pic>
        <p:nvPicPr>
          <p:cNvPr id="5122" name="Picture 2" descr="https://ss0.bdstatic.com/70cFuHSh_Q1YnxGkpoWK1HF6hhy/it/u=3973657895,1091987055&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784" y="3501008"/>
            <a:ext cx="5066431"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822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a:xfrm>
            <a:off x="563498" y="764704"/>
            <a:ext cx="8017004"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b="1" dirty="0"/>
              <a:t>5. </a:t>
            </a:r>
            <a:r>
              <a:rPr lang="zh-CN" altLang="en-US" b="1" dirty="0"/>
              <a:t>互动小组法</a:t>
            </a:r>
            <a:endParaRPr lang="en-US" altLang="zh-CN" b="1" dirty="0"/>
          </a:p>
          <a:p>
            <a:pPr marL="0" indent="457200">
              <a:spcBef>
                <a:spcPct val="0"/>
              </a:spcBef>
              <a:buNone/>
            </a:pPr>
            <a:r>
              <a:rPr lang="zh-CN" altLang="en-US" b="1" dirty="0"/>
              <a:t>让学员通过培训活动中的亲身体验增强处理人际关系的能力。此法主要适用于管理人员的实践训练与沟通训练。其优点是可明显提高人际关系与沟通的能力，但其效果在很大程度上依赖于培训教师的水平。</a:t>
            </a:r>
          </a:p>
        </p:txBody>
      </p:sp>
      <p:pic>
        <p:nvPicPr>
          <p:cNvPr id="6146" name="Picture 2" descr="https://ss1.bdstatic.com/70cFvXSh_Q1YnxGkpoWK1HF6hhy/it/u=2274219294,708737035&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570" y="3497534"/>
            <a:ext cx="5086860" cy="338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4767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a:xfrm>
            <a:off x="563498" y="1340769"/>
            <a:ext cx="8017004"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b="1" dirty="0"/>
              <a:t>6. </a:t>
            </a:r>
            <a:r>
              <a:rPr lang="zh-CN" altLang="en-US" b="1" dirty="0"/>
              <a:t>师徒传承法</a:t>
            </a:r>
            <a:endParaRPr lang="en-US" altLang="zh-CN" b="1" dirty="0"/>
          </a:p>
          <a:p>
            <a:pPr marL="0" indent="457200">
              <a:spcBef>
                <a:spcPct val="0"/>
              </a:spcBef>
              <a:buNone/>
            </a:pPr>
            <a:r>
              <a:rPr lang="zh-CN" altLang="en-US" b="1" dirty="0"/>
              <a:t>由一个在年龄上或经验上资深的人员，支持一位资历较浅者进行个人发展或生涯发展的方式。师傅的角色包含了教练、顾问以及支持者。</a:t>
            </a:r>
          </a:p>
        </p:txBody>
      </p:sp>
      <p:pic>
        <p:nvPicPr>
          <p:cNvPr id="7170" name="Picture 2" descr="https://ss3.bdstatic.com/70cFv8Sh_Q1YnxGkpoWK1HF6hhy/it/u=4201693184,65539831&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843" y="3163788"/>
            <a:ext cx="5396314" cy="3721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82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FDE24544-7016-4461-89CC-5F29A5E3213F}"/>
              </a:ext>
            </a:extLst>
          </p:cNvPr>
          <p:cNvSpPr>
            <a:spLocks noGrp="1" noRot="1" noChangeArrowheads="1"/>
          </p:cNvSpPr>
          <p:nvPr>
            <p:ph type="title"/>
          </p:nvPr>
        </p:nvSpPr>
        <p:spPr/>
        <p:txBody>
          <a:bodyPr/>
          <a:lstStyle/>
          <a:p>
            <a:pPr eaLnBrk="1" hangingPunct="1"/>
            <a:r>
              <a:rPr lang="zh-CN" altLang="en-US" b="1" dirty="0">
                <a:latin typeface="宋体" panose="02010600030101010101" pitchFamily="2" charset="-122"/>
              </a:rPr>
              <a:t>人员配备的任务、程序和原则</a:t>
            </a:r>
          </a:p>
        </p:txBody>
      </p:sp>
      <p:sp>
        <p:nvSpPr>
          <p:cNvPr id="88067" name="Rectangle 3">
            <a:extLst>
              <a:ext uri="{FF2B5EF4-FFF2-40B4-BE49-F238E27FC236}">
                <a16:creationId xmlns:a16="http://schemas.microsoft.com/office/drawing/2014/main" id="{4D0C9501-A07B-4237-A974-3D00E5DB739D}"/>
              </a:ext>
            </a:extLst>
          </p:cNvPr>
          <p:cNvSpPr>
            <a:spLocks noGrp="1" noRot="1" noChangeArrowheads="1"/>
          </p:cNvSpPr>
          <p:nvPr>
            <p:ph type="body" idx="1"/>
          </p:nvPr>
        </p:nvSpPr>
        <p:spPr>
          <a:xfrm>
            <a:off x="468313" y="1700213"/>
            <a:ext cx="8424862" cy="4609107"/>
          </a:xfrm>
        </p:spPr>
        <p:txBody>
          <a:bodyPr/>
          <a:lstStyle/>
          <a:p>
            <a:pPr eaLnBrk="1" hangingPunct="1">
              <a:lnSpc>
                <a:spcPct val="150000"/>
              </a:lnSpc>
              <a:buFont typeface="Wingdings" panose="05000000000000000000" pitchFamily="2" charset="2"/>
              <a:buNone/>
            </a:pPr>
            <a:r>
              <a:rPr lang="zh-CN" altLang="en-US" b="1" dirty="0">
                <a:latin typeface="宋体" panose="02010600030101010101" pitchFamily="2" charset="-122"/>
              </a:rPr>
              <a:t>一、人员配备的任务</a:t>
            </a:r>
          </a:p>
          <a:p>
            <a:pPr lvl="0">
              <a:lnSpc>
                <a:spcPct val="150000"/>
              </a:lnSpc>
              <a:spcBef>
                <a:spcPts val="0"/>
              </a:spcBef>
              <a:spcAft>
                <a:spcPts val="0"/>
              </a:spcAft>
            </a:pPr>
            <a:r>
              <a:rPr lang="zh-CN" altLang="en-US" b="1" dirty="0"/>
              <a:t>为组织岗位物色合适的人选</a:t>
            </a:r>
            <a:endParaRPr lang="en-US" altLang="zh-CN" b="1" dirty="0"/>
          </a:p>
          <a:p>
            <a:pPr>
              <a:lnSpc>
                <a:spcPct val="150000"/>
              </a:lnSpc>
              <a:spcBef>
                <a:spcPts val="0"/>
              </a:spcBef>
              <a:spcAft>
                <a:spcPts val="0"/>
              </a:spcAft>
            </a:pPr>
            <a:r>
              <a:rPr lang="zh-CN" altLang="en-US" b="1" dirty="0"/>
              <a:t>促进组织结构功能的有效发挥</a:t>
            </a:r>
          </a:p>
          <a:p>
            <a:pPr>
              <a:lnSpc>
                <a:spcPct val="150000"/>
              </a:lnSpc>
              <a:spcBef>
                <a:spcPts val="0"/>
              </a:spcBef>
              <a:spcAft>
                <a:spcPts val="0"/>
              </a:spcAft>
            </a:pPr>
            <a:r>
              <a:rPr lang="zh-CN" altLang="en-US" b="1" dirty="0"/>
              <a:t>充分开发和挖掘组织内的人力资源</a:t>
            </a:r>
          </a:p>
          <a:p>
            <a:pPr>
              <a:lnSpc>
                <a:spcPct val="150000"/>
              </a:lnSpc>
              <a:spcBef>
                <a:spcPts val="0"/>
              </a:spcBef>
              <a:spcAft>
                <a:spcPts val="0"/>
              </a:spcAft>
            </a:pPr>
            <a:r>
              <a:rPr lang="zh-CN" altLang="en-US" b="1" dirty="0"/>
              <a:t>促进人的全面和自由的发展</a:t>
            </a:r>
          </a:p>
          <a:p>
            <a:pPr marL="0" lvl="0" indent="0">
              <a:lnSpc>
                <a:spcPct val="100000"/>
              </a:lnSpc>
              <a:spcBef>
                <a:spcPts val="0"/>
              </a:spcBef>
              <a:spcAft>
                <a:spcPts val="0"/>
              </a:spcAft>
              <a:buNone/>
            </a:pPr>
            <a:endParaRPr lang="zh-CN" altLang="en-US"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D53F08AA-C17D-49CE-B9C0-744901CFBC71}"/>
              </a:ext>
            </a:extLst>
          </p:cNvPr>
          <p:cNvSpPr>
            <a:spLocks noGrp="1" noRot="1" noChangeArrowheads="1"/>
          </p:cNvSpPr>
          <p:nvPr>
            <p:ph type="title"/>
          </p:nvPr>
        </p:nvSpPr>
        <p:spPr/>
        <p:txBody>
          <a:bodyPr/>
          <a:lstStyle/>
          <a:p>
            <a:pPr eaLnBrk="1" hangingPunct="1"/>
            <a:endParaRPr lang="zh-CN" altLang="zh-CN" b="1">
              <a:latin typeface="宋体" panose="02010600030101010101" pitchFamily="2" charset="-122"/>
            </a:endParaRPr>
          </a:p>
        </p:txBody>
      </p:sp>
      <p:sp>
        <p:nvSpPr>
          <p:cNvPr id="113667" name="Rectangle 3">
            <a:extLst>
              <a:ext uri="{FF2B5EF4-FFF2-40B4-BE49-F238E27FC236}">
                <a16:creationId xmlns:a16="http://schemas.microsoft.com/office/drawing/2014/main" id="{4482BC9B-ED39-4A97-A667-EF509CA75F3E}"/>
              </a:ext>
            </a:extLst>
          </p:cNvPr>
          <p:cNvSpPr>
            <a:spLocks noGrp="1" noRot="1" noChangeArrowheads="1"/>
          </p:cNvSpPr>
          <p:nvPr>
            <p:ph type="body" idx="1"/>
          </p:nvPr>
        </p:nvSpPr>
        <p:spPr>
          <a:xfrm>
            <a:off x="468313" y="1700213"/>
            <a:ext cx="8207375" cy="4968875"/>
          </a:xfrm>
        </p:spPr>
        <p:txBody>
          <a:bodyPr/>
          <a:lstStyle/>
          <a:p>
            <a:pPr eaLnBrk="1" hangingPunct="1">
              <a:buFont typeface="Wingdings" panose="05000000000000000000" pitchFamily="2" charset="2"/>
              <a:buNone/>
            </a:pPr>
            <a:r>
              <a:rPr kumimoji="1" lang="en-US" altLang="zh-CN" sz="3900" b="1" dirty="0">
                <a:latin typeface="宋体" panose="02010600030101010101" pitchFamily="2" charset="-122"/>
              </a:rPr>
              <a:t> </a:t>
            </a:r>
            <a:r>
              <a:rPr kumimoji="1" lang="zh-CN" altLang="en-US" sz="3900" b="1" dirty="0">
                <a:latin typeface="宋体" panose="02010600030101010101" pitchFamily="2" charset="-122"/>
              </a:rPr>
              <a:t>四、管理人员的培训方法：</a:t>
            </a:r>
          </a:p>
          <a:p>
            <a:pPr eaLnBrk="1" hangingPunct="1">
              <a:buFont typeface="Wingdings" panose="05000000000000000000" pitchFamily="2" charset="2"/>
              <a:buNone/>
            </a:pPr>
            <a:r>
              <a:rPr kumimoji="1" lang="zh-CN" altLang="en-US" b="1" dirty="0">
                <a:solidFill>
                  <a:srgbClr val="CC3300"/>
                </a:solidFill>
              </a:rPr>
              <a:t>     </a:t>
            </a:r>
            <a:r>
              <a:rPr kumimoji="1" lang="en-US" altLang="zh-CN" sz="3500" b="1" dirty="0">
                <a:solidFill>
                  <a:srgbClr val="CC3300"/>
                </a:solidFill>
                <a:latin typeface="宋体" panose="02010600030101010101" pitchFamily="2" charset="-122"/>
              </a:rPr>
              <a:t>1</a:t>
            </a:r>
            <a:r>
              <a:rPr kumimoji="1" lang="zh-CN" altLang="en-US" sz="3500" b="1" dirty="0">
                <a:solidFill>
                  <a:srgbClr val="CC3300"/>
                </a:solidFill>
                <a:latin typeface="宋体" panose="02010600030101010101" pitchFamily="2" charset="-122"/>
              </a:rPr>
              <a:t>、工作轮换</a:t>
            </a:r>
            <a:endParaRPr kumimoji="1" lang="zh-CN" altLang="en-US" sz="3500" dirty="0">
              <a:solidFill>
                <a:srgbClr val="CC3300"/>
              </a:solidFill>
              <a:latin typeface="宋体" panose="02010600030101010101" pitchFamily="2" charset="-122"/>
            </a:endParaRPr>
          </a:p>
          <a:p>
            <a:pPr lvl="1" eaLnBrk="1" hangingPunct="1">
              <a:buFont typeface="Wingdings" panose="05000000000000000000" pitchFamily="2" charset="2"/>
              <a:buNone/>
            </a:pPr>
            <a:r>
              <a:rPr kumimoji="1" lang="zh-CN" altLang="en-US" sz="3500" b="1" dirty="0">
                <a:latin typeface="宋体" panose="02010600030101010101" pitchFamily="2" charset="-122"/>
              </a:rPr>
              <a:t>好处：</a:t>
            </a:r>
          </a:p>
          <a:p>
            <a:pPr lvl="2" eaLnBrk="1" hangingPunct="1">
              <a:buFont typeface="Wingdings" panose="05000000000000000000" pitchFamily="2" charset="2"/>
              <a:buNone/>
            </a:pPr>
            <a:r>
              <a:rPr kumimoji="1" lang="en-US" altLang="zh-CN" sz="3300" b="1" dirty="0">
                <a:latin typeface="宋体" panose="02010600030101010101" pitchFamily="2" charset="-122"/>
              </a:rPr>
              <a:t>a</a:t>
            </a:r>
            <a:r>
              <a:rPr kumimoji="1" lang="zh-CN" altLang="en-US" sz="3300" b="1" dirty="0">
                <a:latin typeface="宋体" panose="02010600030101010101" pitchFamily="2" charset="-122"/>
              </a:rPr>
              <a:t>）丰富技术知识和管理能力，掌握业务全貌；</a:t>
            </a:r>
          </a:p>
          <a:p>
            <a:pPr lvl="2" eaLnBrk="1" hangingPunct="1">
              <a:buFont typeface="Wingdings" panose="05000000000000000000" pitchFamily="2" charset="2"/>
              <a:buNone/>
            </a:pPr>
            <a:r>
              <a:rPr kumimoji="1" lang="en-US" altLang="zh-CN" sz="3300" b="1" dirty="0">
                <a:latin typeface="宋体" panose="02010600030101010101" pitchFamily="2" charset="-122"/>
              </a:rPr>
              <a:t>b</a:t>
            </a:r>
            <a:r>
              <a:rPr kumimoji="1" lang="zh-CN" altLang="en-US" sz="3300" b="1" dirty="0">
                <a:latin typeface="宋体" panose="02010600030101010101" pitchFamily="2" charset="-122"/>
              </a:rPr>
              <a:t>）培养协作精神和全局观念；</a:t>
            </a:r>
            <a:endParaRPr kumimoji="1" lang="zh-CN" altLang="en-US" dirty="0"/>
          </a:p>
        </p:txBody>
      </p:sp>
    </p:spTree>
    <p:extLst>
      <p:ext uri="{BB962C8B-B14F-4D97-AF65-F5344CB8AC3E}">
        <p14:creationId xmlns:p14="http://schemas.microsoft.com/office/powerpoint/2010/main" val="3472493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7C7577D0-E571-49ED-9F8C-64DEFEF75070}"/>
              </a:ext>
            </a:extLst>
          </p:cNvPr>
          <p:cNvSpPr>
            <a:spLocks noGrp="1" noRot="1" noChangeArrowheads="1"/>
          </p:cNvSpPr>
          <p:nvPr>
            <p:ph type="title"/>
          </p:nvPr>
        </p:nvSpPr>
        <p:spPr/>
        <p:txBody>
          <a:bodyPr/>
          <a:lstStyle/>
          <a:p>
            <a:pPr eaLnBrk="1" hangingPunct="1"/>
            <a:endParaRPr lang="zh-CN" altLang="zh-CN" b="1">
              <a:latin typeface="宋体" panose="02010600030101010101" pitchFamily="2" charset="-122"/>
            </a:endParaRPr>
          </a:p>
        </p:txBody>
      </p:sp>
      <p:sp>
        <p:nvSpPr>
          <p:cNvPr id="114691" name="Rectangle 3">
            <a:extLst>
              <a:ext uri="{FF2B5EF4-FFF2-40B4-BE49-F238E27FC236}">
                <a16:creationId xmlns:a16="http://schemas.microsoft.com/office/drawing/2014/main" id="{38721832-D5ED-40B9-B54D-7B1528186B0C}"/>
              </a:ext>
            </a:extLst>
          </p:cNvPr>
          <p:cNvSpPr>
            <a:spLocks noGrp="1" noRot="1" noChangeArrowheads="1"/>
          </p:cNvSpPr>
          <p:nvPr>
            <p:ph type="body" idx="1"/>
          </p:nvPr>
        </p:nvSpPr>
        <p:spPr/>
        <p:txBody>
          <a:bodyPr/>
          <a:lstStyle/>
          <a:p>
            <a:pPr eaLnBrk="1" hangingPunct="1">
              <a:buFont typeface="Wingdings" panose="05000000000000000000" pitchFamily="2" charset="2"/>
              <a:buNone/>
            </a:pPr>
            <a:r>
              <a:rPr kumimoji="1" lang="en-US" altLang="zh-CN" sz="3500" b="1">
                <a:solidFill>
                  <a:srgbClr val="CC3300"/>
                </a:solidFill>
                <a:latin typeface="宋体" panose="02010600030101010101" pitchFamily="2" charset="-122"/>
              </a:rPr>
              <a:t>2</a:t>
            </a:r>
            <a:r>
              <a:rPr kumimoji="1" lang="zh-CN" altLang="en-US" sz="3500" b="1">
                <a:solidFill>
                  <a:srgbClr val="CC3300"/>
                </a:solidFill>
                <a:latin typeface="宋体" panose="02010600030101010101" pitchFamily="2" charset="-122"/>
              </a:rPr>
              <a:t>、设置助理职务</a:t>
            </a:r>
          </a:p>
          <a:p>
            <a:pPr lvl="1" eaLnBrk="1" hangingPunct="1">
              <a:buFont typeface="Wingdings" panose="05000000000000000000" pitchFamily="2" charset="2"/>
              <a:buNone/>
            </a:pPr>
            <a:r>
              <a:rPr kumimoji="1" lang="zh-CN" altLang="en-US" sz="3500" b="1">
                <a:latin typeface="宋体" panose="02010600030101010101" pitchFamily="2" charset="-122"/>
              </a:rPr>
              <a:t> 好处：</a:t>
            </a:r>
          </a:p>
          <a:p>
            <a:pPr lvl="2" eaLnBrk="1" hangingPunct="1">
              <a:buFont typeface="Wingdings" panose="05000000000000000000" pitchFamily="2" charset="2"/>
              <a:buNone/>
            </a:pPr>
            <a:r>
              <a:rPr kumimoji="1" lang="en-US" altLang="zh-CN" sz="3300" b="1">
                <a:latin typeface="宋体" panose="02010600030101010101" pitchFamily="2" charset="-122"/>
              </a:rPr>
              <a:t>a</a:t>
            </a:r>
            <a:r>
              <a:rPr kumimoji="1" lang="zh-CN" altLang="en-US" sz="3300" b="1">
                <a:latin typeface="宋体" panose="02010600030101010101" pitchFamily="2" charset="-122"/>
              </a:rPr>
              <a:t>）减轻主要负责人的负担；</a:t>
            </a:r>
          </a:p>
          <a:p>
            <a:pPr lvl="2" eaLnBrk="1" hangingPunct="1">
              <a:buFont typeface="Wingdings" panose="05000000000000000000" pitchFamily="2" charset="2"/>
              <a:buNone/>
            </a:pPr>
            <a:r>
              <a:rPr kumimoji="1" lang="en-US" altLang="zh-CN" sz="3300" b="1">
                <a:latin typeface="宋体" panose="02010600030101010101" pitchFamily="2" charset="-122"/>
              </a:rPr>
              <a:t>b</a:t>
            </a:r>
            <a:r>
              <a:rPr kumimoji="1" lang="zh-CN" altLang="en-US" sz="3300" b="1">
                <a:latin typeface="宋体" panose="02010600030101010101" pitchFamily="2" charset="-122"/>
              </a:rPr>
              <a:t>）培训和考察待提拔人员；</a:t>
            </a:r>
          </a:p>
          <a:p>
            <a:pPr eaLnBrk="1" hangingPunct="1">
              <a:buFont typeface="Wingdings" panose="05000000000000000000" pitchFamily="2" charset="2"/>
              <a:buNone/>
            </a:pPr>
            <a:r>
              <a:rPr kumimoji="1" lang="zh-CN" altLang="en-US" sz="3500">
                <a:latin typeface="宋体" panose="02010600030101010101" pitchFamily="2" charset="-122"/>
              </a:rPr>
              <a:t>   </a:t>
            </a:r>
          </a:p>
        </p:txBody>
      </p:sp>
    </p:spTree>
    <p:extLst>
      <p:ext uri="{BB962C8B-B14F-4D97-AF65-F5344CB8AC3E}">
        <p14:creationId xmlns:p14="http://schemas.microsoft.com/office/powerpoint/2010/main" val="10137817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BFDEA412-71F7-46D4-91E2-E4958D920748}"/>
              </a:ext>
            </a:extLst>
          </p:cNvPr>
          <p:cNvSpPr>
            <a:spLocks noGrp="1" noRot="1" noChangeArrowheads="1"/>
          </p:cNvSpPr>
          <p:nvPr>
            <p:ph type="title"/>
          </p:nvPr>
        </p:nvSpPr>
        <p:spPr/>
        <p:txBody>
          <a:bodyPr/>
          <a:lstStyle/>
          <a:p>
            <a:pPr eaLnBrk="1" hangingPunct="1"/>
            <a:endParaRPr lang="zh-CN" altLang="zh-CN" b="1">
              <a:latin typeface="宋体" panose="02010600030101010101" pitchFamily="2" charset="-122"/>
            </a:endParaRPr>
          </a:p>
        </p:txBody>
      </p:sp>
      <p:sp>
        <p:nvSpPr>
          <p:cNvPr id="115715" name="Rectangle 3">
            <a:extLst>
              <a:ext uri="{FF2B5EF4-FFF2-40B4-BE49-F238E27FC236}">
                <a16:creationId xmlns:a16="http://schemas.microsoft.com/office/drawing/2014/main" id="{B37236E3-E248-4735-9EA9-0DA08C930927}"/>
              </a:ext>
            </a:extLst>
          </p:cNvPr>
          <p:cNvSpPr>
            <a:spLocks noGrp="1" noRot="1" noChangeArrowheads="1"/>
          </p:cNvSpPr>
          <p:nvPr>
            <p:ph type="body" idx="1"/>
          </p:nvPr>
        </p:nvSpPr>
        <p:spPr/>
        <p:txBody>
          <a:bodyPr/>
          <a:lstStyle/>
          <a:p>
            <a:pPr eaLnBrk="1" hangingPunct="1">
              <a:buFont typeface="Wingdings" panose="05000000000000000000" pitchFamily="2" charset="2"/>
              <a:buNone/>
            </a:pPr>
            <a:r>
              <a:rPr kumimoji="1" lang="en-US" altLang="zh-CN" sz="3500" b="1">
                <a:solidFill>
                  <a:srgbClr val="CC3300"/>
                </a:solidFill>
                <a:latin typeface="宋体" panose="02010600030101010101" pitchFamily="2" charset="-122"/>
              </a:rPr>
              <a:t>3</a:t>
            </a:r>
            <a:r>
              <a:rPr kumimoji="1" lang="zh-CN" altLang="en-US" sz="3500" b="1">
                <a:solidFill>
                  <a:srgbClr val="CC3300"/>
                </a:solidFill>
                <a:latin typeface="宋体" panose="02010600030101010101" pitchFamily="2" charset="-122"/>
              </a:rPr>
              <a:t>、设置临时职务代理</a:t>
            </a:r>
          </a:p>
          <a:p>
            <a:pPr lvl="2" eaLnBrk="1" hangingPunct="1">
              <a:buFont typeface="Wingdings" panose="05000000000000000000" pitchFamily="2" charset="2"/>
              <a:buNone/>
            </a:pPr>
            <a:r>
              <a:rPr kumimoji="1" lang="zh-CN" altLang="en-US" sz="3300" b="1">
                <a:latin typeface="宋体" panose="02010600030101010101" pitchFamily="2" charset="-122"/>
              </a:rPr>
              <a:t>好处：</a:t>
            </a:r>
          </a:p>
          <a:p>
            <a:pPr lvl="2" eaLnBrk="1" hangingPunct="1">
              <a:buFont typeface="Wingdings" panose="05000000000000000000" pitchFamily="2" charset="2"/>
              <a:buNone/>
            </a:pPr>
            <a:r>
              <a:rPr lang="zh-CN" altLang="en-US" b="1"/>
              <a:t> </a:t>
            </a:r>
            <a:r>
              <a:rPr kumimoji="1" lang="en-US" altLang="zh-CN" sz="3300" b="1">
                <a:latin typeface="宋体" panose="02010600030101010101" pitchFamily="2" charset="-122"/>
              </a:rPr>
              <a:t>a</a:t>
            </a:r>
            <a:r>
              <a:rPr kumimoji="1" lang="zh-CN" altLang="en-US" sz="3300" b="1">
                <a:latin typeface="宋体" panose="02010600030101010101" pitchFamily="2" charset="-122"/>
              </a:rPr>
              <a:t>）帮助受培训者体验高层工作，展示管理才能；</a:t>
            </a:r>
          </a:p>
          <a:p>
            <a:pPr lvl="2" eaLnBrk="1" hangingPunct="1">
              <a:buFont typeface="Wingdings" panose="05000000000000000000" pitchFamily="2" charset="2"/>
              <a:buNone/>
            </a:pPr>
            <a:r>
              <a:rPr kumimoji="1" lang="en-US" altLang="zh-CN" sz="3300" b="1">
                <a:latin typeface="宋体" panose="02010600030101010101" pitchFamily="2" charset="-122"/>
              </a:rPr>
              <a:t>b</a:t>
            </a:r>
            <a:r>
              <a:rPr kumimoji="1" lang="zh-CN" altLang="en-US" sz="3300" b="1">
                <a:latin typeface="宋体" panose="02010600030101010101" pitchFamily="2" charset="-122"/>
              </a:rPr>
              <a:t>）弥补能力不足；</a:t>
            </a:r>
          </a:p>
          <a:p>
            <a:pPr lvl="2" eaLnBrk="1" hangingPunct="1">
              <a:buFont typeface="Wingdings" panose="05000000000000000000" pitchFamily="2" charset="2"/>
              <a:buNone/>
            </a:pPr>
            <a:r>
              <a:rPr kumimoji="1" lang="en-US" altLang="zh-CN" sz="3300" b="1">
                <a:latin typeface="宋体" panose="02010600030101010101" pitchFamily="2" charset="-122"/>
              </a:rPr>
              <a:t>c) </a:t>
            </a:r>
            <a:r>
              <a:rPr kumimoji="1" lang="zh-CN" altLang="en-US" sz="3300" b="1">
                <a:latin typeface="宋体" panose="02010600030101010101" pitchFamily="2" charset="-122"/>
              </a:rPr>
              <a:t>防止“彼得现象”的产生。</a:t>
            </a:r>
          </a:p>
        </p:txBody>
      </p:sp>
      <p:sp>
        <p:nvSpPr>
          <p:cNvPr id="277508" name="AutoShape 4">
            <a:extLst>
              <a:ext uri="{FF2B5EF4-FFF2-40B4-BE49-F238E27FC236}">
                <a16:creationId xmlns:a16="http://schemas.microsoft.com/office/drawing/2014/main" id="{FF56AFEC-D636-44F1-9E2C-00A9541C86F0}"/>
              </a:ext>
            </a:extLst>
          </p:cNvPr>
          <p:cNvSpPr>
            <a:spLocks noChangeArrowheads="1"/>
          </p:cNvSpPr>
          <p:nvPr/>
        </p:nvSpPr>
        <p:spPr bwMode="auto">
          <a:xfrm>
            <a:off x="5399088" y="3789363"/>
            <a:ext cx="3744912" cy="1152525"/>
          </a:xfrm>
          <a:prstGeom prst="wedgeRoundRectCallout">
            <a:avLst>
              <a:gd name="adj1" fmla="val -76495"/>
              <a:gd name="adj2" fmla="val 6501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a:t>
            </a:r>
            <a:r>
              <a:rPr lang="zh-CN" altLang="en-US" sz="2400" b="1"/>
              <a:t>在一个等级制度中，每个职工趋向于上升到他所不能胜任的地位”</a:t>
            </a:r>
          </a:p>
        </p:txBody>
      </p:sp>
    </p:spTree>
    <p:extLst>
      <p:ext uri="{BB962C8B-B14F-4D97-AF65-F5344CB8AC3E}">
        <p14:creationId xmlns:p14="http://schemas.microsoft.com/office/powerpoint/2010/main" val="1157960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7508"/>
                                        </p:tgtEl>
                                        <p:attrNameLst>
                                          <p:attrName>style.visibility</p:attrName>
                                        </p:attrNameLst>
                                      </p:cBhvr>
                                      <p:to>
                                        <p:strVal val="visible"/>
                                      </p:to>
                                    </p:set>
                                    <p:animEffect transition="in" filter="blinds(horizontal)">
                                      <p:cBhvr>
                                        <p:cTn id="7" dur="500"/>
                                        <p:tgtEl>
                                          <p:spTgt spid="277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8E8B1C7F-7962-4741-A81E-5ACF6C69715A}"/>
              </a:ext>
            </a:extLst>
          </p:cNvPr>
          <p:cNvSpPr>
            <a:spLocks noGrp="1" noRot="1" noChangeArrowheads="1"/>
          </p:cNvSpPr>
          <p:nvPr>
            <p:ph type="title"/>
          </p:nvPr>
        </p:nvSpPr>
        <p:spPr/>
        <p:txBody>
          <a:bodyPr/>
          <a:lstStyle/>
          <a:p>
            <a:pPr eaLnBrk="1" hangingPunct="1"/>
            <a:endParaRPr lang="zh-CN" altLang="zh-CN" b="1">
              <a:latin typeface="宋体" panose="02010600030101010101" pitchFamily="2" charset="-122"/>
            </a:endParaRPr>
          </a:p>
        </p:txBody>
      </p:sp>
      <p:sp>
        <p:nvSpPr>
          <p:cNvPr id="89091" name="Rectangle 3">
            <a:extLst>
              <a:ext uri="{FF2B5EF4-FFF2-40B4-BE49-F238E27FC236}">
                <a16:creationId xmlns:a16="http://schemas.microsoft.com/office/drawing/2014/main" id="{618499E3-85DD-4E96-8842-9D98CAB1763E}"/>
              </a:ext>
            </a:extLst>
          </p:cNvPr>
          <p:cNvSpPr>
            <a:spLocks noGrp="1" noRot="1" noChangeArrowheads="1"/>
          </p:cNvSpPr>
          <p:nvPr>
            <p:ph type="body" idx="1"/>
          </p:nvPr>
        </p:nvSpPr>
        <p:spPr>
          <a:xfrm>
            <a:off x="468313" y="1628775"/>
            <a:ext cx="8280400" cy="4679950"/>
          </a:xfrm>
        </p:spPr>
        <p:txBody>
          <a:bodyPr/>
          <a:lstStyle/>
          <a:p>
            <a:pPr algn="just" eaLnBrk="1" hangingPunct="1">
              <a:buFont typeface="Wingdings" panose="05000000000000000000" pitchFamily="2" charset="2"/>
              <a:buNone/>
            </a:pPr>
            <a:r>
              <a:rPr lang="zh-CN" altLang="en-US" b="1">
                <a:latin typeface="宋体" panose="02010600030101010101" pitchFamily="2" charset="-122"/>
              </a:rPr>
              <a:t>二、人员配备的工作内容和程序</a:t>
            </a:r>
          </a:p>
          <a:p>
            <a:pPr algn="just" eaLnBrk="1" hangingPunct="1">
              <a:buFont typeface="Wingdings" panose="05000000000000000000" pitchFamily="2" charset="2"/>
              <a:buNone/>
            </a:pPr>
            <a:r>
              <a:rPr lang="en-US" altLang="zh-CN" b="1">
                <a:latin typeface="宋体" panose="02010600030101010101" pitchFamily="2" charset="-122"/>
              </a:rPr>
              <a:t>1</a:t>
            </a:r>
            <a:r>
              <a:rPr lang="zh-CN" altLang="en-US" b="1">
                <a:latin typeface="宋体" panose="02010600030101010101" pitchFamily="2" charset="-122"/>
              </a:rPr>
              <a:t>、确定人员需要量（根据组织需要确定所需人员的数量和质量）</a:t>
            </a:r>
          </a:p>
          <a:p>
            <a:pPr algn="just" eaLnBrk="1" hangingPunct="1">
              <a:buFont typeface="Wingdings" panose="05000000000000000000" pitchFamily="2" charset="2"/>
              <a:buNone/>
            </a:pPr>
            <a:r>
              <a:rPr lang="en-US" altLang="zh-CN" b="1">
                <a:latin typeface="宋体" panose="02010600030101010101" pitchFamily="2" charset="-122"/>
              </a:rPr>
              <a:t>2</a:t>
            </a:r>
            <a:r>
              <a:rPr lang="zh-CN" altLang="en-US" b="1">
                <a:latin typeface="宋体" panose="02010600030101010101" pitchFamily="2" charset="-122"/>
              </a:rPr>
              <a:t>、选配人员（对组织内外候选人进行筛选，做出最恰当的选择；）</a:t>
            </a:r>
          </a:p>
          <a:p>
            <a:pPr algn="just" eaLnBrk="1" hangingPunct="1">
              <a:buFont typeface="Wingdings" panose="05000000000000000000" pitchFamily="2" charset="2"/>
              <a:buNone/>
            </a:pPr>
            <a:r>
              <a:rPr lang="en-US" altLang="zh-CN" b="1">
                <a:latin typeface="宋体" panose="02010600030101010101" pitchFamily="2" charset="-122"/>
              </a:rPr>
              <a:t>3</a:t>
            </a:r>
            <a:r>
              <a:rPr lang="zh-CN" altLang="en-US" b="1">
                <a:latin typeface="宋体" panose="02010600030101010101" pitchFamily="2" charset="-122"/>
              </a:rPr>
              <a:t>、制定和实施人员培训计划（新聘人员的上岗培训和现职人员的提高培训，以适应组织发展的需要）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20F4C1B1-90F5-4D37-9F3C-E6AA7B4EBDFB}"/>
              </a:ext>
            </a:extLst>
          </p:cNvPr>
          <p:cNvSpPr>
            <a:spLocks noGrp="1" noRot="1" noChangeArrowheads="1"/>
          </p:cNvSpPr>
          <p:nvPr>
            <p:ph type="body" idx="1"/>
          </p:nvPr>
        </p:nvSpPr>
        <p:spPr>
          <a:xfrm>
            <a:off x="685800" y="762000"/>
            <a:ext cx="7772400" cy="5334000"/>
          </a:xfrm>
        </p:spPr>
        <p:txBody>
          <a:bodyPr/>
          <a:lstStyle/>
          <a:p>
            <a:pPr>
              <a:spcBef>
                <a:spcPct val="50000"/>
              </a:spcBef>
              <a:buFont typeface="Wingdings" panose="05000000000000000000" pitchFamily="2" charset="2"/>
              <a:buNone/>
            </a:pPr>
            <a:r>
              <a:rPr lang="zh-CN" altLang="en-US" sz="3600" b="1">
                <a:solidFill>
                  <a:srgbClr val="CC3300"/>
                </a:solidFill>
                <a:ea typeface="黑体" panose="02010609060101010101" pitchFamily="49" charset="-122"/>
              </a:rPr>
              <a:t>人员配备的工作过程</a:t>
            </a:r>
          </a:p>
          <a:p>
            <a:pPr eaLnBrk="1" hangingPunct="1"/>
            <a:endParaRPr lang="en-US" altLang="zh-CN">
              <a:solidFill>
                <a:srgbClr val="CC3300"/>
              </a:solidFill>
            </a:endParaRPr>
          </a:p>
        </p:txBody>
      </p:sp>
      <p:pic>
        <p:nvPicPr>
          <p:cNvPr id="90115" name="内容占位符 5">
            <a:extLst>
              <a:ext uri="{FF2B5EF4-FFF2-40B4-BE49-F238E27FC236}">
                <a16:creationId xmlns:a16="http://schemas.microsoft.com/office/drawing/2014/main" id="{B7227BB1-CDC5-46A9-AE40-E66AC3C9099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412875"/>
            <a:ext cx="6948487" cy="48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295B7DCE-64C7-49D0-A7BC-C00F68E94591}"/>
              </a:ext>
            </a:extLst>
          </p:cNvPr>
          <p:cNvSpPr>
            <a:spLocks noGrp="1" noRot="1" noChangeArrowheads="1"/>
          </p:cNvSpPr>
          <p:nvPr>
            <p:ph type="title"/>
          </p:nvPr>
        </p:nvSpPr>
        <p:spPr/>
        <p:txBody>
          <a:bodyPr/>
          <a:lstStyle/>
          <a:p>
            <a:pPr eaLnBrk="1" hangingPunct="1"/>
            <a:endParaRPr lang="zh-CN" altLang="zh-CN" b="1">
              <a:latin typeface="宋体" panose="02010600030101010101" pitchFamily="2" charset="-122"/>
            </a:endParaRPr>
          </a:p>
        </p:txBody>
      </p:sp>
      <p:sp>
        <p:nvSpPr>
          <p:cNvPr id="91139" name="Rectangle 3">
            <a:extLst>
              <a:ext uri="{FF2B5EF4-FFF2-40B4-BE49-F238E27FC236}">
                <a16:creationId xmlns:a16="http://schemas.microsoft.com/office/drawing/2014/main" id="{B462DBF0-6047-4669-B93D-D9ABD6A0327B}"/>
              </a:ext>
            </a:extLst>
          </p:cNvPr>
          <p:cNvSpPr>
            <a:spLocks noGrp="1" noRot="1" noChangeArrowheads="1"/>
          </p:cNvSpPr>
          <p:nvPr>
            <p:ph type="body" idx="1"/>
          </p:nvPr>
        </p:nvSpPr>
        <p:spPr>
          <a:xfrm>
            <a:off x="323850" y="1628775"/>
            <a:ext cx="8496300" cy="4537075"/>
          </a:xfrm>
        </p:spPr>
        <p:txBody>
          <a:bodyPr/>
          <a:lstStyle/>
          <a:p>
            <a:pPr algn="just" eaLnBrk="1" hangingPunct="1">
              <a:buFont typeface="Wingdings" panose="05000000000000000000" pitchFamily="2" charset="2"/>
              <a:buNone/>
            </a:pPr>
            <a:r>
              <a:rPr lang="zh-CN" altLang="en-US" sz="3500" b="1" dirty="0">
                <a:latin typeface="宋体" panose="02010600030101010101" pitchFamily="2" charset="-122"/>
              </a:rPr>
              <a:t>三、人员配备原则</a:t>
            </a:r>
          </a:p>
        </p:txBody>
      </p:sp>
      <p:grpSp>
        <p:nvGrpSpPr>
          <p:cNvPr id="2" name="组合 1">
            <a:extLst>
              <a:ext uri="{FF2B5EF4-FFF2-40B4-BE49-F238E27FC236}">
                <a16:creationId xmlns:a16="http://schemas.microsoft.com/office/drawing/2014/main" id="{65F10816-5711-45D3-8A1B-0FDBF9C315FD}"/>
              </a:ext>
            </a:extLst>
          </p:cNvPr>
          <p:cNvGrpSpPr/>
          <p:nvPr/>
        </p:nvGrpSpPr>
        <p:grpSpPr>
          <a:xfrm>
            <a:off x="827585" y="2348880"/>
            <a:ext cx="5481608" cy="4029927"/>
            <a:chOff x="2008965" y="2350140"/>
            <a:chExt cx="4300227" cy="4029927"/>
          </a:xfrm>
        </p:grpSpPr>
        <p:sp>
          <p:nvSpPr>
            <p:cNvPr id="5" name="任意多边形: 形状 4">
              <a:extLst>
                <a:ext uri="{FF2B5EF4-FFF2-40B4-BE49-F238E27FC236}">
                  <a16:creationId xmlns:a16="http://schemas.microsoft.com/office/drawing/2014/main" id="{3FFC8229-B09B-4BE4-AB79-7C08A7B2BA6B}"/>
                </a:ext>
              </a:extLst>
            </p:cNvPr>
            <p:cNvSpPr/>
            <p:nvPr/>
          </p:nvSpPr>
          <p:spPr>
            <a:xfrm>
              <a:off x="2008965" y="2350140"/>
              <a:ext cx="4300227" cy="805985"/>
            </a:xfrm>
            <a:custGeom>
              <a:avLst/>
              <a:gdLst>
                <a:gd name="connsiteX0" fmla="*/ 0 w 4300227"/>
                <a:gd name="connsiteY0" fmla="*/ 0 h 805985"/>
                <a:gd name="connsiteX1" fmla="*/ 4300227 w 4300227"/>
                <a:gd name="connsiteY1" fmla="*/ 0 h 805985"/>
                <a:gd name="connsiteX2" fmla="*/ 4300227 w 4300227"/>
                <a:gd name="connsiteY2" fmla="*/ 805985 h 805985"/>
                <a:gd name="connsiteX3" fmla="*/ 0 w 4300227"/>
                <a:gd name="connsiteY3" fmla="*/ 805985 h 805985"/>
                <a:gd name="connsiteX4" fmla="*/ 0 w 4300227"/>
                <a:gd name="connsiteY4" fmla="*/ 0 h 805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0227" h="805985">
                  <a:moveTo>
                    <a:pt x="0" y="0"/>
                  </a:moveTo>
                  <a:lnTo>
                    <a:pt x="4300227" y="0"/>
                  </a:lnTo>
                  <a:lnTo>
                    <a:pt x="4300227" y="805985"/>
                  </a:lnTo>
                  <a:lnTo>
                    <a:pt x="0" y="8059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30480" rIns="0" bIns="30480" numCol="1" spcCol="1270" anchor="ctr" anchorCtr="0">
              <a:noAutofit/>
            </a:bodyPr>
            <a:lstStyle/>
            <a:p>
              <a:pPr marL="342900" lvl="0" indent="-342900" algn="l" defTabSz="1066800">
                <a:lnSpc>
                  <a:spcPct val="100000"/>
                </a:lnSpc>
                <a:spcBef>
                  <a:spcPct val="0"/>
                </a:spcBef>
                <a:spcAft>
                  <a:spcPts val="0"/>
                </a:spcAft>
                <a:buFont typeface="Wingdings" panose="05000000000000000000" pitchFamily="2" charset="2"/>
                <a:buChar char="Ø"/>
              </a:pPr>
              <a:r>
                <a:rPr lang="zh-CN" altLang="en-US" sz="2800" b="1" kern="1200" dirty="0"/>
                <a:t>任人唯贤原则</a:t>
              </a:r>
            </a:p>
          </p:txBody>
        </p:sp>
        <p:sp>
          <p:nvSpPr>
            <p:cNvPr id="7" name="任意多边形: 形状 6">
              <a:extLst>
                <a:ext uri="{FF2B5EF4-FFF2-40B4-BE49-F238E27FC236}">
                  <a16:creationId xmlns:a16="http://schemas.microsoft.com/office/drawing/2014/main" id="{BA50B983-052C-4459-B6BE-F29ADE92C13E}"/>
                </a:ext>
              </a:extLst>
            </p:cNvPr>
            <p:cNvSpPr/>
            <p:nvPr/>
          </p:nvSpPr>
          <p:spPr>
            <a:xfrm>
              <a:off x="2008965" y="3156125"/>
              <a:ext cx="4300227" cy="805985"/>
            </a:xfrm>
            <a:custGeom>
              <a:avLst/>
              <a:gdLst>
                <a:gd name="connsiteX0" fmla="*/ 0 w 4300227"/>
                <a:gd name="connsiteY0" fmla="*/ 0 h 805985"/>
                <a:gd name="connsiteX1" fmla="*/ 4300227 w 4300227"/>
                <a:gd name="connsiteY1" fmla="*/ 0 h 805985"/>
                <a:gd name="connsiteX2" fmla="*/ 4300227 w 4300227"/>
                <a:gd name="connsiteY2" fmla="*/ 805985 h 805985"/>
                <a:gd name="connsiteX3" fmla="*/ 0 w 4300227"/>
                <a:gd name="connsiteY3" fmla="*/ 805985 h 805985"/>
                <a:gd name="connsiteX4" fmla="*/ 0 w 4300227"/>
                <a:gd name="connsiteY4" fmla="*/ 0 h 805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0227" h="805985">
                  <a:moveTo>
                    <a:pt x="0" y="0"/>
                  </a:moveTo>
                  <a:lnTo>
                    <a:pt x="4300227" y="0"/>
                  </a:lnTo>
                  <a:lnTo>
                    <a:pt x="4300227" y="805985"/>
                  </a:lnTo>
                  <a:lnTo>
                    <a:pt x="0" y="8059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30480" rIns="0" bIns="30480" numCol="1" spcCol="1270" anchor="ctr" anchorCtr="0">
              <a:noAutofit/>
            </a:bodyPr>
            <a:lstStyle/>
            <a:p>
              <a:pPr marL="342900" lvl="0" indent="-342900" algn="l" defTabSz="1066800">
                <a:lnSpc>
                  <a:spcPct val="100000"/>
                </a:lnSpc>
                <a:spcBef>
                  <a:spcPct val="0"/>
                </a:spcBef>
                <a:spcAft>
                  <a:spcPts val="0"/>
                </a:spcAft>
                <a:buFont typeface="Wingdings" panose="05000000000000000000" pitchFamily="2" charset="2"/>
                <a:buChar char="Ø"/>
              </a:pPr>
              <a:r>
                <a:rPr lang="zh-CN" altLang="en-US" sz="2800" b="1" kern="1200" dirty="0"/>
                <a:t>程序化、规范化原则</a:t>
              </a:r>
            </a:p>
          </p:txBody>
        </p:sp>
        <p:sp>
          <p:nvSpPr>
            <p:cNvPr id="9" name="任意多边形: 形状 8">
              <a:extLst>
                <a:ext uri="{FF2B5EF4-FFF2-40B4-BE49-F238E27FC236}">
                  <a16:creationId xmlns:a16="http://schemas.microsoft.com/office/drawing/2014/main" id="{CF4B802B-D6F6-4F29-B287-20776EAF3BCE}"/>
                </a:ext>
              </a:extLst>
            </p:cNvPr>
            <p:cNvSpPr/>
            <p:nvPr/>
          </p:nvSpPr>
          <p:spPr>
            <a:xfrm>
              <a:off x="2008965" y="3962111"/>
              <a:ext cx="4300227" cy="805985"/>
            </a:xfrm>
            <a:custGeom>
              <a:avLst/>
              <a:gdLst>
                <a:gd name="connsiteX0" fmla="*/ 0 w 4300227"/>
                <a:gd name="connsiteY0" fmla="*/ 0 h 805985"/>
                <a:gd name="connsiteX1" fmla="*/ 4300227 w 4300227"/>
                <a:gd name="connsiteY1" fmla="*/ 0 h 805985"/>
                <a:gd name="connsiteX2" fmla="*/ 4300227 w 4300227"/>
                <a:gd name="connsiteY2" fmla="*/ 805985 h 805985"/>
                <a:gd name="connsiteX3" fmla="*/ 0 w 4300227"/>
                <a:gd name="connsiteY3" fmla="*/ 805985 h 805985"/>
                <a:gd name="connsiteX4" fmla="*/ 0 w 4300227"/>
                <a:gd name="connsiteY4" fmla="*/ 0 h 805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0227" h="805985">
                  <a:moveTo>
                    <a:pt x="0" y="0"/>
                  </a:moveTo>
                  <a:lnTo>
                    <a:pt x="4300227" y="0"/>
                  </a:lnTo>
                  <a:lnTo>
                    <a:pt x="4300227" y="805985"/>
                  </a:lnTo>
                  <a:lnTo>
                    <a:pt x="0" y="8059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30480" rIns="0" bIns="30480" numCol="1" spcCol="1270" anchor="ctr" anchorCtr="0">
              <a:noAutofit/>
            </a:bodyPr>
            <a:lstStyle/>
            <a:p>
              <a:pPr marL="342900" lvl="0" indent="-342900" algn="l" defTabSz="1066800">
                <a:lnSpc>
                  <a:spcPct val="100000"/>
                </a:lnSpc>
                <a:spcBef>
                  <a:spcPct val="0"/>
                </a:spcBef>
                <a:spcAft>
                  <a:spcPts val="0"/>
                </a:spcAft>
                <a:buFont typeface="Wingdings" panose="05000000000000000000" pitchFamily="2" charset="2"/>
                <a:buChar char="Ø"/>
              </a:pPr>
              <a:r>
                <a:rPr lang="zh-CN" altLang="en-US" sz="2800" b="1" kern="1200" dirty="0"/>
                <a:t>因事择人、因材器使原则</a:t>
              </a:r>
            </a:p>
          </p:txBody>
        </p:sp>
        <p:sp>
          <p:nvSpPr>
            <p:cNvPr id="11" name="任意多边形: 形状 10">
              <a:extLst>
                <a:ext uri="{FF2B5EF4-FFF2-40B4-BE49-F238E27FC236}">
                  <a16:creationId xmlns:a16="http://schemas.microsoft.com/office/drawing/2014/main" id="{EE1BF19C-D7FA-4FCA-8546-B05BB94FAC78}"/>
                </a:ext>
              </a:extLst>
            </p:cNvPr>
            <p:cNvSpPr/>
            <p:nvPr/>
          </p:nvSpPr>
          <p:spPr>
            <a:xfrm>
              <a:off x="2008965" y="4768096"/>
              <a:ext cx="4300227" cy="805985"/>
            </a:xfrm>
            <a:custGeom>
              <a:avLst/>
              <a:gdLst>
                <a:gd name="connsiteX0" fmla="*/ 0 w 4300227"/>
                <a:gd name="connsiteY0" fmla="*/ 0 h 805985"/>
                <a:gd name="connsiteX1" fmla="*/ 4300227 w 4300227"/>
                <a:gd name="connsiteY1" fmla="*/ 0 h 805985"/>
                <a:gd name="connsiteX2" fmla="*/ 4300227 w 4300227"/>
                <a:gd name="connsiteY2" fmla="*/ 805985 h 805985"/>
                <a:gd name="connsiteX3" fmla="*/ 0 w 4300227"/>
                <a:gd name="connsiteY3" fmla="*/ 805985 h 805985"/>
                <a:gd name="connsiteX4" fmla="*/ 0 w 4300227"/>
                <a:gd name="connsiteY4" fmla="*/ 0 h 805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0227" h="805985">
                  <a:moveTo>
                    <a:pt x="0" y="0"/>
                  </a:moveTo>
                  <a:lnTo>
                    <a:pt x="4300227" y="0"/>
                  </a:lnTo>
                  <a:lnTo>
                    <a:pt x="4300227" y="805985"/>
                  </a:lnTo>
                  <a:lnTo>
                    <a:pt x="0" y="8059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30480" rIns="0" bIns="30480" numCol="1" spcCol="1270" anchor="ctr" anchorCtr="0">
              <a:noAutofit/>
            </a:bodyPr>
            <a:lstStyle/>
            <a:p>
              <a:pPr marL="342900" lvl="0" indent="-342900" algn="l" defTabSz="1066800">
                <a:lnSpc>
                  <a:spcPct val="100000"/>
                </a:lnSpc>
                <a:spcBef>
                  <a:spcPct val="0"/>
                </a:spcBef>
                <a:spcAft>
                  <a:spcPts val="0"/>
                </a:spcAft>
                <a:buFont typeface="Wingdings" panose="05000000000000000000" pitchFamily="2" charset="2"/>
                <a:buChar char="Ø"/>
              </a:pPr>
              <a:r>
                <a:rPr lang="zh-CN" altLang="en-US" sz="2800" b="1" kern="1200" dirty="0"/>
                <a:t>量才使用、用人所长原则</a:t>
              </a:r>
            </a:p>
          </p:txBody>
        </p:sp>
        <p:sp>
          <p:nvSpPr>
            <p:cNvPr id="13" name="任意多边形: 形状 12">
              <a:extLst>
                <a:ext uri="{FF2B5EF4-FFF2-40B4-BE49-F238E27FC236}">
                  <a16:creationId xmlns:a16="http://schemas.microsoft.com/office/drawing/2014/main" id="{AAA58309-9D22-4B5E-A916-A13833AA3FAF}"/>
                </a:ext>
              </a:extLst>
            </p:cNvPr>
            <p:cNvSpPr/>
            <p:nvPr/>
          </p:nvSpPr>
          <p:spPr>
            <a:xfrm>
              <a:off x="2008965" y="5574082"/>
              <a:ext cx="4300227" cy="805985"/>
            </a:xfrm>
            <a:custGeom>
              <a:avLst/>
              <a:gdLst>
                <a:gd name="connsiteX0" fmla="*/ 0 w 4300227"/>
                <a:gd name="connsiteY0" fmla="*/ 0 h 805985"/>
                <a:gd name="connsiteX1" fmla="*/ 4300227 w 4300227"/>
                <a:gd name="connsiteY1" fmla="*/ 0 h 805985"/>
                <a:gd name="connsiteX2" fmla="*/ 4300227 w 4300227"/>
                <a:gd name="connsiteY2" fmla="*/ 805985 h 805985"/>
                <a:gd name="connsiteX3" fmla="*/ 0 w 4300227"/>
                <a:gd name="connsiteY3" fmla="*/ 805985 h 805985"/>
                <a:gd name="connsiteX4" fmla="*/ 0 w 4300227"/>
                <a:gd name="connsiteY4" fmla="*/ 0 h 805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0227" h="805985">
                  <a:moveTo>
                    <a:pt x="0" y="0"/>
                  </a:moveTo>
                  <a:lnTo>
                    <a:pt x="4300227" y="0"/>
                  </a:lnTo>
                  <a:lnTo>
                    <a:pt x="4300227" y="805985"/>
                  </a:lnTo>
                  <a:lnTo>
                    <a:pt x="0" y="8059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30480" rIns="0" bIns="30480" numCol="1" spcCol="1270" anchor="ctr" anchorCtr="0">
              <a:noAutofit/>
            </a:bodyPr>
            <a:lstStyle/>
            <a:p>
              <a:pPr marL="342900" lvl="0" indent="-342900" algn="l" defTabSz="1066800">
                <a:lnSpc>
                  <a:spcPct val="100000"/>
                </a:lnSpc>
                <a:spcBef>
                  <a:spcPct val="0"/>
                </a:spcBef>
                <a:spcAft>
                  <a:spcPts val="0"/>
                </a:spcAft>
                <a:buFont typeface="Wingdings" panose="05000000000000000000" pitchFamily="2" charset="2"/>
                <a:buChar char="Ø"/>
              </a:pPr>
              <a:r>
                <a:rPr lang="zh-CN" altLang="en-US" sz="2800" b="1" kern="1200" dirty="0"/>
                <a:t>动态平衡原则</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5D6523-475F-4901-8244-FF4EBDC9CA78}"/>
              </a:ext>
            </a:extLst>
          </p:cNvPr>
          <p:cNvSpPr>
            <a:spLocks noGrp="1"/>
          </p:cNvSpPr>
          <p:nvPr>
            <p:ph type="title"/>
          </p:nvPr>
        </p:nvSpPr>
        <p:spPr/>
        <p:txBody>
          <a:bodyPr/>
          <a:lstStyle/>
          <a:p>
            <a:pPr eaLnBrk="1" hangingPunct="1"/>
            <a:r>
              <a:rPr lang="zh-CN" altLang="en-US" b="1" dirty="0">
                <a:latin typeface="宋体" panose="02010600030101010101" pitchFamily="2" charset="-122"/>
              </a:rPr>
              <a:t>人员选聘</a:t>
            </a:r>
          </a:p>
        </p:txBody>
      </p:sp>
      <p:sp>
        <p:nvSpPr>
          <p:cNvPr id="3" name="内容占位符 2">
            <a:extLst>
              <a:ext uri="{FF2B5EF4-FFF2-40B4-BE49-F238E27FC236}">
                <a16:creationId xmlns:a16="http://schemas.microsoft.com/office/drawing/2014/main" id="{8A65CE24-041E-4B33-9972-6557CFC7DCFE}"/>
              </a:ext>
            </a:extLst>
          </p:cNvPr>
          <p:cNvSpPr>
            <a:spLocks noGrp="1"/>
          </p:cNvSpPr>
          <p:nvPr>
            <p:ph idx="1"/>
          </p:nvPr>
        </p:nvSpPr>
        <p:spPr>
          <a:xfrm>
            <a:off x="179512" y="1905000"/>
            <a:ext cx="8784975" cy="4194175"/>
          </a:xfrm>
        </p:spPr>
        <p:txBody>
          <a:bodyPr/>
          <a:lstStyle/>
          <a:p>
            <a:pPr marL="0" indent="0">
              <a:buNone/>
            </a:pPr>
            <a:r>
              <a:rPr lang="zh-CN" altLang="en-US" b="1" dirty="0"/>
              <a:t>一、人员的来源</a:t>
            </a:r>
          </a:p>
          <a:p>
            <a:pPr marL="0" indent="0">
              <a:buNone/>
            </a:pPr>
            <a:r>
              <a:rPr lang="zh-CN" altLang="en-US" b="1" dirty="0"/>
              <a:t>（一）组织内部人员</a:t>
            </a:r>
          </a:p>
          <a:p>
            <a:pPr marL="0" indent="0">
              <a:buNone/>
            </a:pPr>
            <a:r>
              <a:rPr lang="zh-CN" altLang="en-US" b="1" dirty="0"/>
              <a:t>      组织内成员晋升、职位调动和工作轮换等。内部选聘的最大优点是能提高组织选聘的效益。</a:t>
            </a:r>
          </a:p>
          <a:p>
            <a:pPr marL="0" indent="0">
              <a:buNone/>
            </a:pPr>
            <a:r>
              <a:rPr lang="zh-CN" altLang="en-US" b="1" dirty="0"/>
              <a:t>（二）组织外部人员</a:t>
            </a:r>
          </a:p>
          <a:p>
            <a:pPr marL="0" indent="0">
              <a:buNone/>
            </a:pPr>
            <a:r>
              <a:rPr lang="zh-CN" altLang="en-US" b="1" dirty="0"/>
              <a:t>      外部选聘是管理者通过对组织人事资料的检索，查明和确认在职人员中确实无人能够胜任和填补职位空缺时，从社会中选聘人员。</a:t>
            </a:r>
          </a:p>
        </p:txBody>
      </p:sp>
    </p:spTree>
    <p:extLst>
      <p:ext uri="{BB962C8B-B14F-4D97-AF65-F5344CB8AC3E}">
        <p14:creationId xmlns:p14="http://schemas.microsoft.com/office/powerpoint/2010/main" val="306430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427820" y="1988840"/>
          <a:ext cx="6288360" cy="4254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dirty="0"/>
              <a:t>组织外部人员的来源</a:t>
            </a:r>
          </a:p>
        </p:txBody>
      </p:sp>
    </p:spTree>
    <p:extLst>
      <p:ext uri="{BB962C8B-B14F-4D97-AF65-F5344CB8AC3E}">
        <p14:creationId xmlns:p14="http://schemas.microsoft.com/office/powerpoint/2010/main" val="4043301776"/>
      </p:ext>
    </p:extLst>
  </p:cSld>
  <p:clrMapOvr>
    <a:masterClrMapping/>
  </p:clrMapOvr>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8597</TotalTime>
  <Words>2221</Words>
  <Application>Microsoft Office PowerPoint</Application>
  <PresentationFormat>全屏显示(4:3)</PresentationFormat>
  <Paragraphs>252</Paragraphs>
  <Slides>42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42</vt:i4>
      </vt:variant>
    </vt:vector>
  </HeadingPairs>
  <TitlesOfParts>
    <vt:vector size="48" baseType="lpstr">
      <vt:lpstr>宋体</vt:lpstr>
      <vt:lpstr>微软雅黑</vt:lpstr>
      <vt:lpstr>Arial</vt:lpstr>
      <vt:lpstr>Times New Roman</vt:lpstr>
      <vt:lpstr>Wingdings</vt:lpstr>
      <vt:lpstr>诗情画意</vt:lpstr>
      <vt:lpstr>人员配备</vt:lpstr>
      <vt:lpstr>PowerPoint 演示文稿</vt:lpstr>
      <vt:lpstr>PowerPoint 演示文稿</vt:lpstr>
      <vt:lpstr>人员配备的任务、程序和原则</vt:lpstr>
      <vt:lpstr>PowerPoint 演示文稿</vt:lpstr>
      <vt:lpstr>PowerPoint 演示文稿</vt:lpstr>
      <vt:lpstr>PowerPoint 演示文稿</vt:lpstr>
      <vt:lpstr>人员选聘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人事考评</vt:lpstr>
      <vt:lpstr>PowerPoint 演示文稿</vt:lpstr>
      <vt:lpstr>PowerPoint 演示文稿</vt:lpstr>
      <vt:lpstr>PowerPoint 演示文稿</vt:lpstr>
      <vt:lpstr>人员的培训与发展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第五篇 组织</dc:title>
  <dc:creator>User</dc:creator>
  <cp:lastModifiedBy>jjzs_g@163.com</cp:lastModifiedBy>
  <cp:revision>230</cp:revision>
  <dcterms:created xsi:type="dcterms:W3CDTF">2009-12-02T02:15:21Z</dcterms:created>
  <dcterms:modified xsi:type="dcterms:W3CDTF">2021-11-24T01:42:45Z</dcterms:modified>
</cp:coreProperties>
</file>