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634" r:id="rId3"/>
    <p:sldId id="481" r:id="rId4"/>
    <p:sldId id="659" r:id="rId5"/>
    <p:sldId id="657" r:id="rId6"/>
    <p:sldId id="660" r:id="rId7"/>
    <p:sldId id="658" r:id="rId8"/>
    <p:sldId id="653" r:id="rId9"/>
    <p:sldId id="650" r:id="rId1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C942"/>
    <a:srgbClr val="AFD4C2"/>
    <a:srgbClr val="F8F8F8"/>
    <a:srgbClr val="D6F7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6" d="100"/>
          <a:sy n="66" d="100"/>
        </p:scale>
        <p:origin x="2232" y="1068"/>
      </p:cViewPr>
      <p:guideLst/>
    </p:cSldViewPr>
  </p:slideViewPr>
  <p:notesTextViewPr>
    <p:cViewPr>
      <p:scale>
        <a:sx n="1" d="1"/>
        <a:sy n="1" d="1"/>
      </p:scale>
      <p:origin x="0" y="0"/>
    </p:cViewPr>
  </p:notesTextViewPr>
  <p:sorterViewPr>
    <p:cViewPr>
      <p:scale>
        <a:sx n="41" d="100"/>
        <a:sy n="41" d="100"/>
      </p:scale>
      <p:origin x="0" y="-11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30311641-3251-4F8C-82DC-E88193C5E23C}" type="datetimeFigureOut">
              <a:rPr lang="zh-CN" altLang="en-US" smtClean="0"/>
              <a:t>2022/9/25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8D41998-56D2-4B57-99DF-E5D8E14A981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30311641-3251-4F8C-82DC-E88193C5E23C}" type="datetimeFigureOut">
              <a:rPr lang="zh-CN" altLang="en-US" smtClean="0"/>
              <a:t>2022/9/25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8D41998-56D2-4B57-99DF-E5D8E14A981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30311641-3251-4F8C-82DC-E88193C5E23C}" type="datetimeFigureOut">
              <a:rPr lang="zh-CN" altLang="en-US" smtClean="0"/>
              <a:t>2022/9/25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8D41998-56D2-4B57-99DF-E5D8E14A981B}"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2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9D9C70D-B7C8-466D-B87C-22D855EF72C6}" type="datetimeFigureOut">
              <a:rPr lang="zh-CN" altLang="en-US" smtClean="0"/>
              <a:t>2022/9/25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F9045BA-9AC9-4435-A9A0-D822685BA71C}"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30311641-3251-4F8C-82DC-E88193C5E23C}" type="datetimeFigureOut">
              <a:rPr lang="zh-CN" altLang="en-US" smtClean="0"/>
              <a:t>2022/9/25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8D41998-56D2-4B57-99DF-E5D8E14A981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30311641-3251-4F8C-82DC-E88193C5E23C}" type="datetimeFigureOut">
              <a:rPr lang="zh-CN" altLang="en-US" smtClean="0"/>
              <a:t>2022/9/25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8D41998-56D2-4B57-99DF-E5D8E14A981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30311641-3251-4F8C-82DC-E88193C5E23C}" type="datetimeFigureOut">
              <a:rPr lang="zh-CN" altLang="en-US" smtClean="0"/>
              <a:t>2022/9/25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8D41998-56D2-4B57-99DF-E5D8E14A981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30311641-3251-4F8C-82DC-E88193C5E23C}" type="datetimeFigureOut">
              <a:rPr lang="zh-CN" altLang="en-US" smtClean="0"/>
              <a:t>2022/9/25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8D41998-56D2-4B57-99DF-E5D8E14A981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30311641-3251-4F8C-82DC-E88193C5E23C}" type="datetimeFigureOut">
              <a:rPr lang="zh-CN" altLang="en-US" smtClean="0"/>
              <a:t>2022/9/25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8D41998-56D2-4B57-99DF-E5D8E14A981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0311641-3251-4F8C-82DC-E88193C5E23C}" type="datetimeFigureOut">
              <a:rPr lang="zh-CN" altLang="en-US" smtClean="0"/>
              <a:t>2022/9/25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8D41998-56D2-4B57-99DF-E5D8E14A981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30311641-3251-4F8C-82DC-E88193C5E23C}" type="datetimeFigureOut">
              <a:rPr lang="zh-CN" altLang="en-US" smtClean="0"/>
              <a:t>2022/9/25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8D41998-56D2-4B57-99DF-E5D8E14A981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30311641-3251-4F8C-82DC-E88193C5E23C}" type="datetimeFigureOut">
              <a:rPr lang="zh-CN" altLang="en-US" smtClean="0"/>
              <a:t>2022/9/25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8D41998-56D2-4B57-99DF-E5D8E14A981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311641-3251-4F8C-82DC-E88193C5E23C}" type="datetimeFigureOut">
              <a:rPr lang="zh-CN" altLang="en-US" smtClean="0"/>
              <a:t>2022/9/25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D41998-56D2-4B57-99DF-E5D8E14A981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0"/>
            <a:ext cx="12192000" cy="6858000"/>
            <a:chOff x="0" y="0"/>
            <a:chExt cx="12192000" cy="6858000"/>
          </a:xfrm>
        </p:grpSpPr>
        <p:pic>
          <p:nvPicPr>
            <p:cNvPr id="5" name="图片 4"/>
            <p:cNvPicPr>
              <a:picLocks noChangeAspect="1"/>
            </p:cNvPicPr>
            <p:nvPr/>
          </p:nvPicPr>
          <p:blipFill>
            <a:blip r:embed="rId2"/>
            <a:stretch>
              <a:fillRect/>
            </a:stretch>
          </p:blipFill>
          <p:spPr>
            <a:xfrm>
              <a:off x="0" y="0"/>
              <a:ext cx="12192000" cy="6858000"/>
            </a:xfrm>
            <a:prstGeom prst="rect">
              <a:avLst/>
            </a:prstGeom>
          </p:spPr>
        </p:pic>
        <p:sp>
          <p:nvSpPr>
            <p:cNvPr id="6" name="矩形: 圆角 5"/>
            <p:cNvSpPr/>
            <p:nvPr/>
          </p:nvSpPr>
          <p:spPr>
            <a:xfrm>
              <a:off x="335280" y="411480"/>
              <a:ext cx="11521440" cy="6035040"/>
            </a:xfrm>
            <a:prstGeom prst="roundRect">
              <a:avLst/>
            </a:prstGeom>
            <a:noFill/>
            <a:ln w="28575">
              <a:solidFill>
                <a:srgbClr val="D6F7F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 name="矩形 1"/>
          <p:cNvSpPr/>
          <p:nvPr/>
        </p:nvSpPr>
        <p:spPr>
          <a:xfrm>
            <a:off x="4166288" y="2505670"/>
            <a:ext cx="4175455" cy="923330"/>
          </a:xfrm>
          <a:prstGeom prst="rect">
            <a:avLst/>
          </a:prstGeom>
        </p:spPr>
        <p:txBody>
          <a:bodyPr wrap="square">
            <a:spAutoFit/>
          </a:bodyPr>
          <a:lstStyle/>
          <a:p>
            <a:r>
              <a:rPr lang="zh-CN" altLang="en-US" sz="5400" b="1" dirty="0">
                <a:cs typeface="+mn-ea"/>
              </a:rPr>
              <a:t>管理学导论</a:t>
            </a:r>
            <a:endParaRPr lang="zh-CN" altLang="en-US" sz="5400" b="1" dirty="0">
              <a:cs typeface="+mn-ea"/>
            </a:endParaRPr>
          </a:p>
        </p:txBody>
      </p:sp>
      <p:sp>
        <p:nvSpPr>
          <p:cNvPr id="9" name="文本框 8"/>
          <p:cNvSpPr txBox="1"/>
          <p:nvPr/>
        </p:nvSpPr>
        <p:spPr>
          <a:xfrm>
            <a:off x="5234225" y="3774057"/>
            <a:ext cx="1554768" cy="584775"/>
          </a:xfrm>
          <a:prstGeom prst="rect">
            <a:avLst/>
          </a:prstGeom>
          <a:noFill/>
        </p:spPr>
        <p:txBody>
          <a:bodyPr wrap="square" rtlCol="0">
            <a:spAutoFit/>
          </a:bodyPr>
          <a:lstStyle/>
          <a:p>
            <a:r>
              <a:rPr lang="zh-CN" altLang="en-US" sz="3200" b="1" dirty="0" smtClean="0">
                <a:latin typeface="楷体" panose="02010609060101010101" pitchFamily="49" charset="-122"/>
                <a:ea typeface="楷体" panose="02010609060101010101" pitchFamily="49" charset="-122"/>
                <a:sym typeface="+mn-lt"/>
              </a:rPr>
              <a:t>绪  论</a:t>
            </a:r>
            <a:endParaRPr lang="zh-CN" altLang="en-US" sz="3200" b="1" dirty="0">
              <a:latin typeface="楷体" panose="02010609060101010101" pitchFamily="49" charset="-122"/>
              <a:ea typeface="楷体" panose="02010609060101010101" pitchFamily="49" charset="-122"/>
              <a:cs typeface="+mn-ea"/>
              <a:sym typeface="+mn-lt"/>
            </a:endParaRPr>
          </a:p>
        </p:txBody>
      </p:sp>
      <p:sp>
        <p:nvSpPr>
          <p:cNvPr id="10" name="文本框 9"/>
          <p:cNvSpPr txBox="1"/>
          <p:nvPr/>
        </p:nvSpPr>
        <p:spPr>
          <a:xfrm>
            <a:off x="5234225" y="4917936"/>
            <a:ext cx="1723549" cy="338554"/>
          </a:xfrm>
          <a:prstGeom prst="rect">
            <a:avLst/>
          </a:prstGeom>
          <a:noFill/>
        </p:spPr>
        <p:txBody>
          <a:bodyPr wrap="none" rtlCol="0">
            <a:spAutoFit/>
          </a:bodyPr>
          <a:lstStyle/>
          <a:p>
            <a:r>
              <a:rPr lang="zh-CN" altLang="en-US" sz="1600" b="1" dirty="0">
                <a:latin typeface="楷体" panose="02010609060101010101" pitchFamily="49" charset="-122"/>
                <a:ea typeface="楷体" panose="02010609060101010101" pitchFamily="49" charset="-122"/>
                <a:cs typeface="三极拙楷简体" panose="00000500000000000000" charset="-122"/>
              </a:rPr>
              <a:t>主</a:t>
            </a:r>
            <a:r>
              <a:rPr lang="zh-CN" altLang="en-US" sz="1600" b="1" dirty="0" smtClean="0">
                <a:latin typeface="楷体" panose="02010609060101010101" pitchFamily="49" charset="-122"/>
                <a:ea typeface="楷体" panose="02010609060101010101" pitchFamily="49" charset="-122"/>
                <a:cs typeface="三极拙楷简体" panose="00000500000000000000" charset="-122"/>
              </a:rPr>
              <a:t>讲教师：苏 锋</a:t>
            </a:r>
          </a:p>
        </p:txBody>
      </p:sp>
    </p:spTree>
  </p:cSld>
  <p:clrMapOvr>
    <a:masterClrMapping/>
  </p:clrMapOvr>
  <p:timing>
    <p:tnLst>
      <p:par>
        <p:cTn id="1" dur="indefinite" restart="never" nodeType="tmRoot"/>
      </p:par>
    </p:tnLst>
    <p:bldLst>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0" y="0"/>
            <a:ext cx="12192000" cy="6858000"/>
            <a:chOff x="0" y="0"/>
            <a:chExt cx="12192000" cy="6858000"/>
          </a:xfrm>
        </p:grpSpPr>
        <p:pic>
          <p:nvPicPr>
            <p:cNvPr id="23" name="图片 22"/>
            <p:cNvPicPr>
              <a:picLocks noChangeAspect="1"/>
            </p:cNvPicPr>
            <p:nvPr/>
          </p:nvPicPr>
          <p:blipFill>
            <a:blip r:embed="rId2"/>
            <a:stretch>
              <a:fillRect/>
            </a:stretch>
          </p:blipFill>
          <p:spPr>
            <a:xfrm>
              <a:off x="0" y="0"/>
              <a:ext cx="12192000" cy="6858000"/>
            </a:xfrm>
            <a:prstGeom prst="rect">
              <a:avLst/>
            </a:prstGeom>
          </p:spPr>
        </p:pic>
        <p:sp>
          <p:nvSpPr>
            <p:cNvPr id="24" name="矩形: 圆角 23"/>
            <p:cNvSpPr/>
            <p:nvPr/>
          </p:nvSpPr>
          <p:spPr>
            <a:xfrm>
              <a:off x="335280" y="411480"/>
              <a:ext cx="11521440" cy="6035040"/>
            </a:xfrm>
            <a:prstGeom prst="roundRect">
              <a:avLst/>
            </a:prstGeom>
            <a:solidFill>
              <a:schemeClr val="bg1">
                <a:alpha val="70000"/>
              </a:schemeClr>
            </a:solidFill>
            <a:ln w="28575">
              <a:solidFill>
                <a:srgbClr val="D6F7FE"/>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8" name="组合 7"/>
          <p:cNvGrpSpPr/>
          <p:nvPr/>
        </p:nvGrpSpPr>
        <p:grpSpPr>
          <a:xfrm>
            <a:off x="442127" y="1017305"/>
            <a:ext cx="3078145" cy="1988749"/>
            <a:chOff x="4556927" y="2434625"/>
            <a:chExt cx="3078145" cy="1988749"/>
          </a:xfrm>
        </p:grpSpPr>
        <p:grpSp>
          <p:nvGrpSpPr>
            <p:cNvPr id="4" name="组合 3"/>
            <p:cNvGrpSpPr/>
            <p:nvPr/>
          </p:nvGrpSpPr>
          <p:grpSpPr>
            <a:xfrm>
              <a:off x="5333224" y="2434625"/>
              <a:ext cx="2301848" cy="1988749"/>
              <a:chOff x="50591" y="1929608"/>
              <a:chExt cx="2301848" cy="1988749"/>
            </a:xfrm>
          </p:grpSpPr>
          <p:sp>
            <p:nvSpPr>
              <p:cNvPr id="6" name="文本框 30"/>
              <p:cNvSpPr txBox="1"/>
              <p:nvPr/>
            </p:nvSpPr>
            <p:spPr>
              <a:xfrm>
                <a:off x="50591" y="1929608"/>
                <a:ext cx="1602655" cy="1445260"/>
              </a:xfrm>
              <a:prstGeom prst="rect">
                <a:avLst/>
              </a:prstGeom>
              <a:noFill/>
            </p:spPr>
            <p:txBody>
              <a:bodyPr vert="horz" wrap="square" rtlCol="0">
                <a:spAutoFit/>
              </a:bodyPr>
              <a:lstStyle>
                <a:defPPr>
                  <a:defRPr lang="zh-CN"/>
                </a:defPPr>
                <a:lvl1pPr algn="dist">
                  <a:defRPr sz="5400">
                    <a:solidFill>
                      <a:srgbClr val="A68157"/>
                    </a:solidFill>
                    <a:latin typeface="华文隶书" panose="02010800040101010101" pitchFamily="2" charset="-122"/>
                    <a:ea typeface="华文隶书" panose="02010800040101010101" pitchFamily="2" charset="-122"/>
                  </a:defRPr>
                </a:lvl1pPr>
              </a:lstStyle>
              <a:p>
                <a:pPr algn="ctr"/>
                <a:r>
                  <a:rPr lang="zh-CN" altLang="en-US" sz="8800" dirty="0">
                    <a:solidFill>
                      <a:schemeClr val="bg2">
                        <a:lumMod val="10000"/>
                      </a:schemeClr>
                    </a:solidFill>
                    <a:latin typeface="+mn-lt"/>
                    <a:ea typeface="+mn-ea"/>
                    <a:cs typeface="+mn-ea"/>
                    <a:sym typeface="+mn-lt"/>
                  </a:rPr>
                  <a:t>目</a:t>
                </a:r>
              </a:p>
            </p:txBody>
          </p:sp>
          <p:sp>
            <p:nvSpPr>
              <p:cNvPr id="7" name="矩形 6"/>
              <p:cNvSpPr/>
              <p:nvPr/>
            </p:nvSpPr>
            <p:spPr>
              <a:xfrm>
                <a:off x="1475275" y="2594918"/>
                <a:ext cx="877164" cy="1323439"/>
              </a:xfrm>
              <a:prstGeom prst="rect">
                <a:avLst/>
              </a:prstGeom>
              <a:noFill/>
            </p:spPr>
            <p:txBody>
              <a:bodyPr vert="horz"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8000" dirty="0">
                    <a:solidFill>
                      <a:schemeClr val="bg2">
                        <a:lumMod val="10000"/>
                      </a:schemeClr>
                    </a:solidFill>
                    <a:cs typeface="+mn-ea"/>
                    <a:sym typeface="+mn-lt"/>
                  </a:rPr>
                  <a:t>录</a:t>
                </a:r>
              </a:p>
            </p:txBody>
          </p:sp>
        </p:grpSp>
        <p:sp>
          <p:nvSpPr>
            <p:cNvPr id="5" name="文本框 39"/>
            <p:cNvSpPr txBox="1"/>
            <p:nvPr/>
          </p:nvSpPr>
          <p:spPr>
            <a:xfrm>
              <a:off x="4556927" y="3652232"/>
              <a:ext cx="2379344" cy="584775"/>
            </a:xfrm>
            <a:prstGeom prst="rect">
              <a:avLst/>
            </a:prstGeom>
            <a:noFill/>
            <a:effectLst/>
          </p:spPr>
          <p:txBody>
            <a:bodyPr vert="horz"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3200" dirty="0">
                  <a:solidFill>
                    <a:schemeClr val="bg2">
                      <a:lumMod val="10000"/>
                    </a:schemeClr>
                  </a:solidFill>
                  <a:cs typeface="+mn-ea"/>
                  <a:sym typeface="+mn-lt"/>
                </a:rPr>
                <a:t>CONTENTS</a:t>
              </a:r>
            </a:p>
          </p:txBody>
        </p:sp>
      </p:grpSp>
      <p:grpSp>
        <p:nvGrpSpPr>
          <p:cNvPr id="13" name="组合 12"/>
          <p:cNvGrpSpPr/>
          <p:nvPr/>
        </p:nvGrpSpPr>
        <p:grpSpPr>
          <a:xfrm>
            <a:off x="4189684" y="2234912"/>
            <a:ext cx="6377074" cy="781686"/>
            <a:chOff x="4581906" y="848270"/>
            <a:chExt cx="6377074" cy="781686"/>
          </a:xfrm>
        </p:grpSpPr>
        <p:sp>
          <p:nvSpPr>
            <p:cNvPr id="9" name="椭圆 8"/>
            <p:cNvSpPr/>
            <p:nvPr/>
          </p:nvSpPr>
          <p:spPr>
            <a:xfrm>
              <a:off x="4581906" y="848270"/>
              <a:ext cx="781686" cy="781686"/>
            </a:xfrm>
            <a:prstGeom prst="ellipse">
              <a:avLst/>
            </a:prstGeom>
            <a:noFill/>
            <a:ln>
              <a:solidFill>
                <a:srgbClr val="5296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bg2">
                      <a:lumMod val="10000"/>
                    </a:schemeClr>
                  </a:solidFill>
                  <a:cs typeface="+mn-ea"/>
                  <a:sym typeface="+mn-lt"/>
                </a:rPr>
                <a:t>1</a:t>
              </a:r>
              <a:endParaRPr lang="zh-CN" altLang="en-US" sz="4000" dirty="0">
                <a:solidFill>
                  <a:schemeClr val="bg2">
                    <a:lumMod val="10000"/>
                  </a:schemeClr>
                </a:solidFill>
                <a:cs typeface="+mn-ea"/>
                <a:sym typeface="+mn-lt"/>
              </a:endParaRPr>
            </a:p>
          </p:txBody>
        </p:sp>
        <p:cxnSp>
          <p:nvCxnSpPr>
            <p:cNvPr id="14" name="直接连接符 13"/>
            <p:cNvCxnSpPr/>
            <p:nvPr/>
          </p:nvCxnSpPr>
          <p:spPr>
            <a:xfrm>
              <a:off x="5698872" y="1239113"/>
              <a:ext cx="1264920" cy="0"/>
            </a:xfrm>
            <a:prstGeom prst="line">
              <a:avLst/>
            </a:prstGeom>
            <a:ln w="57150">
              <a:solidFill>
                <a:srgbClr val="529671"/>
              </a:solidFill>
              <a:prstDash val="sysDot"/>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7148980" y="946726"/>
              <a:ext cx="3810000" cy="583565"/>
            </a:xfrm>
            <a:prstGeom prst="rect">
              <a:avLst/>
            </a:prstGeom>
            <a:noFill/>
          </p:spPr>
          <p:txBody>
            <a:bodyPr wrap="square" rtlCol="0">
              <a:spAutoFit/>
            </a:bodyPr>
            <a:lstStyle/>
            <a:p>
              <a:pPr algn="dist"/>
              <a:r>
                <a:rPr lang="zh-CN" altLang="en-US" sz="3200" b="1" dirty="0">
                  <a:solidFill>
                    <a:schemeClr val="bg2">
                      <a:lumMod val="10000"/>
                    </a:schemeClr>
                  </a:solidFill>
                  <a:cs typeface="+mn-ea"/>
                  <a:sym typeface="+mn-lt"/>
                </a:rPr>
                <a:t>导</a:t>
              </a:r>
              <a:r>
                <a:rPr lang="zh-CN" altLang="en-US" sz="3200" b="1" dirty="0" smtClean="0">
                  <a:solidFill>
                    <a:schemeClr val="bg2">
                      <a:lumMod val="10000"/>
                    </a:schemeClr>
                  </a:solidFill>
                  <a:cs typeface="+mn-ea"/>
                  <a:sym typeface="+mn-lt"/>
                </a:rPr>
                <a:t>论的性质</a:t>
              </a:r>
              <a:endParaRPr lang="zh-CN" altLang="en-US" sz="3200" b="1" dirty="0">
                <a:solidFill>
                  <a:schemeClr val="bg2">
                    <a:lumMod val="10000"/>
                  </a:schemeClr>
                </a:solidFill>
                <a:cs typeface="+mn-ea"/>
                <a:sym typeface="+mn-lt"/>
              </a:endParaRPr>
            </a:p>
          </p:txBody>
        </p:sp>
      </p:grpSp>
      <p:grpSp>
        <p:nvGrpSpPr>
          <p:cNvPr id="34" name="组合 33"/>
          <p:cNvGrpSpPr/>
          <p:nvPr/>
        </p:nvGrpSpPr>
        <p:grpSpPr>
          <a:xfrm>
            <a:off x="4189684" y="3226863"/>
            <a:ext cx="6377074" cy="781686"/>
            <a:chOff x="4581906" y="2126713"/>
            <a:chExt cx="6377074" cy="781686"/>
          </a:xfrm>
        </p:grpSpPr>
        <p:sp>
          <p:nvSpPr>
            <p:cNvPr id="10" name="椭圆 9"/>
            <p:cNvSpPr/>
            <p:nvPr/>
          </p:nvSpPr>
          <p:spPr>
            <a:xfrm>
              <a:off x="4581906" y="2126713"/>
              <a:ext cx="781686" cy="781686"/>
            </a:xfrm>
            <a:prstGeom prst="ellipse">
              <a:avLst/>
            </a:prstGeom>
            <a:noFill/>
            <a:ln>
              <a:solidFill>
                <a:srgbClr val="5296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bg2">
                      <a:lumMod val="10000"/>
                    </a:schemeClr>
                  </a:solidFill>
                  <a:cs typeface="+mn-ea"/>
                  <a:sym typeface="+mn-lt"/>
                </a:rPr>
                <a:t>2</a:t>
              </a:r>
              <a:endParaRPr lang="zh-CN" altLang="en-US" sz="4000" dirty="0">
                <a:solidFill>
                  <a:schemeClr val="bg2">
                    <a:lumMod val="10000"/>
                  </a:schemeClr>
                </a:solidFill>
                <a:cs typeface="+mn-ea"/>
                <a:sym typeface="+mn-lt"/>
              </a:endParaRPr>
            </a:p>
          </p:txBody>
        </p:sp>
        <p:cxnSp>
          <p:nvCxnSpPr>
            <p:cNvPr id="15" name="直接连接符 14"/>
            <p:cNvCxnSpPr/>
            <p:nvPr/>
          </p:nvCxnSpPr>
          <p:spPr>
            <a:xfrm>
              <a:off x="5698872" y="2517556"/>
              <a:ext cx="1264920" cy="0"/>
            </a:xfrm>
            <a:prstGeom prst="line">
              <a:avLst/>
            </a:prstGeom>
            <a:ln w="57150">
              <a:solidFill>
                <a:srgbClr val="529671"/>
              </a:solidFill>
              <a:prstDash val="sysDot"/>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7148980" y="2225169"/>
              <a:ext cx="3810000" cy="584775"/>
            </a:xfrm>
            <a:prstGeom prst="rect">
              <a:avLst/>
            </a:prstGeom>
            <a:noFill/>
          </p:spPr>
          <p:txBody>
            <a:bodyPr wrap="square" rtlCol="0">
              <a:spAutoFit/>
            </a:bodyPr>
            <a:lstStyle/>
            <a:p>
              <a:pPr algn="dist"/>
              <a:r>
                <a:rPr lang="zh-CN" altLang="zh-CN" sz="3200" b="1" dirty="0">
                  <a:solidFill>
                    <a:schemeClr val="bg2">
                      <a:lumMod val="10000"/>
                    </a:schemeClr>
                  </a:solidFill>
                  <a:cs typeface="+mn-ea"/>
                </a:rPr>
                <a:t>导论的构成</a:t>
              </a:r>
              <a:endParaRPr lang="zh-CN" altLang="en-US" sz="3200" b="1" dirty="0">
                <a:solidFill>
                  <a:schemeClr val="bg2">
                    <a:lumMod val="10000"/>
                  </a:schemeClr>
                </a:solidFill>
                <a:cs typeface="+mn-ea"/>
                <a:sym typeface="+mn-lt"/>
              </a:endParaRPr>
            </a:p>
          </p:txBody>
        </p:sp>
      </p:grpSp>
      <p:grpSp>
        <p:nvGrpSpPr>
          <p:cNvPr id="35" name="组合 34"/>
          <p:cNvGrpSpPr/>
          <p:nvPr/>
        </p:nvGrpSpPr>
        <p:grpSpPr>
          <a:xfrm>
            <a:off x="4189684" y="4218814"/>
            <a:ext cx="6377075" cy="781686"/>
            <a:chOff x="4581906" y="3405156"/>
            <a:chExt cx="6377075" cy="781686"/>
          </a:xfrm>
        </p:grpSpPr>
        <p:sp>
          <p:nvSpPr>
            <p:cNvPr id="11" name="椭圆 10"/>
            <p:cNvSpPr/>
            <p:nvPr/>
          </p:nvSpPr>
          <p:spPr>
            <a:xfrm>
              <a:off x="4581906" y="3405156"/>
              <a:ext cx="781686" cy="781686"/>
            </a:xfrm>
            <a:prstGeom prst="ellipse">
              <a:avLst/>
            </a:prstGeom>
            <a:noFill/>
            <a:ln>
              <a:solidFill>
                <a:srgbClr val="5296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bg2">
                      <a:lumMod val="10000"/>
                    </a:schemeClr>
                  </a:solidFill>
                  <a:cs typeface="+mn-ea"/>
                  <a:sym typeface="+mn-lt"/>
                </a:rPr>
                <a:t>3</a:t>
              </a:r>
              <a:endParaRPr lang="zh-CN" altLang="en-US" sz="4000" dirty="0">
                <a:solidFill>
                  <a:schemeClr val="bg2">
                    <a:lumMod val="10000"/>
                  </a:schemeClr>
                </a:solidFill>
                <a:cs typeface="+mn-ea"/>
                <a:sym typeface="+mn-lt"/>
              </a:endParaRPr>
            </a:p>
          </p:txBody>
        </p:sp>
        <p:cxnSp>
          <p:nvCxnSpPr>
            <p:cNvPr id="16" name="直接连接符 15"/>
            <p:cNvCxnSpPr/>
            <p:nvPr/>
          </p:nvCxnSpPr>
          <p:spPr>
            <a:xfrm>
              <a:off x="5698872" y="3795999"/>
              <a:ext cx="1264920" cy="0"/>
            </a:xfrm>
            <a:prstGeom prst="line">
              <a:avLst/>
            </a:prstGeom>
            <a:ln w="57150">
              <a:solidFill>
                <a:srgbClr val="529671"/>
              </a:solidFill>
              <a:prstDash val="sysDot"/>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7148981" y="3534390"/>
              <a:ext cx="3810000" cy="584775"/>
            </a:xfrm>
            <a:prstGeom prst="rect">
              <a:avLst/>
            </a:prstGeom>
            <a:noFill/>
          </p:spPr>
          <p:txBody>
            <a:bodyPr wrap="square" rtlCol="0">
              <a:spAutoFit/>
            </a:bodyPr>
            <a:lstStyle/>
            <a:p>
              <a:pPr algn="dist"/>
              <a:r>
                <a:rPr lang="zh-CN" altLang="zh-CN" sz="3200" b="1" dirty="0">
                  <a:solidFill>
                    <a:schemeClr val="bg2">
                      <a:lumMod val="10000"/>
                    </a:schemeClr>
                  </a:solidFill>
                  <a:cs typeface="+mn-ea"/>
                </a:rPr>
                <a:t>导论的特点</a:t>
              </a:r>
              <a:endParaRPr lang="zh-CN" altLang="en-US" sz="3200" b="1" dirty="0">
                <a:solidFill>
                  <a:schemeClr val="bg2">
                    <a:lumMod val="10000"/>
                  </a:schemeClr>
                </a:solidFill>
                <a:cs typeface="+mn-ea"/>
                <a:sym typeface="+mn-lt"/>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0" y="0"/>
            <a:ext cx="12192000" cy="6858000"/>
            <a:chOff x="0" y="0"/>
            <a:chExt cx="12192000" cy="6858000"/>
          </a:xfrm>
        </p:grpSpPr>
        <p:pic>
          <p:nvPicPr>
            <p:cNvPr id="15" name="图片 14"/>
            <p:cNvPicPr>
              <a:picLocks noChangeAspect="1"/>
            </p:cNvPicPr>
            <p:nvPr/>
          </p:nvPicPr>
          <p:blipFill>
            <a:blip r:embed="rId2"/>
            <a:stretch>
              <a:fillRect/>
            </a:stretch>
          </p:blipFill>
          <p:spPr>
            <a:xfrm>
              <a:off x="0" y="0"/>
              <a:ext cx="12192000" cy="6858000"/>
            </a:xfrm>
            <a:prstGeom prst="rect">
              <a:avLst/>
            </a:prstGeom>
          </p:spPr>
        </p:pic>
        <p:sp>
          <p:nvSpPr>
            <p:cNvPr id="16" name="矩形: 圆角 15"/>
            <p:cNvSpPr/>
            <p:nvPr/>
          </p:nvSpPr>
          <p:spPr>
            <a:xfrm>
              <a:off x="335280" y="411480"/>
              <a:ext cx="11521440" cy="6035040"/>
            </a:xfrm>
            <a:prstGeom prst="roundRect">
              <a:avLst/>
            </a:prstGeom>
            <a:solidFill>
              <a:schemeClr val="bg1">
                <a:alpha val="70000"/>
              </a:schemeClr>
            </a:solidFill>
            <a:ln w="28575">
              <a:solidFill>
                <a:srgbClr val="D6F7FE"/>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6" name="矩形 5"/>
          <p:cNvSpPr/>
          <p:nvPr/>
        </p:nvSpPr>
        <p:spPr>
          <a:xfrm>
            <a:off x="737801" y="808338"/>
            <a:ext cx="3472249" cy="753762"/>
          </a:xfrm>
          <a:prstGeom prst="rect">
            <a:avLst/>
          </a:prstGeom>
          <a:solidFill>
            <a:srgbClr val="AFD4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文本框 6"/>
          <p:cNvSpPr txBox="1"/>
          <p:nvPr/>
        </p:nvSpPr>
        <p:spPr>
          <a:xfrm>
            <a:off x="766634" y="857992"/>
            <a:ext cx="3274540" cy="646331"/>
          </a:xfrm>
          <a:prstGeom prst="rect">
            <a:avLst/>
          </a:prstGeom>
          <a:solidFill>
            <a:srgbClr val="AFD4C2"/>
          </a:solidFill>
        </p:spPr>
        <p:txBody>
          <a:bodyPr wrap="square" rtlCol="0">
            <a:spAutoFit/>
          </a:bodyPr>
          <a:lstStyle/>
          <a:p>
            <a:pPr algn="dist"/>
            <a:r>
              <a:rPr lang="zh-CN" altLang="en-US" sz="3600" b="1" dirty="0">
                <a:cs typeface="+mn-ea"/>
                <a:sym typeface="+mn-lt"/>
              </a:rPr>
              <a:t>第一节</a:t>
            </a:r>
          </a:p>
        </p:txBody>
      </p:sp>
      <p:sp>
        <p:nvSpPr>
          <p:cNvPr id="8" name="文本框 4"/>
          <p:cNvSpPr txBox="1"/>
          <p:nvPr/>
        </p:nvSpPr>
        <p:spPr>
          <a:xfrm>
            <a:off x="3369500" y="3084483"/>
            <a:ext cx="5452999" cy="83099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r>
              <a:rPr lang="zh-CN" altLang="en-US" sz="4800" b="1" dirty="0">
                <a:cs typeface="+mn-ea"/>
                <a:sym typeface="+mn-lt"/>
              </a:rPr>
              <a:t>导</a:t>
            </a:r>
            <a:r>
              <a:rPr lang="zh-CN" altLang="en-US" sz="4800" b="1" dirty="0" smtClean="0">
                <a:cs typeface="+mn-ea"/>
                <a:sym typeface="+mn-lt"/>
              </a:rPr>
              <a:t>论的性质</a:t>
            </a:r>
            <a:endParaRPr lang="zh-CN" altLang="en-US" sz="4800" b="1" dirty="0">
              <a:cs typeface="+mn-ea"/>
              <a:sym typeface="+mn-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0" y="0"/>
            <a:ext cx="12192000" cy="6858000"/>
            <a:chOff x="0" y="0"/>
            <a:chExt cx="12192000" cy="6858000"/>
          </a:xfrm>
        </p:grpSpPr>
        <p:pic>
          <p:nvPicPr>
            <p:cNvPr id="15" name="图片 14"/>
            <p:cNvPicPr>
              <a:picLocks noChangeAspect="1"/>
            </p:cNvPicPr>
            <p:nvPr/>
          </p:nvPicPr>
          <p:blipFill>
            <a:blip r:embed="rId2"/>
            <a:stretch>
              <a:fillRect/>
            </a:stretch>
          </p:blipFill>
          <p:spPr>
            <a:xfrm>
              <a:off x="0" y="0"/>
              <a:ext cx="12192000" cy="6858000"/>
            </a:xfrm>
            <a:prstGeom prst="rect">
              <a:avLst/>
            </a:prstGeom>
          </p:spPr>
        </p:pic>
        <p:sp>
          <p:nvSpPr>
            <p:cNvPr id="16" name="矩形: 圆角 15"/>
            <p:cNvSpPr/>
            <p:nvPr/>
          </p:nvSpPr>
          <p:spPr>
            <a:xfrm>
              <a:off x="335280" y="411480"/>
              <a:ext cx="11521440" cy="6035040"/>
            </a:xfrm>
            <a:prstGeom prst="roundRect">
              <a:avLst/>
            </a:prstGeom>
            <a:solidFill>
              <a:schemeClr val="bg1">
                <a:alpha val="70000"/>
              </a:schemeClr>
            </a:solidFill>
            <a:ln w="28575">
              <a:solidFill>
                <a:srgbClr val="D6F7FE"/>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 name="文本框 37"/>
          <p:cNvSpPr txBox="1">
            <a:spLocks noChangeArrowheads="1"/>
          </p:cNvSpPr>
          <p:nvPr/>
        </p:nvSpPr>
        <p:spPr bwMode="auto">
          <a:xfrm>
            <a:off x="1333668" y="880765"/>
            <a:ext cx="388603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800" b="1" dirty="0" smtClean="0">
                <a:solidFill>
                  <a:srgbClr val="0D0D0D"/>
                </a:solidFill>
                <a:latin typeface="+mn-lt"/>
                <a:ea typeface="+mn-ea"/>
                <a:cs typeface="+mn-ea"/>
                <a:sym typeface="+mn-lt"/>
              </a:rPr>
              <a:t>导论的性质</a:t>
            </a:r>
            <a:endParaRPr lang="zh-CN" altLang="en-US" sz="2800" b="1" dirty="0">
              <a:solidFill>
                <a:srgbClr val="0D0D0D"/>
              </a:solidFill>
              <a:latin typeface="+mn-lt"/>
              <a:ea typeface="+mn-ea"/>
              <a:cs typeface="+mn-ea"/>
              <a:sym typeface="+mn-lt"/>
            </a:endParaRPr>
          </a:p>
        </p:txBody>
      </p:sp>
      <p:grpSp>
        <p:nvGrpSpPr>
          <p:cNvPr id="4" name="组合 3"/>
          <p:cNvGrpSpPr/>
          <p:nvPr/>
        </p:nvGrpSpPr>
        <p:grpSpPr>
          <a:xfrm>
            <a:off x="2066926" y="2118340"/>
            <a:ext cx="2370816" cy="2600960"/>
            <a:chOff x="1247775" y="1558925"/>
            <a:chExt cx="3623945" cy="3975735"/>
          </a:xfrm>
        </p:grpSpPr>
        <p:pic>
          <p:nvPicPr>
            <p:cNvPr id="5" name="小管"/>
            <p:cNvPicPr/>
            <p:nvPr/>
          </p:nvPicPr>
          <p:blipFill>
            <a:blip r:embed="rId3"/>
            <a:stretch>
              <a:fillRect/>
            </a:stretch>
          </p:blipFill>
          <p:spPr>
            <a:xfrm>
              <a:off x="2834640" y="1558925"/>
              <a:ext cx="2037080" cy="2334895"/>
            </a:xfrm>
            <a:prstGeom prst="rect">
              <a:avLst/>
            </a:prstGeom>
            <a:noFill/>
            <a:ln w="9525">
              <a:noFill/>
            </a:ln>
          </p:spPr>
        </p:pic>
        <p:sp>
          <p:nvSpPr>
            <p:cNvPr id="6" name="小管"/>
            <p:cNvSpPr/>
            <p:nvPr/>
          </p:nvSpPr>
          <p:spPr>
            <a:xfrm>
              <a:off x="1247775" y="2586990"/>
              <a:ext cx="2951480" cy="2947670"/>
            </a:xfrm>
            <a:custGeom>
              <a:avLst/>
              <a:gdLst>
                <a:gd name="txL" fmla="*/ 0 w 1038"/>
                <a:gd name="txT" fmla="*/ 0 h 1037"/>
                <a:gd name="txR" fmla="*/ 1038 w 1038"/>
                <a:gd name="txB" fmla="*/ 1037 h 1037"/>
              </a:gdLst>
              <a:ahLst/>
              <a:cxnLst>
                <a:cxn ang="0">
                  <a:pos x="519" y="0"/>
                </a:cxn>
                <a:cxn ang="0">
                  <a:pos x="775" y="68"/>
                </a:cxn>
                <a:cxn ang="0">
                  <a:pos x="740" y="119"/>
                </a:cxn>
                <a:cxn ang="0">
                  <a:pos x="519" y="62"/>
                </a:cxn>
                <a:cxn ang="0">
                  <a:pos x="196" y="196"/>
                </a:cxn>
                <a:cxn ang="0">
                  <a:pos x="62" y="519"/>
                </a:cxn>
                <a:cxn ang="0">
                  <a:pos x="196" y="842"/>
                </a:cxn>
                <a:cxn ang="0">
                  <a:pos x="519" y="976"/>
                </a:cxn>
                <a:cxn ang="0">
                  <a:pos x="842" y="842"/>
                </a:cxn>
                <a:cxn ang="0">
                  <a:pos x="976" y="519"/>
                </a:cxn>
                <a:cxn ang="0">
                  <a:pos x="867" y="224"/>
                </a:cxn>
                <a:cxn ang="0">
                  <a:pos x="910" y="178"/>
                </a:cxn>
                <a:cxn ang="0">
                  <a:pos x="1038" y="519"/>
                </a:cxn>
                <a:cxn ang="0">
                  <a:pos x="519" y="1037"/>
                </a:cxn>
                <a:cxn ang="0">
                  <a:pos x="0" y="519"/>
                </a:cxn>
                <a:cxn ang="0">
                  <a:pos x="519" y="0"/>
                </a:cxn>
              </a:cxnLst>
              <a:rect l="txL" t="txT" r="txR" b="txB"/>
              <a:pathLst>
                <a:path w="1038" h="1037">
                  <a:moveTo>
                    <a:pt x="519" y="0"/>
                  </a:moveTo>
                  <a:cubicBezTo>
                    <a:pt x="612" y="0"/>
                    <a:pt x="700" y="25"/>
                    <a:pt x="775" y="68"/>
                  </a:cubicBezTo>
                  <a:cubicBezTo>
                    <a:pt x="740" y="119"/>
                    <a:pt x="740" y="119"/>
                    <a:pt x="740" y="119"/>
                  </a:cubicBezTo>
                  <a:cubicBezTo>
                    <a:pt x="675" y="83"/>
                    <a:pt x="599" y="62"/>
                    <a:pt x="519" y="62"/>
                  </a:cubicBezTo>
                  <a:cubicBezTo>
                    <a:pt x="392" y="62"/>
                    <a:pt x="278" y="113"/>
                    <a:pt x="196" y="196"/>
                  </a:cubicBezTo>
                  <a:cubicBezTo>
                    <a:pt x="113" y="278"/>
                    <a:pt x="62" y="392"/>
                    <a:pt x="62" y="519"/>
                  </a:cubicBezTo>
                  <a:cubicBezTo>
                    <a:pt x="62" y="645"/>
                    <a:pt x="113" y="759"/>
                    <a:pt x="196" y="842"/>
                  </a:cubicBezTo>
                  <a:cubicBezTo>
                    <a:pt x="278" y="925"/>
                    <a:pt x="392" y="976"/>
                    <a:pt x="519" y="976"/>
                  </a:cubicBezTo>
                  <a:cubicBezTo>
                    <a:pt x="645" y="976"/>
                    <a:pt x="759" y="925"/>
                    <a:pt x="842" y="842"/>
                  </a:cubicBezTo>
                  <a:cubicBezTo>
                    <a:pt x="925" y="759"/>
                    <a:pt x="976" y="645"/>
                    <a:pt x="976" y="519"/>
                  </a:cubicBezTo>
                  <a:cubicBezTo>
                    <a:pt x="976" y="406"/>
                    <a:pt x="935" y="303"/>
                    <a:pt x="867" y="224"/>
                  </a:cubicBezTo>
                  <a:cubicBezTo>
                    <a:pt x="910" y="178"/>
                    <a:pt x="910" y="178"/>
                    <a:pt x="910" y="178"/>
                  </a:cubicBezTo>
                  <a:cubicBezTo>
                    <a:pt x="989" y="269"/>
                    <a:pt x="1037" y="388"/>
                    <a:pt x="1038" y="519"/>
                  </a:cubicBezTo>
                  <a:cubicBezTo>
                    <a:pt x="1037" y="805"/>
                    <a:pt x="805" y="1037"/>
                    <a:pt x="519" y="1037"/>
                  </a:cubicBezTo>
                  <a:cubicBezTo>
                    <a:pt x="232" y="1037"/>
                    <a:pt x="0" y="805"/>
                    <a:pt x="0" y="519"/>
                  </a:cubicBezTo>
                  <a:cubicBezTo>
                    <a:pt x="0" y="232"/>
                    <a:pt x="232" y="0"/>
                    <a:pt x="519" y="0"/>
                  </a:cubicBezTo>
                  <a:close/>
                </a:path>
              </a:pathLst>
            </a:custGeom>
            <a:solidFill>
              <a:schemeClr val="accent2">
                <a:lumMod val="60000"/>
                <a:lumOff val="40000"/>
              </a:schemeClr>
            </a:solidFill>
            <a:ln w="9525">
              <a:noFill/>
            </a:ln>
          </p:spPr>
          <p:txBody>
            <a:bodyPr/>
            <a:lstStyle/>
            <a:p>
              <a:endParaRPr lang="zh-CN" altLang="en-US" dirty="0">
                <a:cs typeface="+mn-ea"/>
                <a:sym typeface="+mn-lt"/>
              </a:endParaRPr>
            </a:p>
          </p:txBody>
        </p:sp>
        <p:sp>
          <p:nvSpPr>
            <p:cNvPr id="7" name="小管"/>
            <p:cNvSpPr/>
            <p:nvPr/>
          </p:nvSpPr>
          <p:spPr>
            <a:xfrm>
              <a:off x="1635125" y="2959100"/>
              <a:ext cx="2176145" cy="2205355"/>
            </a:xfrm>
            <a:custGeom>
              <a:avLst/>
              <a:gdLst>
                <a:gd name="txL" fmla="*/ 0 w 765"/>
                <a:gd name="txT" fmla="*/ 0 h 765"/>
                <a:gd name="txR" fmla="*/ 765 w 765"/>
                <a:gd name="txB" fmla="*/ 765 h 765"/>
              </a:gdLst>
              <a:ahLst/>
              <a:cxnLst>
                <a:cxn ang="0">
                  <a:pos x="383" y="765"/>
                </a:cxn>
                <a:cxn ang="0">
                  <a:pos x="0" y="383"/>
                </a:cxn>
                <a:cxn ang="0">
                  <a:pos x="383" y="0"/>
                </a:cxn>
                <a:cxn ang="0">
                  <a:pos x="562" y="45"/>
                </a:cxn>
                <a:cxn ang="0">
                  <a:pos x="529" y="93"/>
                </a:cxn>
                <a:cxn ang="0">
                  <a:pos x="383" y="58"/>
                </a:cxn>
                <a:cxn ang="0">
                  <a:pos x="153" y="153"/>
                </a:cxn>
                <a:cxn ang="0">
                  <a:pos x="58" y="383"/>
                </a:cxn>
                <a:cxn ang="0">
                  <a:pos x="153" y="612"/>
                </a:cxn>
                <a:cxn ang="0">
                  <a:pos x="383" y="707"/>
                </a:cxn>
                <a:cxn ang="0">
                  <a:pos x="612" y="612"/>
                </a:cxn>
                <a:cxn ang="0">
                  <a:pos x="707" y="383"/>
                </a:cxn>
                <a:cxn ang="0">
                  <a:pos x="640" y="186"/>
                </a:cxn>
                <a:cxn ang="0">
                  <a:pos x="680" y="143"/>
                </a:cxn>
                <a:cxn ang="0">
                  <a:pos x="765" y="383"/>
                </a:cxn>
                <a:cxn ang="0">
                  <a:pos x="383" y="765"/>
                </a:cxn>
              </a:cxnLst>
              <a:rect l="txL" t="txT" r="txR" b="txB"/>
              <a:pathLst>
                <a:path w="765" h="765">
                  <a:moveTo>
                    <a:pt x="383" y="765"/>
                  </a:moveTo>
                  <a:cubicBezTo>
                    <a:pt x="171" y="765"/>
                    <a:pt x="0" y="594"/>
                    <a:pt x="0" y="383"/>
                  </a:cubicBezTo>
                  <a:cubicBezTo>
                    <a:pt x="0" y="171"/>
                    <a:pt x="171" y="0"/>
                    <a:pt x="383" y="0"/>
                  </a:cubicBezTo>
                  <a:cubicBezTo>
                    <a:pt x="447" y="0"/>
                    <a:pt x="508" y="16"/>
                    <a:pt x="562" y="45"/>
                  </a:cubicBezTo>
                  <a:cubicBezTo>
                    <a:pt x="529" y="93"/>
                    <a:pt x="529" y="93"/>
                    <a:pt x="529" y="93"/>
                  </a:cubicBezTo>
                  <a:cubicBezTo>
                    <a:pt x="485" y="71"/>
                    <a:pt x="435" y="58"/>
                    <a:pt x="383" y="58"/>
                  </a:cubicBezTo>
                  <a:cubicBezTo>
                    <a:pt x="293" y="59"/>
                    <a:pt x="212" y="95"/>
                    <a:pt x="153" y="153"/>
                  </a:cubicBezTo>
                  <a:cubicBezTo>
                    <a:pt x="95" y="212"/>
                    <a:pt x="59" y="293"/>
                    <a:pt x="58" y="383"/>
                  </a:cubicBezTo>
                  <a:cubicBezTo>
                    <a:pt x="59" y="472"/>
                    <a:pt x="95" y="553"/>
                    <a:pt x="153" y="612"/>
                  </a:cubicBezTo>
                  <a:cubicBezTo>
                    <a:pt x="212" y="671"/>
                    <a:pt x="293" y="707"/>
                    <a:pt x="383" y="707"/>
                  </a:cubicBezTo>
                  <a:cubicBezTo>
                    <a:pt x="472" y="707"/>
                    <a:pt x="553" y="671"/>
                    <a:pt x="612" y="612"/>
                  </a:cubicBezTo>
                  <a:cubicBezTo>
                    <a:pt x="671" y="553"/>
                    <a:pt x="707" y="472"/>
                    <a:pt x="707" y="383"/>
                  </a:cubicBezTo>
                  <a:cubicBezTo>
                    <a:pt x="707" y="309"/>
                    <a:pt x="682" y="240"/>
                    <a:pt x="640" y="186"/>
                  </a:cubicBezTo>
                  <a:cubicBezTo>
                    <a:pt x="680" y="143"/>
                    <a:pt x="680" y="143"/>
                    <a:pt x="680" y="143"/>
                  </a:cubicBezTo>
                  <a:cubicBezTo>
                    <a:pt x="733" y="208"/>
                    <a:pt x="765" y="292"/>
                    <a:pt x="765" y="383"/>
                  </a:cubicBezTo>
                  <a:cubicBezTo>
                    <a:pt x="765" y="594"/>
                    <a:pt x="594" y="765"/>
                    <a:pt x="383" y="765"/>
                  </a:cubicBezTo>
                  <a:close/>
                </a:path>
              </a:pathLst>
            </a:custGeom>
            <a:solidFill>
              <a:srgbClr val="F589A8"/>
            </a:solidFill>
            <a:ln w="9525">
              <a:noFill/>
            </a:ln>
          </p:spPr>
          <p:txBody>
            <a:bodyPr/>
            <a:lstStyle/>
            <a:p>
              <a:endParaRPr lang="zh-CN" altLang="en-US" dirty="0">
                <a:cs typeface="+mn-ea"/>
                <a:sym typeface="+mn-lt"/>
              </a:endParaRPr>
            </a:p>
          </p:txBody>
        </p:sp>
        <p:sp>
          <p:nvSpPr>
            <p:cNvPr id="8" name="小管"/>
            <p:cNvSpPr/>
            <p:nvPr/>
          </p:nvSpPr>
          <p:spPr>
            <a:xfrm>
              <a:off x="2012315" y="3350895"/>
              <a:ext cx="1422400" cy="1420495"/>
            </a:xfrm>
            <a:custGeom>
              <a:avLst/>
              <a:gdLst>
                <a:gd name="txL" fmla="*/ 0 w 500"/>
                <a:gd name="txT" fmla="*/ 0 h 500"/>
                <a:gd name="txR" fmla="*/ 500 w 500"/>
                <a:gd name="txB" fmla="*/ 500 h 500"/>
              </a:gdLst>
              <a:ahLst/>
              <a:cxnLst>
                <a:cxn ang="0">
                  <a:pos x="250" y="500"/>
                </a:cxn>
                <a:cxn ang="0">
                  <a:pos x="0" y="250"/>
                </a:cxn>
                <a:cxn ang="0">
                  <a:pos x="250" y="0"/>
                </a:cxn>
                <a:cxn ang="0">
                  <a:pos x="348" y="20"/>
                </a:cxn>
                <a:cxn ang="0">
                  <a:pos x="311" y="75"/>
                </a:cxn>
                <a:cxn ang="0">
                  <a:pos x="250" y="64"/>
                </a:cxn>
                <a:cxn ang="0">
                  <a:pos x="64" y="250"/>
                </a:cxn>
                <a:cxn ang="0">
                  <a:pos x="250" y="435"/>
                </a:cxn>
                <a:cxn ang="0">
                  <a:pos x="435" y="250"/>
                </a:cxn>
                <a:cxn ang="0">
                  <a:pos x="414" y="164"/>
                </a:cxn>
                <a:cxn ang="0">
                  <a:pos x="460" y="114"/>
                </a:cxn>
                <a:cxn ang="0">
                  <a:pos x="500" y="250"/>
                </a:cxn>
                <a:cxn ang="0">
                  <a:pos x="250" y="500"/>
                </a:cxn>
              </a:cxnLst>
              <a:rect l="txL" t="txT" r="txR" b="txB"/>
              <a:pathLst>
                <a:path w="500" h="500">
                  <a:moveTo>
                    <a:pt x="250" y="500"/>
                  </a:moveTo>
                  <a:cubicBezTo>
                    <a:pt x="112" y="500"/>
                    <a:pt x="0" y="388"/>
                    <a:pt x="0" y="250"/>
                  </a:cubicBezTo>
                  <a:cubicBezTo>
                    <a:pt x="0" y="112"/>
                    <a:pt x="112" y="0"/>
                    <a:pt x="250" y="0"/>
                  </a:cubicBezTo>
                  <a:cubicBezTo>
                    <a:pt x="285" y="0"/>
                    <a:pt x="318" y="7"/>
                    <a:pt x="348" y="20"/>
                  </a:cubicBezTo>
                  <a:cubicBezTo>
                    <a:pt x="311" y="75"/>
                    <a:pt x="311" y="75"/>
                    <a:pt x="311" y="75"/>
                  </a:cubicBezTo>
                  <a:cubicBezTo>
                    <a:pt x="291" y="68"/>
                    <a:pt x="271" y="64"/>
                    <a:pt x="250" y="64"/>
                  </a:cubicBezTo>
                  <a:cubicBezTo>
                    <a:pt x="147" y="64"/>
                    <a:pt x="64" y="147"/>
                    <a:pt x="64" y="250"/>
                  </a:cubicBezTo>
                  <a:cubicBezTo>
                    <a:pt x="64" y="352"/>
                    <a:pt x="147" y="435"/>
                    <a:pt x="250" y="435"/>
                  </a:cubicBezTo>
                  <a:cubicBezTo>
                    <a:pt x="352" y="435"/>
                    <a:pt x="435" y="352"/>
                    <a:pt x="435" y="250"/>
                  </a:cubicBezTo>
                  <a:cubicBezTo>
                    <a:pt x="435" y="219"/>
                    <a:pt x="427" y="189"/>
                    <a:pt x="414" y="164"/>
                  </a:cubicBezTo>
                  <a:cubicBezTo>
                    <a:pt x="460" y="114"/>
                    <a:pt x="460" y="114"/>
                    <a:pt x="460" y="114"/>
                  </a:cubicBezTo>
                  <a:cubicBezTo>
                    <a:pt x="485" y="153"/>
                    <a:pt x="500" y="200"/>
                    <a:pt x="500" y="250"/>
                  </a:cubicBezTo>
                  <a:cubicBezTo>
                    <a:pt x="500" y="388"/>
                    <a:pt x="388" y="500"/>
                    <a:pt x="250" y="500"/>
                  </a:cubicBezTo>
                  <a:close/>
                </a:path>
              </a:pathLst>
            </a:custGeom>
            <a:solidFill>
              <a:srgbClr val="9E9A17"/>
            </a:solidFill>
            <a:ln w="9525">
              <a:noFill/>
            </a:ln>
          </p:spPr>
          <p:txBody>
            <a:bodyPr/>
            <a:lstStyle/>
            <a:p>
              <a:endParaRPr lang="zh-CN" altLang="en-US" dirty="0">
                <a:cs typeface="+mn-ea"/>
                <a:sym typeface="+mn-lt"/>
              </a:endParaRPr>
            </a:p>
          </p:txBody>
        </p:sp>
        <p:sp>
          <p:nvSpPr>
            <p:cNvPr id="9" name="小管"/>
            <p:cNvSpPr/>
            <p:nvPr/>
          </p:nvSpPr>
          <p:spPr>
            <a:xfrm>
              <a:off x="2440940" y="3772535"/>
              <a:ext cx="563880" cy="636905"/>
            </a:xfrm>
            <a:prstGeom prst="ellipse">
              <a:avLst/>
            </a:prstGeom>
            <a:solidFill>
              <a:srgbClr val="F589A8"/>
            </a:solidFill>
            <a:ln w="9525">
              <a:solidFill>
                <a:srgbClr val="F589A8"/>
              </a:solidFill>
            </a:ln>
          </p:spPr>
          <p:txBody>
            <a:bodyPr/>
            <a:lstStyle/>
            <a:p>
              <a:pPr eaLnBrk="1" hangingPunct="1"/>
              <a:endParaRPr lang="en-US" altLang="zh-CN" sz="1200" dirty="0">
                <a:cs typeface="+mn-ea"/>
                <a:sym typeface="+mn-lt"/>
              </a:endParaRPr>
            </a:p>
          </p:txBody>
        </p:sp>
      </p:grpSp>
      <p:sp>
        <p:nvSpPr>
          <p:cNvPr id="21" name="文本框 36">
            <a:extLst>
              <a:ext uri="{FF2B5EF4-FFF2-40B4-BE49-F238E27FC236}">
                <a16:creationId xmlns:a16="http://schemas.microsoft.com/office/drawing/2014/main" id="{4E42F1C9-7E5C-408D-82AA-7CE27B317CCB}"/>
              </a:ext>
            </a:extLst>
          </p:cNvPr>
          <p:cNvSpPr txBox="1">
            <a:spLocks noChangeArrowheads="1"/>
          </p:cNvSpPr>
          <p:nvPr/>
        </p:nvSpPr>
        <p:spPr bwMode="auto">
          <a:xfrm>
            <a:off x="4535782" y="1768021"/>
            <a:ext cx="6959690"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indent="457200">
              <a:lnSpc>
                <a:spcPct val="150000"/>
              </a:lnSpc>
            </a:pPr>
            <a:r>
              <a:rPr lang="zh-CN" altLang="zh-CN" sz="2400" dirty="0">
                <a:latin typeface="微软雅黑" panose="020B0503020204020204" pitchFamily="34" charset="-122"/>
                <a:ea typeface="微软雅黑" panose="020B0503020204020204" pitchFamily="34" charset="-122"/>
              </a:rPr>
              <a:t>导论是一门概论性课程，内容涵盖工商管理学科的主要领域，包括运营管理、营销管理、财务管理、人力资源管理、战略管理、流程再造等，从而使同学头脑中构建了较为完整的管理学理论框架。其后四年中的每一门课，如同在这个框架中填充了一个空格。当四年毕业的时候，就将这个框架填满充实，从而实现了管理学的培养目标。</a:t>
            </a:r>
          </a:p>
        </p:txBody>
      </p:sp>
    </p:spTree>
    <p:extLst>
      <p:ext uri="{BB962C8B-B14F-4D97-AF65-F5344CB8AC3E}">
        <p14:creationId xmlns:p14="http://schemas.microsoft.com/office/powerpoint/2010/main" val="30980627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0" y="0"/>
            <a:ext cx="12192000" cy="6858000"/>
            <a:chOff x="0" y="0"/>
            <a:chExt cx="12192000" cy="6858000"/>
          </a:xfrm>
        </p:grpSpPr>
        <p:pic>
          <p:nvPicPr>
            <p:cNvPr id="15" name="图片 14"/>
            <p:cNvPicPr>
              <a:picLocks noChangeAspect="1"/>
            </p:cNvPicPr>
            <p:nvPr/>
          </p:nvPicPr>
          <p:blipFill>
            <a:blip r:embed="rId2"/>
            <a:stretch>
              <a:fillRect/>
            </a:stretch>
          </p:blipFill>
          <p:spPr>
            <a:xfrm>
              <a:off x="0" y="0"/>
              <a:ext cx="12192000" cy="6858000"/>
            </a:xfrm>
            <a:prstGeom prst="rect">
              <a:avLst/>
            </a:prstGeom>
          </p:spPr>
        </p:pic>
        <p:sp>
          <p:nvSpPr>
            <p:cNvPr id="16" name="矩形: 圆角 15"/>
            <p:cNvSpPr/>
            <p:nvPr/>
          </p:nvSpPr>
          <p:spPr>
            <a:xfrm>
              <a:off x="335280" y="411480"/>
              <a:ext cx="11521440" cy="6035040"/>
            </a:xfrm>
            <a:prstGeom prst="roundRect">
              <a:avLst/>
            </a:prstGeom>
            <a:solidFill>
              <a:schemeClr val="bg1">
                <a:alpha val="70000"/>
              </a:schemeClr>
            </a:solidFill>
            <a:ln w="28575">
              <a:solidFill>
                <a:srgbClr val="D6F7FE"/>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6" name="矩形 5"/>
          <p:cNvSpPr/>
          <p:nvPr/>
        </p:nvSpPr>
        <p:spPr>
          <a:xfrm>
            <a:off x="737801" y="808338"/>
            <a:ext cx="3472249" cy="753762"/>
          </a:xfrm>
          <a:prstGeom prst="rect">
            <a:avLst/>
          </a:prstGeom>
          <a:solidFill>
            <a:srgbClr val="AFD4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文本框 6"/>
          <p:cNvSpPr txBox="1"/>
          <p:nvPr/>
        </p:nvSpPr>
        <p:spPr>
          <a:xfrm>
            <a:off x="766634" y="857992"/>
            <a:ext cx="3274540" cy="646331"/>
          </a:xfrm>
          <a:prstGeom prst="rect">
            <a:avLst/>
          </a:prstGeom>
          <a:solidFill>
            <a:srgbClr val="AFD4C2"/>
          </a:solidFill>
        </p:spPr>
        <p:txBody>
          <a:bodyPr wrap="square" rtlCol="0">
            <a:spAutoFit/>
          </a:bodyPr>
          <a:lstStyle/>
          <a:p>
            <a:pPr algn="dist"/>
            <a:r>
              <a:rPr lang="zh-CN" altLang="en-US" sz="3600" b="1" dirty="0" smtClean="0">
                <a:cs typeface="+mn-ea"/>
                <a:sym typeface="+mn-lt"/>
              </a:rPr>
              <a:t>第二节</a:t>
            </a:r>
            <a:endParaRPr lang="zh-CN" altLang="en-US" sz="3600" b="1" dirty="0">
              <a:cs typeface="+mn-ea"/>
              <a:sym typeface="+mn-lt"/>
            </a:endParaRPr>
          </a:p>
        </p:txBody>
      </p:sp>
      <p:sp>
        <p:nvSpPr>
          <p:cNvPr id="8" name="文本框 4"/>
          <p:cNvSpPr txBox="1"/>
          <p:nvPr/>
        </p:nvSpPr>
        <p:spPr>
          <a:xfrm>
            <a:off x="3369500" y="3084483"/>
            <a:ext cx="5452999" cy="83099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r>
              <a:rPr lang="zh-CN" altLang="en-US" sz="4800" b="1" dirty="0">
                <a:cs typeface="+mn-ea"/>
                <a:sym typeface="+mn-lt"/>
              </a:rPr>
              <a:t>导</a:t>
            </a:r>
            <a:r>
              <a:rPr lang="zh-CN" altLang="en-US" sz="4800" b="1" dirty="0" smtClean="0">
                <a:cs typeface="+mn-ea"/>
                <a:sym typeface="+mn-lt"/>
              </a:rPr>
              <a:t>论的构成</a:t>
            </a:r>
            <a:endParaRPr lang="zh-CN" altLang="en-US" sz="4800" b="1" dirty="0">
              <a:cs typeface="+mn-ea"/>
              <a:sym typeface="+mn-lt"/>
            </a:endParaRPr>
          </a:p>
        </p:txBody>
      </p:sp>
    </p:spTree>
    <p:extLst>
      <p:ext uri="{BB962C8B-B14F-4D97-AF65-F5344CB8AC3E}">
        <p14:creationId xmlns:p14="http://schemas.microsoft.com/office/powerpoint/2010/main" val="41209596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a:extLst>
              <a:ext uri="{FF2B5EF4-FFF2-40B4-BE49-F238E27FC236}">
                <a16:creationId xmlns:a16="http://schemas.microsoft.com/office/drawing/2014/main" id="{F2AC3CEC-3F37-4978-866A-5825E1D05DCE}"/>
              </a:ext>
            </a:extLst>
          </p:cNvPr>
          <p:cNvGrpSpPr/>
          <p:nvPr/>
        </p:nvGrpSpPr>
        <p:grpSpPr>
          <a:xfrm>
            <a:off x="-896" y="0"/>
            <a:ext cx="12192000" cy="6858000"/>
            <a:chOff x="0" y="0"/>
            <a:chExt cx="12192000" cy="6858000"/>
          </a:xfrm>
        </p:grpSpPr>
        <p:pic>
          <p:nvPicPr>
            <p:cNvPr id="19" name="图片 18">
              <a:extLst>
                <a:ext uri="{FF2B5EF4-FFF2-40B4-BE49-F238E27FC236}">
                  <a16:creationId xmlns:a16="http://schemas.microsoft.com/office/drawing/2014/main" id="{ED089717-129D-4D8A-A708-CFC81289ED1A}"/>
                </a:ext>
              </a:extLst>
            </p:cNvPr>
            <p:cNvPicPr>
              <a:picLocks noChangeAspect="1"/>
            </p:cNvPicPr>
            <p:nvPr/>
          </p:nvPicPr>
          <p:blipFill>
            <a:blip r:embed="rId2"/>
            <a:stretch>
              <a:fillRect/>
            </a:stretch>
          </p:blipFill>
          <p:spPr>
            <a:xfrm>
              <a:off x="0" y="0"/>
              <a:ext cx="12192000" cy="6858000"/>
            </a:xfrm>
            <a:prstGeom prst="rect">
              <a:avLst/>
            </a:prstGeom>
          </p:spPr>
        </p:pic>
        <p:sp>
          <p:nvSpPr>
            <p:cNvPr id="20" name="矩形: 圆角 19">
              <a:extLst>
                <a:ext uri="{FF2B5EF4-FFF2-40B4-BE49-F238E27FC236}">
                  <a16:creationId xmlns:a16="http://schemas.microsoft.com/office/drawing/2014/main" id="{35C1C75D-C475-43E9-87F7-D86FF89F7376}"/>
                </a:ext>
              </a:extLst>
            </p:cNvPr>
            <p:cNvSpPr/>
            <p:nvPr/>
          </p:nvSpPr>
          <p:spPr>
            <a:xfrm>
              <a:off x="335280" y="411480"/>
              <a:ext cx="11521440" cy="6035040"/>
            </a:xfrm>
            <a:prstGeom prst="roundRect">
              <a:avLst/>
            </a:prstGeom>
            <a:solidFill>
              <a:schemeClr val="bg1">
                <a:alpha val="70000"/>
              </a:schemeClr>
            </a:solidFill>
            <a:ln w="28575">
              <a:solidFill>
                <a:srgbClr val="D6F7FE"/>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1" name="文本框 37">
            <a:extLst>
              <a:ext uri="{FF2B5EF4-FFF2-40B4-BE49-F238E27FC236}">
                <a16:creationId xmlns:a16="http://schemas.microsoft.com/office/drawing/2014/main" id="{069D2529-0859-4EBD-B4C7-4C3FE9A3C206}"/>
              </a:ext>
            </a:extLst>
          </p:cNvPr>
          <p:cNvSpPr txBox="1">
            <a:spLocks noChangeArrowheads="1"/>
          </p:cNvSpPr>
          <p:nvPr/>
        </p:nvSpPr>
        <p:spPr bwMode="auto">
          <a:xfrm>
            <a:off x="891570" y="779845"/>
            <a:ext cx="388603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800" b="1" dirty="0">
                <a:solidFill>
                  <a:srgbClr val="0D0D0D"/>
                </a:solidFill>
                <a:latin typeface="+mn-lt"/>
                <a:ea typeface="+mn-ea"/>
                <a:cs typeface="+mn-ea"/>
                <a:sym typeface="+mn-lt"/>
              </a:rPr>
              <a:t>导</a:t>
            </a:r>
            <a:r>
              <a:rPr lang="zh-CN" altLang="en-US" sz="2800" b="1" dirty="0" smtClean="0">
                <a:solidFill>
                  <a:srgbClr val="0D0D0D"/>
                </a:solidFill>
                <a:latin typeface="+mn-lt"/>
                <a:ea typeface="+mn-ea"/>
                <a:cs typeface="+mn-ea"/>
                <a:sym typeface="+mn-lt"/>
              </a:rPr>
              <a:t>论的构成</a:t>
            </a:r>
            <a:endParaRPr lang="zh-CN" altLang="en-US" sz="2800" b="1" dirty="0">
              <a:solidFill>
                <a:srgbClr val="0D0D0D"/>
              </a:solidFill>
              <a:latin typeface="+mn-lt"/>
              <a:ea typeface="+mn-ea"/>
              <a:cs typeface="+mn-ea"/>
              <a:sym typeface="+mn-lt"/>
            </a:endParaRPr>
          </a:p>
        </p:txBody>
      </p:sp>
      <p:graphicFrame>
        <p:nvGraphicFramePr>
          <p:cNvPr id="9" name="表格 8"/>
          <p:cNvGraphicFramePr>
            <a:graphicFrameLocks noGrp="1"/>
          </p:cNvGraphicFramePr>
          <p:nvPr>
            <p:extLst>
              <p:ext uri="{D42A27DB-BD31-4B8C-83A1-F6EECF244321}">
                <p14:modId xmlns:p14="http://schemas.microsoft.com/office/powerpoint/2010/main" val="3710779107"/>
              </p:ext>
            </p:extLst>
          </p:nvPr>
        </p:nvGraphicFramePr>
        <p:xfrm>
          <a:off x="972457" y="1828800"/>
          <a:ext cx="10479315" cy="4426857"/>
        </p:xfrm>
        <a:graphic>
          <a:graphicData uri="http://schemas.openxmlformats.org/drawingml/2006/table">
            <a:tbl>
              <a:tblPr firstRow="1" firstCol="1" bandRow="1">
                <a:tableStyleId>{5940675A-B579-460E-94D1-54222C63F5DA}</a:tableStyleId>
              </a:tblPr>
              <a:tblGrid>
                <a:gridCol w="1053765">
                  <a:extLst>
                    <a:ext uri="{9D8B030D-6E8A-4147-A177-3AD203B41FA5}">
                      <a16:colId xmlns:a16="http://schemas.microsoft.com/office/drawing/2014/main" val="2917311941"/>
                    </a:ext>
                  </a:extLst>
                </a:gridCol>
                <a:gridCol w="3687586">
                  <a:extLst>
                    <a:ext uri="{9D8B030D-6E8A-4147-A177-3AD203B41FA5}">
                      <a16:colId xmlns:a16="http://schemas.microsoft.com/office/drawing/2014/main" val="2100724454"/>
                    </a:ext>
                  </a:extLst>
                </a:gridCol>
                <a:gridCol w="3543511">
                  <a:extLst>
                    <a:ext uri="{9D8B030D-6E8A-4147-A177-3AD203B41FA5}">
                      <a16:colId xmlns:a16="http://schemas.microsoft.com/office/drawing/2014/main" val="417772100"/>
                    </a:ext>
                  </a:extLst>
                </a:gridCol>
                <a:gridCol w="2194453">
                  <a:extLst>
                    <a:ext uri="{9D8B030D-6E8A-4147-A177-3AD203B41FA5}">
                      <a16:colId xmlns:a16="http://schemas.microsoft.com/office/drawing/2014/main" val="3575193499"/>
                    </a:ext>
                  </a:extLst>
                </a:gridCol>
              </a:tblGrid>
              <a:tr h="452072">
                <a:tc>
                  <a:txBody>
                    <a:bodyPr/>
                    <a:lstStyle/>
                    <a:p>
                      <a:pPr algn="ctr">
                        <a:spcAft>
                          <a:spcPts val="0"/>
                        </a:spcAft>
                      </a:pPr>
                      <a:r>
                        <a:rPr lang="zh-CN" sz="2000" b="1" kern="100" dirty="0">
                          <a:effectLst/>
                        </a:rPr>
                        <a:t>序号</a:t>
                      </a:r>
                      <a:endParaRPr lang="zh-CN" sz="20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altLang="en-US" sz="2000" b="1" kern="100" dirty="0" smtClean="0">
                          <a:effectLst/>
                        </a:rPr>
                        <a:t>时期</a:t>
                      </a:r>
                      <a:r>
                        <a:rPr lang="en-US" sz="2000" b="1" kern="100" dirty="0">
                          <a:effectLst/>
                        </a:rPr>
                        <a:t> </a:t>
                      </a:r>
                      <a:endParaRPr lang="zh-CN" sz="20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2000" b="1" kern="100" dirty="0">
                          <a:effectLst/>
                        </a:rPr>
                        <a:t> </a:t>
                      </a:r>
                      <a:r>
                        <a:rPr lang="zh-CN" altLang="en-US" sz="2000" b="1" kern="100" dirty="0" smtClean="0">
                          <a:effectLst/>
                        </a:rPr>
                        <a:t>主要内容</a:t>
                      </a:r>
                      <a:endParaRPr lang="zh-CN" sz="20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2000" b="1" kern="100" dirty="0">
                          <a:effectLst/>
                        </a:rPr>
                        <a:t>备注</a:t>
                      </a:r>
                      <a:endParaRPr lang="zh-CN" sz="20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735612619"/>
                  </a:ext>
                </a:extLst>
              </a:tr>
              <a:tr h="452072">
                <a:tc>
                  <a:txBody>
                    <a:bodyPr/>
                    <a:lstStyle/>
                    <a:p>
                      <a:pPr algn="ctr">
                        <a:spcAft>
                          <a:spcPts val="0"/>
                        </a:spcAft>
                      </a:pPr>
                      <a:r>
                        <a:rPr lang="zh-CN" sz="2000" kern="100">
                          <a:effectLst/>
                        </a:rPr>
                        <a:t>第</a:t>
                      </a:r>
                      <a:r>
                        <a:rPr lang="en-US" sz="2000" kern="100">
                          <a:effectLst/>
                        </a:rPr>
                        <a:t>1</a:t>
                      </a:r>
                      <a:r>
                        <a:rPr lang="zh-CN" sz="2000" kern="100">
                          <a:effectLst/>
                        </a:rPr>
                        <a:t>讲</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2000" kern="100">
                          <a:effectLst/>
                        </a:rPr>
                        <a:t>工业革命前的企业管理</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2000" kern="100">
                          <a:effectLst/>
                        </a:rPr>
                        <a:t>丁谓修皇宫、同仁堂经营案例</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2000" kern="100" dirty="0">
                          <a:effectLst/>
                        </a:rPr>
                        <a:t> </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405058810"/>
                  </a:ext>
                </a:extLst>
              </a:tr>
              <a:tr h="452072">
                <a:tc>
                  <a:txBody>
                    <a:bodyPr/>
                    <a:lstStyle/>
                    <a:p>
                      <a:pPr algn="ctr">
                        <a:spcAft>
                          <a:spcPts val="0"/>
                        </a:spcAft>
                      </a:pPr>
                      <a:r>
                        <a:rPr lang="zh-CN" sz="2000" kern="100">
                          <a:effectLst/>
                        </a:rPr>
                        <a:t>第</a:t>
                      </a:r>
                      <a:r>
                        <a:rPr lang="en-US" sz="2000" kern="100">
                          <a:effectLst/>
                        </a:rPr>
                        <a:t>2</a:t>
                      </a:r>
                      <a:r>
                        <a:rPr lang="zh-CN" sz="2000" kern="100">
                          <a:effectLst/>
                        </a:rPr>
                        <a:t>讲</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2000" kern="100">
                          <a:effectLst/>
                        </a:rPr>
                        <a:t>泰勒时代的科学管理</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2000" kern="100">
                          <a:effectLst/>
                        </a:rPr>
                        <a:t>中国战国时期的运营管理</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2000" kern="100">
                          <a:effectLst/>
                        </a:rPr>
                        <a:t>《考工记》</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544384377"/>
                  </a:ext>
                </a:extLst>
              </a:tr>
              <a:tr h="452072">
                <a:tc>
                  <a:txBody>
                    <a:bodyPr/>
                    <a:lstStyle/>
                    <a:p>
                      <a:pPr algn="ctr">
                        <a:spcAft>
                          <a:spcPts val="0"/>
                        </a:spcAft>
                      </a:pPr>
                      <a:r>
                        <a:rPr lang="zh-CN" sz="2000" kern="100">
                          <a:effectLst/>
                        </a:rPr>
                        <a:t>第</a:t>
                      </a:r>
                      <a:r>
                        <a:rPr lang="en-US" sz="2000" kern="100">
                          <a:effectLst/>
                        </a:rPr>
                        <a:t>3</a:t>
                      </a:r>
                      <a:r>
                        <a:rPr lang="zh-CN" sz="2000" kern="100">
                          <a:effectLst/>
                        </a:rPr>
                        <a:t>讲</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2000" kern="100">
                          <a:effectLst/>
                        </a:rPr>
                        <a:t>福特制背景下的大规模生产</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2000" kern="100">
                          <a:effectLst/>
                        </a:rPr>
                        <a:t>中国明朝时期的运营管理</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2000" kern="100">
                          <a:effectLst/>
                        </a:rPr>
                        <a:t>《天工开物》</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833752896"/>
                  </a:ext>
                </a:extLst>
              </a:tr>
              <a:tr h="452072">
                <a:tc>
                  <a:txBody>
                    <a:bodyPr/>
                    <a:lstStyle/>
                    <a:p>
                      <a:pPr algn="ctr">
                        <a:spcAft>
                          <a:spcPts val="0"/>
                        </a:spcAft>
                      </a:pPr>
                      <a:r>
                        <a:rPr lang="zh-CN" sz="2000" kern="100">
                          <a:effectLst/>
                        </a:rPr>
                        <a:t>第</a:t>
                      </a:r>
                      <a:r>
                        <a:rPr lang="en-US" sz="2000" kern="100">
                          <a:effectLst/>
                        </a:rPr>
                        <a:t>4</a:t>
                      </a:r>
                      <a:r>
                        <a:rPr lang="zh-CN" sz="2000" kern="100">
                          <a:effectLst/>
                        </a:rPr>
                        <a:t>讲</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2000" kern="100">
                          <a:effectLst/>
                        </a:rPr>
                        <a:t>20</a:t>
                      </a:r>
                      <a:r>
                        <a:rPr lang="zh-CN" sz="2000" kern="100">
                          <a:effectLst/>
                        </a:rPr>
                        <a:t>世纪</a:t>
                      </a:r>
                      <a:r>
                        <a:rPr lang="en-US" sz="2000" kern="100">
                          <a:effectLst/>
                        </a:rPr>
                        <a:t>50</a:t>
                      </a:r>
                      <a:r>
                        <a:rPr lang="zh-CN" sz="2000" kern="100">
                          <a:effectLst/>
                        </a:rPr>
                        <a:t>年代的营销革命</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2000" kern="100">
                          <a:effectLst/>
                        </a:rPr>
                        <a:t>中国两宋时期的营销管理</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2000" kern="100">
                          <a:effectLst/>
                        </a:rPr>
                        <a:t>《东京梦华录》</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099938651"/>
                  </a:ext>
                </a:extLst>
              </a:tr>
              <a:tr h="452072">
                <a:tc>
                  <a:txBody>
                    <a:bodyPr/>
                    <a:lstStyle/>
                    <a:p>
                      <a:pPr algn="ctr">
                        <a:spcAft>
                          <a:spcPts val="0"/>
                        </a:spcAft>
                      </a:pPr>
                      <a:r>
                        <a:rPr lang="zh-CN" sz="2000" kern="100">
                          <a:effectLst/>
                        </a:rPr>
                        <a:t>第</a:t>
                      </a:r>
                      <a:r>
                        <a:rPr lang="en-US" sz="2000" kern="100">
                          <a:effectLst/>
                        </a:rPr>
                        <a:t>5</a:t>
                      </a:r>
                      <a:r>
                        <a:rPr lang="zh-CN" sz="2000" kern="100">
                          <a:effectLst/>
                        </a:rPr>
                        <a:t>讲</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2000" kern="100">
                          <a:effectLst/>
                        </a:rPr>
                        <a:t>20</a:t>
                      </a:r>
                      <a:r>
                        <a:rPr lang="zh-CN" sz="2000" kern="100">
                          <a:effectLst/>
                        </a:rPr>
                        <a:t>世纪</a:t>
                      </a:r>
                      <a:r>
                        <a:rPr lang="en-US" sz="2000" kern="100">
                          <a:effectLst/>
                        </a:rPr>
                        <a:t>60</a:t>
                      </a:r>
                      <a:r>
                        <a:rPr lang="zh-CN" sz="2000" kern="100">
                          <a:effectLst/>
                        </a:rPr>
                        <a:t>年代的财务管理</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2000" kern="100">
                          <a:effectLst/>
                        </a:rPr>
                        <a:t>中国明清时期的财务管理</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2000" kern="100">
                          <a:effectLst/>
                        </a:rPr>
                        <a:t>晋商票号</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494719334"/>
                  </a:ext>
                </a:extLst>
              </a:tr>
              <a:tr h="452072">
                <a:tc>
                  <a:txBody>
                    <a:bodyPr/>
                    <a:lstStyle/>
                    <a:p>
                      <a:pPr algn="ctr">
                        <a:spcAft>
                          <a:spcPts val="0"/>
                        </a:spcAft>
                      </a:pPr>
                      <a:r>
                        <a:rPr lang="zh-CN" sz="2000" kern="100">
                          <a:effectLst/>
                        </a:rPr>
                        <a:t>第</a:t>
                      </a:r>
                      <a:r>
                        <a:rPr lang="en-US" sz="2000" kern="100">
                          <a:effectLst/>
                        </a:rPr>
                        <a:t>6</a:t>
                      </a:r>
                      <a:r>
                        <a:rPr lang="zh-CN" sz="2000" kern="100">
                          <a:effectLst/>
                        </a:rPr>
                        <a:t>讲</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2000" kern="100">
                          <a:effectLst/>
                        </a:rPr>
                        <a:t>20</a:t>
                      </a:r>
                      <a:r>
                        <a:rPr lang="zh-CN" sz="2000" kern="100">
                          <a:effectLst/>
                        </a:rPr>
                        <a:t>世纪</a:t>
                      </a:r>
                      <a:r>
                        <a:rPr lang="en-US" sz="2000" kern="100">
                          <a:effectLst/>
                        </a:rPr>
                        <a:t>70</a:t>
                      </a:r>
                      <a:r>
                        <a:rPr lang="zh-CN" sz="2000" kern="100">
                          <a:effectLst/>
                        </a:rPr>
                        <a:t>年代的人力资源管理</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2000" kern="100">
                          <a:effectLst/>
                        </a:rPr>
                        <a:t>中国明清时期的人力资源管理</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2000" kern="100">
                          <a:effectLst/>
                        </a:rPr>
                        <a:t>顶身股</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351380088"/>
                  </a:ext>
                </a:extLst>
              </a:tr>
              <a:tr h="611358">
                <a:tc>
                  <a:txBody>
                    <a:bodyPr/>
                    <a:lstStyle/>
                    <a:p>
                      <a:pPr algn="ctr">
                        <a:spcAft>
                          <a:spcPts val="0"/>
                        </a:spcAft>
                      </a:pPr>
                      <a:r>
                        <a:rPr lang="zh-CN" sz="2000" kern="100">
                          <a:effectLst/>
                        </a:rPr>
                        <a:t>第</a:t>
                      </a:r>
                      <a:r>
                        <a:rPr lang="en-US" sz="2000" kern="100">
                          <a:effectLst/>
                        </a:rPr>
                        <a:t>7</a:t>
                      </a:r>
                      <a:r>
                        <a:rPr lang="zh-CN" sz="2000" kern="100">
                          <a:effectLst/>
                        </a:rPr>
                        <a:t>讲</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2000" kern="100">
                          <a:effectLst/>
                        </a:rPr>
                        <a:t>20</a:t>
                      </a:r>
                      <a:r>
                        <a:rPr lang="zh-CN" sz="2000" kern="100">
                          <a:effectLst/>
                        </a:rPr>
                        <a:t>世纪</a:t>
                      </a:r>
                      <a:r>
                        <a:rPr lang="en-US" sz="2000" kern="100">
                          <a:effectLst/>
                        </a:rPr>
                        <a:t>80</a:t>
                      </a:r>
                      <a:r>
                        <a:rPr lang="zh-CN" sz="2000" kern="100">
                          <a:effectLst/>
                        </a:rPr>
                        <a:t>年代的战略管理</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2000" kern="100">
                          <a:effectLst/>
                        </a:rPr>
                        <a:t>中国明清时期的徽商战略管理</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2000" kern="100">
                          <a:effectLst/>
                        </a:rPr>
                        <a:t>徽班进京</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982824592"/>
                  </a:ext>
                </a:extLst>
              </a:tr>
              <a:tr h="650995">
                <a:tc>
                  <a:txBody>
                    <a:bodyPr/>
                    <a:lstStyle/>
                    <a:p>
                      <a:pPr algn="ctr">
                        <a:spcAft>
                          <a:spcPts val="0"/>
                        </a:spcAft>
                      </a:pPr>
                      <a:r>
                        <a:rPr lang="zh-CN" sz="2000" kern="100">
                          <a:effectLst/>
                        </a:rPr>
                        <a:t>第</a:t>
                      </a:r>
                      <a:r>
                        <a:rPr lang="en-US" sz="2000" kern="100">
                          <a:effectLst/>
                        </a:rPr>
                        <a:t>8</a:t>
                      </a:r>
                      <a:r>
                        <a:rPr lang="zh-CN" sz="2000" kern="100">
                          <a:effectLst/>
                        </a:rPr>
                        <a:t>讲</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2000" kern="100">
                          <a:effectLst/>
                        </a:rPr>
                        <a:t>20</a:t>
                      </a:r>
                      <a:r>
                        <a:rPr lang="zh-CN" sz="2000" kern="100">
                          <a:effectLst/>
                        </a:rPr>
                        <a:t>世纪</a:t>
                      </a:r>
                      <a:r>
                        <a:rPr lang="en-US" sz="2000" kern="100">
                          <a:effectLst/>
                        </a:rPr>
                        <a:t>90</a:t>
                      </a:r>
                      <a:r>
                        <a:rPr lang="zh-CN" sz="2000" kern="100">
                          <a:effectLst/>
                        </a:rPr>
                        <a:t>年代的新业态管理</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2000" kern="100" dirty="0">
                          <a:effectLst/>
                        </a:rPr>
                        <a:t>党的十八大以来的新发展格局</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2000" kern="100" dirty="0">
                          <a:effectLst/>
                        </a:rPr>
                        <a:t>一带一路、双循环</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130843068"/>
                  </a:ext>
                </a:extLst>
              </a:tr>
            </a:tbl>
          </a:graphicData>
        </a:graphic>
      </p:graphicFrame>
      <p:sp>
        <p:nvSpPr>
          <p:cNvPr id="10" name="矩形 9"/>
          <p:cNvSpPr/>
          <p:nvPr/>
        </p:nvSpPr>
        <p:spPr>
          <a:xfrm>
            <a:off x="4777602" y="1394687"/>
            <a:ext cx="2262158" cy="369332"/>
          </a:xfrm>
          <a:prstGeom prst="rect">
            <a:avLst/>
          </a:prstGeom>
        </p:spPr>
        <p:txBody>
          <a:bodyPr wrap="none">
            <a:spAutoFit/>
          </a:bodyPr>
          <a:lstStyle/>
          <a:p>
            <a:r>
              <a:rPr lang="zh-CN" altLang="zh-CN" b="1" dirty="0">
                <a:ea typeface="仿宋_GB2312"/>
                <a:cs typeface="Times New Roman" panose="02020603050405020304" pitchFamily="18" charset="0"/>
              </a:rPr>
              <a:t>表</a:t>
            </a:r>
            <a:r>
              <a:rPr lang="en-US" altLang="zh-CN" b="1" dirty="0">
                <a:ea typeface="仿宋_GB2312"/>
                <a:cs typeface="Times New Roman" panose="02020603050405020304" pitchFamily="18" charset="0"/>
              </a:rPr>
              <a:t>1 </a:t>
            </a:r>
            <a:r>
              <a:rPr lang="zh-CN" altLang="zh-CN" b="1" dirty="0">
                <a:ea typeface="仿宋_GB2312"/>
                <a:cs typeface="Times New Roman" panose="02020603050405020304" pitchFamily="18" charset="0"/>
              </a:rPr>
              <a:t>导论的内容构成</a:t>
            </a:r>
            <a:endParaRPr lang="zh-CN" altLang="en-US" b="1" dirty="0"/>
          </a:p>
        </p:txBody>
      </p:sp>
    </p:spTree>
    <p:extLst>
      <p:ext uri="{BB962C8B-B14F-4D97-AF65-F5344CB8AC3E}">
        <p14:creationId xmlns:p14="http://schemas.microsoft.com/office/powerpoint/2010/main" val="715961240"/>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0" y="0"/>
            <a:ext cx="12192000" cy="6858000"/>
            <a:chOff x="0" y="0"/>
            <a:chExt cx="12192000" cy="6858000"/>
          </a:xfrm>
        </p:grpSpPr>
        <p:pic>
          <p:nvPicPr>
            <p:cNvPr id="15" name="图片 14"/>
            <p:cNvPicPr>
              <a:picLocks noChangeAspect="1"/>
            </p:cNvPicPr>
            <p:nvPr/>
          </p:nvPicPr>
          <p:blipFill>
            <a:blip r:embed="rId2"/>
            <a:stretch>
              <a:fillRect/>
            </a:stretch>
          </p:blipFill>
          <p:spPr>
            <a:xfrm>
              <a:off x="0" y="0"/>
              <a:ext cx="12192000" cy="6858000"/>
            </a:xfrm>
            <a:prstGeom prst="rect">
              <a:avLst/>
            </a:prstGeom>
          </p:spPr>
        </p:pic>
        <p:sp>
          <p:nvSpPr>
            <p:cNvPr id="16" name="矩形: 圆角 15"/>
            <p:cNvSpPr/>
            <p:nvPr/>
          </p:nvSpPr>
          <p:spPr>
            <a:xfrm>
              <a:off x="335280" y="411480"/>
              <a:ext cx="11521440" cy="6035040"/>
            </a:xfrm>
            <a:prstGeom prst="roundRect">
              <a:avLst/>
            </a:prstGeom>
            <a:solidFill>
              <a:schemeClr val="bg1">
                <a:alpha val="70000"/>
              </a:schemeClr>
            </a:solidFill>
            <a:ln w="28575">
              <a:solidFill>
                <a:srgbClr val="D6F7FE"/>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6" name="矩形 5"/>
          <p:cNvSpPr/>
          <p:nvPr/>
        </p:nvSpPr>
        <p:spPr>
          <a:xfrm>
            <a:off x="737801" y="808338"/>
            <a:ext cx="3472249" cy="753762"/>
          </a:xfrm>
          <a:prstGeom prst="rect">
            <a:avLst/>
          </a:prstGeom>
          <a:solidFill>
            <a:srgbClr val="AFD4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文本框 6"/>
          <p:cNvSpPr txBox="1"/>
          <p:nvPr/>
        </p:nvSpPr>
        <p:spPr>
          <a:xfrm>
            <a:off x="766634" y="857992"/>
            <a:ext cx="3274540" cy="646331"/>
          </a:xfrm>
          <a:prstGeom prst="rect">
            <a:avLst/>
          </a:prstGeom>
          <a:solidFill>
            <a:srgbClr val="AFD4C2"/>
          </a:solidFill>
        </p:spPr>
        <p:txBody>
          <a:bodyPr wrap="square" rtlCol="0">
            <a:spAutoFit/>
          </a:bodyPr>
          <a:lstStyle/>
          <a:p>
            <a:pPr algn="dist"/>
            <a:r>
              <a:rPr lang="zh-CN" altLang="en-US" sz="3600" b="1" dirty="0" smtClean="0">
                <a:cs typeface="+mn-ea"/>
                <a:sym typeface="+mn-lt"/>
              </a:rPr>
              <a:t>第三节</a:t>
            </a:r>
            <a:endParaRPr lang="zh-CN" altLang="en-US" sz="3600" b="1" dirty="0">
              <a:cs typeface="+mn-ea"/>
              <a:sym typeface="+mn-lt"/>
            </a:endParaRPr>
          </a:p>
        </p:txBody>
      </p:sp>
      <p:sp>
        <p:nvSpPr>
          <p:cNvPr id="8" name="文本框 4"/>
          <p:cNvSpPr txBox="1"/>
          <p:nvPr/>
        </p:nvSpPr>
        <p:spPr>
          <a:xfrm>
            <a:off x="3369500" y="3084483"/>
            <a:ext cx="5452999" cy="83099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r>
              <a:rPr lang="zh-CN" altLang="en-US" sz="4800" b="1" dirty="0">
                <a:cs typeface="+mn-ea"/>
                <a:sym typeface="+mn-lt"/>
              </a:rPr>
              <a:t>导</a:t>
            </a:r>
            <a:r>
              <a:rPr lang="zh-CN" altLang="en-US" sz="4800" b="1" dirty="0" smtClean="0">
                <a:cs typeface="+mn-ea"/>
                <a:sym typeface="+mn-lt"/>
              </a:rPr>
              <a:t>论的特点</a:t>
            </a:r>
            <a:endParaRPr lang="zh-CN" altLang="en-US" sz="4800" b="1" dirty="0">
              <a:cs typeface="+mn-ea"/>
              <a:sym typeface="+mn-lt"/>
            </a:endParaRPr>
          </a:p>
        </p:txBody>
      </p:sp>
    </p:spTree>
    <p:extLst>
      <p:ext uri="{BB962C8B-B14F-4D97-AF65-F5344CB8AC3E}">
        <p14:creationId xmlns:p14="http://schemas.microsoft.com/office/powerpoint/2010/main" val="33269096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a:extLst>
              <a:ext uri="{FF2B5EF4-FFF2-40B4-BE49-F238E27FC236}">
                <a16:creationId xmlns:a16="http://schemas.microsoft.com/office/drawing/2014/main" id="{D92326D7-B7D0-475E-97EF-FAABD9A64B89}"/>
              </a:ext>
            </a:extLst>
          </p:cNvPr>
          <p:cNvGrpSpPr/>
          <p:nvPr/>
        </p:nvGrpSpPr>
        <p:grpSpPr>
          <a:xfrm>
            <a:off x="0" y="0"/>
            <a:ext cx="12192000" cy="6858000"/>
            <a:chOff x="0" y="0"/>
            <a:chExt cx="12192000" cy="6858000"/>
          </a:xfrm>
        </p:grpSpPr>
        <p:pic>
          <p:nvPicPr>
            <p:cNvPr id="23" name="图片 22">
              <a:extLst>
                <a:ext uri="{FF2B5EF4-FFF2-40B4-BE49-F238E27FC236}">
                  <a16:creationId xmlns:a16="http://schemas.microsoft.com/office/drawing/2014/main" id="{8C9A31FD-8EE9-49EF-A686-0CB75EFC011D}"/>
                </a:ext>
              </a:extLst>
            </p:cNvPr>
            <p:cNvPicPr>
              <a:picLocks noChangeAspect="1"/>
            </p:cNvPicPr>
            <p:nvPr/>
          </p:nvPicPr>
          <p:blipFill>
            <a:blip r:embed="rId2"/>
            <a:stretch>
              <a:fillRect/>
            </a:stretch>
          </p:blipFill>
          <p:spPr>
            <a:xfrm>
              <a:off x="0" y="0"/>
              <a:ext cx="12192000" cy="6858000"/>
            </a:xfrm>
            <a:prstGeom prst="rect">
              <a:avLst/>
            </a:prstGeom>
          </p:spPr>
        </p:pic>
        <p:sp>
          <p:nvSpPr>
            <p:cNvPr id="24" name="矩形: 圆角 23">
              <a:extLst>
                <a:ext uri="{FF2B5EF4-FFF2-40B4-BE49-F238E27FC236}">
                  <a16:creationId xmlns:a16="http://schemas.microsoft.com/office/drawing/2014/main" id="{13A5F1B0-E789-4EE3-B665-8C38B8B4DF97}"/>
                </a:ext>
              </a:extLst>
            </p:cNvPr>
            <p:cNvSpPr/>
            <p:nvPr/>
          </p:nvSpPr>
          <p:spPr>
            <a:xfrm>
              <a:off x="335280" y="411480"/>
              <a:ext cx="11521440" cy="6035040"/>
            </a:xfrm>
            <a:prstGeom prst="roundRect">
              <a:avLst/>
            </a:prstGeom>
            <a:solidFill>
              <a:schemeClr val="bg1">
                <a:alpha val="70000"/>
              </a:schemeClr>
            </a:solidFill>
            <a:ln w="28575">
              <a:solidFill>
                <a:srgbClr val="D6F7FE"/>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33" name="文本框 37">
            <a:extLst>
              <a:ext uri="{FF2B5EF4-FFF2-40B4-BE49-F238E27FC236}">
                <a16:creationId xmlns:a16="http://schemas.microsoft.com/office/drawing/2014/main" id="{C0060882-0B16-412C-BE1A-BC9F59544441}"/>
              </a:ext>
            </a:extLst>
          </p:cNvPr>
          <p:cNvSpPr txBox="1">
            <a:spLocks noChangeArrowheads="1"/>
          </p:cNvSpPr>
          <p:nvPr/>
        </p:nvSpPr>
        <p:spPr bwMode="auto">
          <a:xfrm>
            <a:off x="891570" y="829319"/>
            <a:ext cx="388603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800" b="1" dirty="0">
                <a:solidFill>
                  <a:srgbClr val="0D0D0D"/>
                </a:solidFill>
                <a:latin typeface="+mn-lt"/>
                <a:ea typeface="+mn-ea"/>
                <a:cs typeface="+mn-ea"/>
                <a:sym typeface="+mn-lt"/>
              </a:rPr>
              <a:t>导</a:t>
            </a:r>
            <a:r>
              <a:rPr lang="zh-CN" altLang="en-US" sz="2800" b="1" dirty="0" smtClean="0">
                <a:solidFill>
                  <a:srgbClr val="0D0D0D"/>
                </a:solidFill>
                <a:latin typeface="+mn-lt"/>
                <a:ea typeface="+mn-ea"/>
                <a:cs typeface="+mn-ea"/>
                <a:sym typeface="+mn-lt"/>
              </a:rPr>
              <a:t>论的特点</a:t>
            </a:r>
            <a:endParaRPr lang="zh-CN" altLang="en-US" sz="2800" b="1" dirty="0">
              <a:solidFill>
                <a:srgbClr val="0D0D0D"/>
              </a:solidFill>
              <a:latin typeface="+mn-lt"/>
              <a:ea typeface="+mn-ea"/>
              <a:cs typeface="+mn-ea"/>
              <a:sym typeface="+mn-lt"/>
            </a:endParaRPr>
          </a:p>
        </p:txBody>
      </p:sp>
      <p:sp>
        <p:nvSpPr>
          <p:cNvPr id="18" name="椭圆"/>
          <p:cNvSpPr>
            <a:spLocks noChangeArrowheads="1"/>
          </p:cNvSpPr>
          <p:nvPr/>
        </p:nvSpPr>
        <p:spPr bwMode="auto">
          <a:xfrm rot="2700000">
            <a:off x="1379508" y="2890726"/>
            <a:ext cx="1895948" cy="1898064"/>
          </a:xfrm>
          <a:prstGeom prst="roundRect">
            <a:avLst>
              <a:gd name="adj" fmla="val 16667"/>
            </a:avLst>
          </a:prstGeom>
          <a:solidFill>
            <a:srgbClr val="AFD4C2"/>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2400">
              <a:solidFill>
                <a:schemeClr val="tx1">
                  <a:lumMod val="95000"/>
                  <a:lumOff val="5000"/>
                </a:schemeClr>
              </a:solidFill>
              <a:latin typeface="+mn-lt"/>
              <a:ea typeface="+mn-ea"/>
              <a:cs typeface="+mn-ea"/>
              <a:sym typeface="+mn-lt"/>
            </a:endParaRPr>
          </a:p>
        </p:txBody>
      </p:sp>
      <p:sp>
        <p:nvSpPr>
          <p:cNvPr id="16" name="椭圆"/>
          <p:cNvSpPr>
            <a:spLocks noChangeArrowheads="1"/>
          </p:cNvSpPr>
          <p:nvPr/>
        </p:nvSpPr>
        <p:spPr bwMode="auto">
          <a:xfrm rot="2700000">
            <a:off x="3300849" y="2664312"/>
            <a:ext cx="880262" cy="882377"/>
          </a:xfrm>
          <a:prstGeom prst="roundRect">
            <a:avLst>
              <a:gd name="adj" fmla="val 16667"/>
            </a:avLst>
          </a:prstGeom>
          <a:solidFill>
            <a:srgbClr val="F7C942"/>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2400">
              <a:solidFill>
                <a:schemeClr val="tx1">
                  <a:lumMod val="95000"/>
                  <a:lumOff val="5000"/>
                </a:schemeClr>
              </a:solidFill>
              <a:latin typeface="+mn-lt"/>
              <a:ea typeface="+mn-ea"/>
              <a:cs typeface="+mn-ea"/>
              <a:sym typeface="+mn-lt"/>
            </a:endParaRPr>
          </a:p>
        </p:txBody>
      </p:sp>
      <p:sp>
        <p:nvSpPr>
          <p:cNvPr id="14" name="椭圆"/>
          <p:cNvSpPr>
            <a:spLocks noChangeArrowheads="1"/>
          </p:cNvSpPr>
          <p:nvPr/>
        </p:nvSpPr>
        <p:spPr bwMode="auto">
          <a:xfrm rot="2700000">
            <a:off x="4064730" y="3216594"/>
            <a:ext cx="1248448" cy="1246331"/>
          </a:xfrm>
          <a:prstGeom prst="roundRect">
            <a:avLst>
              <a:gd name="adj" fmla="val 16667"/>
            </a:avLst>
          </a:prstGeom>
          <a:solidFill>
            <a:srgbClr val="AFD4C2"/>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2400">
              <a:solidFill>
                <a:schemeClr val="tx1">
                  <a:lumMod val="95000"/>
                  <a:lumOff val="5000"/>
                </a:schemeClr>
              </a:solidFill>
              <a:latin typeface="+mn-lt"/>
              <a:ea typeface="+mn-ea"/>
              <a:cs typeface="+mn-ea"/>
              <a:sym typeface="+mn-lt"/>
            </a:endParaRPr>
          </a:p>
        </p:txBody>
      </p:sp>
      <p:sp>
        <p:nvSpPr>
          <p:cNvPr id="12" name="椭圆"/>
          <p:cNvSpPr>
            <a:spLocks noChangeArrowheads="1"/>
          </p:cNvSpPr>
          <p:nvPr/>
        </p:nvSpPr>
        <p:spPr bwMode="auto">
          <a:xfrm rot="2700000">
            <a:off x="3299791" y="4114841"/>
            <a:ext cx="882377" cy="882377"/>
          </a:xfrm>
          <a:prstGeom prst="roundRect">
            <a:avLst>
              <a:gd name="adj" fmla="val 16667"/>
            </a:avLst>
          </a:prstGeom>
          <a:solidFill>
            <a:srgbClr val="F7C942"/>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2400">
              <a:solidFill>
                <a:schemeClr val="tx1">
                  <a:lumMod val="95000"/>
                  <a:lumOff val="5000"/>
                </a:schemeClr>
              </a:solidFill>
              <a:latin typeface="+mn-lt"/>
              <a:ea typeface="+mn-ea"/>
              <a:cs typeface="+mn-ea"/>
              <a:sym typeface="+mn-lt"/>
            </a:endParaRPr>
          </a:p>
        </p:txBody>
      </p:sp>
      <p:sp>
        <p:nvSpPr>
          <p:cNvPr id="25" name="college-studying_73531"/>
          <p:cNvSpPr>
            <a:spLocks noChangeAspect="1"/>
          </p:cNvSpPr>
          <p:nvPr/>
        </p:nvSpPr>
        <p:spPr bwMode="auto">
          <a:xfrm>
            <a:off x="1769631" y="3322740"/>
            <a:ext cx="1115703" cy="1034036"/>
          </a:xfrm>
          <a:custGeom>
            <a:avLst/>
            <a:gdLst>
              <a:gd name="T0" fmla="*/ 2297 w 2795"/>
              <a:gd name="T1" fmla="*/ 2201 h 2201"/>
              <a:gd name="T2" fmla="*/ 1968 w 2795"/>
              <a:gd name="T3" fmla="*/ 2201 h 2201"/>
              <a:gd name="T4" fmla="*/ 124 w 2795"/>
              <a:gd name="T5" fmla="*/ 1973 h 2201"/>
              <a:gd name="T6" fmla="*/ 352 w 2795"/>
              <a:gd name="T7" fmla="*/ 1495 h 2201"/>
              <a:gd name="T8" fmla="*/ 2190 w 2795"/>
              <a:gd name="T9" fmla="*/ 1495 h 2201"/>
              <a:gd name="T10" fmla="*/ 2364 w 2795"/>
              <a:gd name="T11" fmla="*/ 1562 h 2201"/>
              <a:gd name="T12" fmla="*/ 2257 w 2795"/>
              <a:gd name="T13" fmla="*/ 1628 h 2201"/>
              <a:gd name="T14" fmla="*/ 2297 w 2795"/>
              <a:gd name="T15" fmla="*/ 2067 h 2201"/>
              <a:gd name="T16" fmla="*/ 2649 w 2795"/>
              <a:gd name="T17" fmla="*/ 1342 h 2201"/>
              <a:gd name="T18" fmla="*/ 2483 w 2795"/>
              <a:gd name="T19" fmla="*/ 1409 h 2201"/>
              <a:gd name="T20" fmla="*/ 913 w 2795"/>
              <a:gd name="T21" fmla="*/ 1409 h 2201"/>
              <a:gd name="T22" fmla="*/ 701 w 2795"/>
              <a:gd name="T23" fmla="*/ 1019 h 2201"/>
              <a:gd name="T24" fmla="*/ 2253 w 2795"/>
              <a:gd name="T25" fmla="*/ 807 h 2201"/>
              <a:gd name="T26" fmla="*/ 2583 w 2795"/>
              <a:gd name="T27" fmla="*/ 807 h 2201"/>
              <a:gd name="T28" fmla="*/ 2583 w 2795"/>
              <a:gd name="T29" fmla="*/ 940 h 2201"/>
              <a:gd name="T30" fmla="*/ 2549 w 2795"/>
              <a:gd name="T31" fmla="*/ 1275 h 2201"/>
              <a:gd name="T32" fmla="*/ 2649 w 2795"/>
              <a:gd name="T33" fmla="*/ 1342 h 2201"/>
              <a:gd name="T34" fmla="*/ 2253 w 2795"/>
              <a:gd name="T35" fmla="*/ 1275 h 2201"/>
              <a:gd name="T36" fmla="*/ 2416 w 2795"/>
              <a:gd name="T37" fmla="*/ 940 h 2201"/>
              <a:gd name="T38" fmla="*/ 913 w 2795"/>
              <a:gd name="T39" fmla="*/ 940 h 2201"/>
              <a:gd name="T40" fmla="*/ 834 w 2795"/>
              <a:gd name="T41" fmla="*/ 1197 h 2201"/>
              <a:gd name="T42" fmla="*/ 2728 w 2795"/>
              <a:gd name="T43" fmla="*/ 0 h 2201"/>
              <a:gd name="T44" fmla="*/ 638 w 2795"/>
              <a:gd name="T45" fmla="*/ 0 h 2201"/>
              <a:gd name="T46" fmla="*/ 0 w 2795"/>
              <a:gd name="T47" fmla="*/ 67 h 2201"/>
              <a:gd name="T48" fmla="*/ 124 w 2795"/>
              <a:gd name="T49" fmla="*/ 134 h 2201"/>
              <a:gd name="T50" fmla="*/ 73 w 2795"/>
              <a:gd name="T51" fmla="*/ 800 h 2201"/>
              <a:gd name="T52" fmla="*/ 308 w 2795"/>
              <a:gd name="T53" fmla="*/ 800 h 2201"/>
              <a:gd name="T54" fmla="*/ 257 w 2795"/>
              <a:gd name="T55" fmla="*/ 134 h 2201"/>
              <a:gd name="T56" fmla="*/ 571 w 2795"/>
              <a:gd name="T57" fmla="*/ 659 h 2201"/>
              <a:gd name="T58" fmla="*/ 2157 w 2795"/>
              <a:gd name="T59" fmla="*/ 726 h 2201"/>
              <a:gd name="T60" fmla="*/ 2224 w 2795"/>
              <a:gd name="T61" fmla="*/ 134 h 2201"/>
              <a:gd name="T62" fmla="*/ 2795 w 2795"/>
              <a:gd name="T63" fmla="*/ 67 h 2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795" h="2201">
                <a:moveTo>
                  <a:pt x="2364" y="2134"/>
                </a:moveTo>
                <a:cubicBezTo>
                  <a:pt x="2364" y="2171"/>
                  <a:pt x="2334" y="2201"/>
                  <a:pt x="2297" y="2201"/>
                </a:cubicBezTo>
                <a:lnTo>
                  <a:pt x="2190" y="2201"/>
                </a:lnTo>
                <a:lnTo>
                  <a:pt x="1968" y="2201"/>
                </a:lnTo>
                <a:lnTo>
                  <a:pt x="352" y="2201"/>
                </a:lnTo>
                <a:cubicBezTo>
                  <a:pt x="226" y="2201"/>
                  <a:pt x="124" y="2098"/>
                  <a:pt x="124" y="1973"/>
                </a:cubicBezTo>
                <a:lnTo>
                  <a:pt x="124" y="1723"/>
                </a:lnTo>
                <a:cubicBezTo>
                  <a:pt x="124" y="1597"/>
                  <a:pt x="226" y="1495"/>
                  <a:pt x="352" y="1495"/>
                </a:cubicBezTo>
                <a:lnTo>
                  <a:pt x="1968" y="1495"/>
                </a:lnTo>
                <a:lnTo>
                  <a:pt x="2190" y="1495"/>
                </a:lnTo>
                <a:lnTo>
                  <a:pt x="2297" y="1495"/>
                </a:lnTo>
                <a:cubicBezTo>
                  <a:pt x="2334" y="1495"/>
                  <a:pt x="2364" y="1525"/>
                  <a:pt x="2364" y="1562"/>
                </a:cubicBezTo>
                <a:cubicBezTo>
                  <a:pt x="2364" y="1599"/>
                  <a:pt x="2334" y="1628"/>
                  <a:pt x="2297" y="1628"/>
                </a:cubicBezTo>
                <a:lnTo>
                  <a:pt x="2257" y="1628"/>
                </a:lnTo>
                <a:lnTo>
                  <a:pt x="2257" y="2067"/>
                </a:lnTo>
                <a:lnTo>
                  <a:pt x="2297" y="2067"/>
                </a:lnTo>
                <a:cubicBezTo>
                  <a:pt x="2334" y="2067"/>
                  <a:pt x="2364" y="2097"/>
                  <a:pt x="2364" y="2134"/>
                </a:cubicBezTo>
                <a:close/>
                <a:moveTo>
                  <a:pt x="2649" y="1342"/>
                </a:moveTo>
                <a:cubicBezTo>
                  <a:pt x="2649" y="1379"/>
                  <a:pt x="2620" y="1409"/>
                  <a:pt x="2583" y="1409"/>
                </a:cubicBezTo>
                <a:lnTo>
                  <a:pt x="2483" y="1409"/>
                </a:lnTo>
                <a:lnTo>
                  <a:pt x="2254" y="1409"/>
                </a:lnTo>
                <a:lnTo>
                  <a:pt x="913" y="1409"/>
                </a:lnTo>
                <a:cubicBezTo>
                  <a:pt x="796" y="1409"/>
                  <a:pt x="701" y="1314"/>
                  <a:pt x="701" y="1197"/>
                </a:cubicBezTo>
                <a:lnTo>
                  <a:pt x="701" y="1019"/>
                </a:lnTo>
                <a:cubicBezTo>
                  <a:pt x="701" y="902"/>
                  <a:pt x="796" y="807"/>
                  <a:pt x="913" y="807"/>
                </a:cubicBezTo>
                <a:lnTo>
                  <a:pt x="2253" y="807"/>
                </a:lnTo>
                <a:lnTo>
                  <a:pt x="2483" y="807"/>
                </a:lnTo>
                <a:lnTo>
                  <a:pt x="2583" y="807"/>
                </a:lnTo>
                <a:cubicBezTo>
                  <a:pt x="2620" y="807"/>
                  <a:pt x="2649" y="837"/>
                  <a:pt x="2649" y="874"/>
                </a:cubicBezTo>
                <a:cubicBezTo>
                  <a:pt x="2649" y="911"/>
                  <a:pt x="2620" y="940"/>
                  <a:pt x="2583" y="940"/>
                </a:cubicBezTo>
                <a:lnTo>
                  <a:pt x="2549" y="940"/>
                </a:lnTo>
                <a:lnTo>
                  <a:pt x="2549" y="1275"/>
                </a:lnTo>
                <a:lnTo>
                  <a:pt x="2583" y="1275"/>
                </a:lnTo>
                <a:cubicBezTo>
                  <a:pt x="2620" y="1275"/>
                  <a:pt x="2649" y="1305"/>
                  <a:pt x="2649" y="1342"/>
                </a:cubicBezTo>
                <a:close/>
                <a:moveTo>
                  <a:pt x="913" y="1275"/>
                </a:moveTo>
                <a:lnTo>
                  <a:pt x="2253" y="1275"/>
                </a:lnTo>
                <a:lnTo>
                  <a:pt x="2416" y="1275"/>
                </a:lnTo>
                <a:lnTo>
                  <a:pt x="2416" y="940"/>
                </a:lnTo>
                <a:lnTo>
                  <a:pt x="2253" y="940"/>
                </a:lnTo>
                <a:lnTo>
                  <a:pt x="913" y="940"/>
                </a:lnTo>
                <a:cubicBezTo>
                  <a:pt x="869" y="940"/>
                  <a:pt x="834" y="976"/>
                  <a:pt x="834" y="1019"/>
                </a:cubicBezTo>
                <a:lnTo>
                  <a:pt x="834" y="1197"/>
                </a:lnTo>
                <a:cubicBezTo>
                  <a:pt x="834" y="1240"/>
                  <a:pt x="869" y="1275"/>
                  <a:pt x="913" y="1275"/>
                </a:cubicBezTo>
                <a:close/>
                <a:moveTo>
                  <a:pt x="2728" y="0"/>
                </a:moveTo>
                <a:lnTo>
                  <a:pt x="2157" y="0"/>
                </a:lnTo>
                <a:lnTo>
                  <a:pt x="638" y="0"/>
                </a:lnTo>
                <a:lnTo>
                  <a:pt x="67" y="0"/>
                </a:lnTo>
                <a:cubicBezTo>
                  <a:pt x="30" y="0"/>
                  <a:pt x="0" y="30"/>
                  <a:pt x="0" y="67"/>
                </a:cubicBezTo>
                <a:cubicBezTo>
                  <a:pt x="0" y="104"/>
                  <a:pt x="30" y="134"/>
                  <a:pt x="67" y="134"/>
                </a:cubicBezTo>
                <a:lnTo>
                  <a:pt x="124" y="134"/>
                </a:lnTo>
                <a:lnTo>
                  <a:pt x="124" y="704"/>
                </a:lnTo>
                <a:cubicBezTo>
                  <a:pt x="93" y="725"/>
                  <a:pt x="73" y="760"/>
                  <a:pt x="73" y="800"/>
                </a:cubicBezTo>
                <a:cubicBezTo>
                  <a:pt x="73" y="865"/>
                  <a:pt x="126" y="917"/>
                  <a:pt x="191" y="917"/>
                </a:cubicBezTo>
                <a:cubicBezTo>
                  <a:pt x="255" y="917"/>
                  <a:pt x="308" y="865"/>
                  <a:pt x="308" y="800"/>
                </a:cubicBezTo>
                <a:cubicBezTo>
                  <a:pt x="308" y="760"/>
                  <a:pt x="288" y="725"/>
                  <a:pt x="257" y="704"/>
                </a:cubicBezTo>
                <a:lnTo>
                  <a:pt x="257" y="134"/>
                </a:lnTo>
                <a:lnTo>
                  <a:pt x="571" y="134"/>
                </a:lnTo>
                <a:lnTo>
                  <a:pt x="571" y="659"/>
                </a:lnTo>
                <a:cubicBezTo>
                  <a:pt x="571" y="696"/>
                  <a:pt x="601" y="726"/>
                  <a:pt x="638" y="726"/>
                </a:cubicBezTo>
                <a:lnTo>
                  <a:pt x="2157" y="726"/>
                </a:lnTo>
                <a:cubicBezTo>
                  <a:pt x="2194" y="726"/>
                  <a:pt x="2224" y="696"/>
                  <a:pt x="2224" y="659"/>
                </a:cubicBezTo>
                <a:lnTo>
                  <a:pt x="2224" y="134"/>
                </a:lnTo>
                <a:lnTo>
                  <a:pt x="2728" y="134"/>
                </a:lnTo>
                <a:cubicBezTo>
                  <a:pt x="2765" y="134"/>
                  <a:pt x="2795" y="104"/>
                  <a:pt x="2795" y="67"/>
                </a:cubicBezTo>
                <a:cubicBezTo>
                  <a:pt x="2795" y="30"/>
                  <a:pt x="2765" y="0"/>
                  <a:pt x="2728" y="0"/>
                </a:cubicBezTo>
                <a:close/>
              </a:path>
            </a:pathLst>
          </a:custGeom>
          <a:solidFill>
            <a:schemeClr val="bg1"/>
          </a:solidFill>
          <a:ln>
            <a:noFill/>
          </a:ln>
          <a:effectLst/>
        </p:spPr>
        <p:txBody>
          <a:bodyPr/>
          <a:lstStyle/>
          <a:p>
            <a:endParaRPr lang="zh-CN" altLang="en-US">
              <a:cs typeface="+mn-ea"/>
              <a:sym typeface="+mn-lt"/>
            </a:endParaRPr>
          </a:p>
        </p:txBody>
      </p:sp>
      <p:sp>
        <p:nvSpPr>
          <p:cNvPr id="27" name="ruler-and-pencil_99826"/>
          <p:cNvSpPr>
            <a:spLocks noChangeAspect="1"/>
          </p:cNvSpPr>
          <p:nvPr/>
        </p:nvSpPr>
        <p:spPr bwMode="auto">
          <a:xfrm>
            <a:off x="4353009" y="3519091"/>
            <a:ext cx="578665" cy="575913"/>
          </a:xfrm>
          <a:custGeom>
            <a:avLst/>
            <a:gdLst>
              <a:gd name="connsiteX0" fmla="*/ 59719 w 604084"/>
              <a:gd name="connsiteY0" fmla="*/ 352290 h 601212"/>
              <a:gd name="connsiteX1" fmla="*/ 35420 w 604084"/>
              <a:gd name="connsiteY1" fmla="*/ 382719 h 601212"/>
              <a:gd name="connsiteX2" fmla="*/ 27733 w 604084"/>
              <a:gd name="connsiteY2" fmla="*/ 409584 h 601212"/>
              <a:gd name="connsiteX3" fmla="*/ 41323 w 604084"/>
              <a:gd name="connsiteY3" fmla="*/ 434119 h 601212"/>
              <a:gd name="connsiteX4" fmla="*/ 42010 w 604084"/>
              <a:gd name="connsiteY4" fmla="*/ 434668 h 601212"/>
              <a:gd name="connsiteX5" fmla="*/ 64798 w 604084"/>
              <a:gd name="connsiteY5" fmla="*/ 442618 h 601212"/>
              <a:gd name="connsiteX6" fmla="*/ 93490 w 604084"/>
              <a:gd name="connsiteY6" fmla="*/ 428911 h 601212"/>
              <a:gd name="connsiteX7" fmla="*/ 117789 w 604084"/>
              <a:gd name="connsiteY7" fmla="*/ 398482 h 601212"/>
              <a:gd name="connsiteX8" fmla="*/ 481781 w 604084"/>
              <a:gd name="connsiteY8" fmla="*/ 309401 h 601212"/>
              <a:gd name="connsiteX9" fmla="*/ 349677 w 604084"/>
              <a:gd name="connsiteY9" fmla="*/ 467956 h 601212"/>
              <a:gd name="connsiteX10" fmla="*/ 481781 w 604084"/>
              <a:gd name="connsiteY10" fmla="*/ 467956 h 601212"/>
              <a:gd name="connsiteX11" fmla="*/ 500182 w 604084"/>
              <a:gd name="connsiteY11" fmla="*/ 258560 h 601212"/>
              <a:gd name="connsiteX12" fmla="*/ 509245 w 604084"/>
              <a:gd name="connsiteY12" fmla="*/ 271442 h 601212"/>
              <a:gd name="connsiteX13" fmla="*/ 509245 w 604084"/>
              <a:gd name="connsiteY13" fmla="*/ 481660 h 601212"/>
              <a:gd name="connsiteX14" fmla="*/ 495513 w 604084"/>
              <a:gd name="connsiteY14" fmla="*/ 495364 h 601212"/>
              <a:gd name="connsiteX15" fmla="*/ 320428 w 604084"/>
              <a:gd name="connsiteY15" fmla="*/ 495364 h 601212"/>
              <a:gd name="connsiteX16" fmla="*/ 308069 w 604084"/>
              <a:gd name="connsiteY16" fmla="*/ 487416 h 601212"/>
              <a:gd name="connsiteX17" fmla="*/ 309854 w 604084"/>
              <a:gd name="connsiteY17" fmla="*/ 472890 h 601212"/>
              <a:gd name="connsiteX18" fmla="*/ 484939 w 604084"/>
              <a:gd name="connsiteY18" fmla="*/ 262671 h 601212"/>
              <a:gd name="connsiteX19" fmla="*/ 500182 w 604084"/>
              <a:gd name="connsiteY19" fmla="*/ 258560 h 601212"/>
              <a:gd name="connsiteX20" fmla="*/ 230987 w 604084"/>
              <a:gd name="connsiteY20" fmla="*/ 181418 h 601212"/>
              <a:gd name="connsiteX21" fmla="*/ 241077 w 604084"/>
              <a:gd name="connsiteY21" fmla="*/ 184383 h 601212"/>
              <a:gd name="connsiteX22" fmla="*/ 243274 w 604084"/>
              <a:gd name="connsiteY22" fmla="*/ 203578 h 601212"/>
              <a:gd name="connsiteX23" fmla="*/ 153494 w 604084"/>
              <a:gd name="connsiteY23" fmla="*/ 316277 h 601212"/>
              <a:gd name="connsiteX24" fmla="*/ 142787 w 604084"/>
              <a:gd name="connsiteY24" fmla="*/ 321350 h 601212"/>
              <a:gd name="connsiteX25" fmla="*/ 134138 w 604084"/>
              <a:gd name="connsiteY25" fmla="*/ 318471 h 601212"/>
              <a:gd name="connsiteX26" fmla="*/ 131942 w 604084"/>
              <a:gd name="connsiteY26" fmla="*/ 299139 h 601212"/>
              <a:gd name="connsiteX27" fmla="*/ 221721 w 604084"/>
              <a:gd name="connsiteY27" fmla="*/ 186577 h 601212"/>
              <a:gd name="connsiteX28" fmla="*/ 230987 w 604084"/>
              <a:gd name="connsiteY28" fmla="*/ 181418 h 601212"/>
              <a:gd name="connsiteX29" fmla="*/ 339635 w 604084"/>
              <a:gd name="connsiteY29" fmla="*/ 60608 h 601212"/>
              <a:gd name="connsiteX30" fmla="*/ 302294 w 604084"/>
              <a:gd name="connsiteY30" fmla="*/ 84457 h 601212"/>
              <a:gd name="connsiteX31" fmla="*/ 308609 w 604084"/>
              <a:gd name="connsiteY31" fmla="*/ 89529 h 601212"/>
              <a:gd name="connsiteX32" fmla="*/ 310806 w 604084"/>
              <a:gd name="connsiteY32" fmla="*/ 108719 h 601212"/>
              <a:gd name="connsiteX33" fmla="*/ 300098 w 604084"/>
              <a:gd name="connsiteY33" fmla="*/ 113927 h 601212"/>
              <a:gd name="connsiteX34" fmla="*/ 291587 w 604084"/>
              <a:gd name="connsiteY34" fmla="*/ 110912 h 601212"/>
              <a:gd name="connsiteX35" fmla="*/ 277721 w 604084"/>
              <a:gd name="connsiteY35" fmla="*/ 99946 h 601212"/>
              <a:gd name="connsiteX36" fmla="*/ 257815 w 604084"/>
              <a:gd name="connsiteY36" fmla="*/ 112694 h 601212"/>
              <a:gd name="connsiteX37" fmla="*/ 307237 w 604084"/>
              <a:gd name="connsiteY37" fmla="*/ 152032 h 601212"/>
              <a:gd name="connsiteX38" fmla="*/ 358579 w 604084"/>
              <a:gd name="connsiteY38" fmla="*/ 16060 h 601212"/>
              <a:gd name="connsiteX39" fmla="*/ 374504 w 604084"/>
              <a:gd name="connsiteY39" fmla="*/ 16883 h 601212"/>
              <a:gd name="connsiteX40" fmla="*/ 378897 w 604084"/>
              <a:gd name="connsiteY40" fmla="*/ 32234 h 601212"/>
              <a:gd name="connsiteX41" fmla="*/ 326593 w 604084"/>
              <a:gd name="connsiteY41" fmla="*/ 179309 h 601212"/>
              <a:gd name="connsiteX42" fmla="*/ 325769 w 604084"/>
              <a:gd name="connsiteY42" fmla="*/ 181091 h 601212"/>
              <a:gd name="connsiteX43" fmla="*/ 325632 w 604084"/>
              <a:gd name="connsiteY43" fmla="*/ 181502 h 601212"/>
              <a:gd name="connsiteX44" fmla="*/ 324671 w 604084"/>
              <a:gd name="connsiteY44" fmla="*/ 182873 h 601212"/>
              <a:gd name="connsiteX45" fmla="*/ 324534 w 604084"/>
              <a:gd name="connsiteY45" fmla="*/ 183147 h 601212"/>
              <a:gd name="connsiteX46" fmla="*/ 324397 w 604084"/>
              <a:gd name="connsiteY46" fmla="*/ 183284 h 601212"/>
              <a:gd name="connsiteX47" fmla="*/ 147716 w 604084"/>
              <a:gd name="connsiteY47" fmla="*/ 404787 h 601212"/>
              <a:gd name="connsiteX48" fmla="*/ 114906 w 604084"/>
              <a:gd name="connsiteY48" fmla="*/ 445907 h 601212"/>
              <a:gd name="connsiteX49" fmla="*/ 64798 w 604084"/>
              <a:gd name="connsiteY49" fmla="*/ 470031 h 601212"/>
              <a:gd name="connsiteX50" fmla="*/ 24987 w 604084"/>
              <a:gd name="connsiteY50" fmla="*/ 456187 h 601212"/>
              <a:gd name="connsiteX51" fmla="*/ 24163 w 604084"/>
              <a:gd name="connsiteY51" fmla="*/ 455502 h 601212"/>
              <a:gd name="connsiteX52" fmla="*/ 414 w 604084"/>
              <a:gd name="connsiteY52" fmla="*/ 412737 h 601212"/>
              <a:gd name="connsiteX53" fmla="*/ 14004 w 604084"/>
              <a:gd name="connsiteY53" fmla="*/ 365722 h 601212"/>
              <a:gd name="connsiteX54" fmla="*/ 46815 w 604084"/>
              <a:gd name="connsiteY54" fmla="*/ 324465 h 601212"/>
              <a:gd name="connsiteX55" fmla="*/ 66034 w 604084"/>
              <a:gd name="connsiteY55" fmla="*/ 322272 h 601212"/>
              <a:gd name="connsiteX56" fmla="*/ 134812 w 604084"/>
              <a:gd name="connsiteY56" fmla="*/ 376962 h 601212"/>
              <a:gd name="connsiteX57" fmla="*/ 294332 w 604084"/>
              <a:gd name="connsiteY57" fmla="*/ 176842 h 601212"/>
              <a:gd name="connsiteX58" fmla="*/ 236400 w 604084"/>
              <a:gd name="connsiteY58" fmla="*/ 130787 h 601212"/>
              <a:gd name="connsiteX59" fmla="*/ 109689 w 604084"/>
              <a:gd name="connsiteY59" fmla="*/ 289649 h 601212"/>
              <a:gd name="connsiteX60" fmla="*/ 90333 w 604084"/>
              <a:gd name="connsiteY60" fmla="*/ 291842 h 601212"/>
              <a:gd name="connsiteX61" fmla="*/ 88136 w 604084"/>
              <a:gd name="connsiteY61" fmla="*/ 272516 h 601212"/>
              <a:gd name="connsiteX62" fmla="*/ 223495 w 604084"/>
              <a:gd name="connsiteY62" fmla="*/ 102962 h 601212"/>
              <a:gd name="connsiteX63" fmla="*/ 223495 w 604084"/>
              <a:gd name="connsiteY63" fmla="*/ 102825 h 601212"/>
              <a:gd name="connsiteX64" fmla="*/ 224044 w 604084"/>
              <a:gd name="connsiteY64" fmla="*/ 102276 h 601212"/>
              <a:gd name="connsiteX65" fmla="*/ 224456 w 604084"/>
              <a:gd name="connsiteY65" fmla="*/ 101865 h 601212"/>
              <a:gd name="connsiteX66" fmla="*/ 225005 w 604084"/>
              <a:gd name="connsiteY66" fmla="*/ 101317 h 601212"/>
              <a:gd name="connsiteX67" fmla="*/ 225417 w 604084"/>
              <a:gd name="connsiteY67" fmla="*/ 100906 h 601212"/>
              <a:gd name="connsiteX68" fmla="*/ 225966 w 604084"/>
              <a:gd name="connsiteY68" fmla="*/ 100494 h 601212"/>
              <a:gd name="connsiteX69" fmla="*/ 226653 w 604084"/>
              <a:gd name="connsiteY69" fmla="*/ 100083 h 601212"/>
              <a:gd name="connsiteX70" fmla="*/ 226790 w 604084"/>
              <a:gd name="connsiteY70" fmla="*/ 99946 h 601212"/>
              <a:gd name="connsiteX71" fmla="*/ 595022 w 604084"/>
              <a:gd name="connsiteY71" fmla="*/ 851 h 601212"/>
              <a:gd name="connsiteX72" fmla="*/ 604084 w 604084"/>
              <a:gd name="connsiteY72" fmla="*/ 13735 h 601212"/>
              <a:gd name="connsiteX73" fmla="*/ 604084 w 604084"/>
              <a:gd name="connsiteY73" fmla="*/ 481688 h 601212"/>
              <a:gd name="connsiteX74" fmla="*/ 590354 w 604084"/>
              <a:gd name="connsiteY74" fmla="*/ 495395 h 601212"/>
              <a:gd name="connsiteX75" fmla="*/ 576624 w 604084"/>
              <a:gd name="connsiteY75" fmla="*/ 481688 h 601212"/>
              <a:gd name="connsiteX76" fmla="*/ 576624 w 604084"/>
              <a:gd name="connsiteY76" fmla="*/ 51703 h 601212"/>
              <a:gd name="connsiteX77" fmla="*/ 141926 w 604084"/>
              <a:gd name="connsiteY77" fmla="*/ 573798 h 601212"/>
              <a:gd name="connsiteX78" fmla="*/ 590354 w 604084"/>
              <a:gd name="connsiteY78" fmla="*/ 573798 h 601212"/>
              <a:gd name="connsiteX79" fmla="*/ 604084 w 604084"/>
              <a:gd name="connsiteY79" fmla="*/ 587505 h 601212"/>
              <a:gd name="connsiteX80" fmla="*/ 590354 w 604084"/>
              <a:gd name="connsiteY80" fmla="*/ 601212 h 601212"/>
              <a:gd name="connsiteX81" fmla="*/ 112680 w 604084"/>
              <a:gd name="connsiteY81" fmla="*/ 601212 h 601212"/>
              <a:gd name="connsiteX82" fmla="*/ 100323 w 604084"/>
              <a:gd name="connsiteY82" fmla="*/ 593399 h 601212"/>
              <a:gd name="connsiteX83" fmla="*/ 102108 w 604084"/>
              <a:gd name="connsiteY83" fmla="*/ 578733 h 601212"/>
              <a:gd name="connsiteX84" fmla="*/ 579782 w 604084"/>
              <a:gd name="connsiteY84" fmla="*/ 4963 h 601212"/>
              <a:gd name="connsiteX85" fmla="*/ 595022 w 604084"/>
              <a:gd name="connsiteY85" fmla="*/ 851 h 601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04084" h="601212">
                <a:moveTo>
                  <a:pt x="59719" y="352290"/>
                </a:moveTo>
                <a:lnTo>
                  <a:pt x="35420" y="382719"/>
                </a:lnTo>
                <a:cubicBezTo>
                  <a:pt x="29380" y="390395"/>
                  <a:pt x="26634" y="399989"/>
                  <a:pt x="27733" y="409584"/>
                </a:cubicBezTo>
                <a:cubicBezTo>
                  <a:pt x="28831" y="419316"/>
                  <a:pt x="33636" y="427951"/>
                  <a:pt x="41323" y="434119"/>
                </a:cubicBezTo>
                <a:lnTo>
                  <a:pt x="42010" y="434668"/>
                </a:lnTo>
                <a:cubicBezTo>
                  <a:pt x="48599" y="439876"/>
                  <a:pt x="56424" y="442618"/>
                  <a:pt x="64798" y="442618"/>
                </a:cubicBezTo>
                <a:cubicBezTo>
                  <a:pt x="76055" y="442618"/>
                  <a:pt x="86489" y="437683"/>
                  <a:pt x="93490" y="428911"/>
                </a:cubicBezTo>
                <a:lnTo>
                  <a:pt x="117789" y="398482"/>
                </a:lnTo>
                <a:close/>
                <a:moveTo>
                  <a:pt x="481781" y="309401"/>
                </a:moveTo>
                <a:lnTo>
                  <a:pt x="349677" y="467956"/>
                </a:lnTo>
                <a:lnTo>
                  <a:pt x="481781" y="467956"/>
                </a:lnTo>
                <a:close/>
                <a:moveTo>
                  <a:pt x="500182" y="258560"/>
                </a:moveTo>
                <a:cubicBezTo>
                  <a:pt x="505538" y="260478"/>
                  <a:pt x="509245" y="265686"/>
                  <a:pt x="509245" y="271442"/>
                </a:cubicBezTo>
                <a:lnTo>
                  <a:pt x="509245" y="481660"/>
                </a:lnTo>
                <a:cubicBezTo>
                  <a:pt x="509245" y="489197"/>
                  <a:pt x="503066" y="495364"/>
                  <a:pt x="495513" y="495364"/>
                </a:cubicBezTo>
                <a:lnTo>
                  <a:pt x="320428" y="495364"/>
                </a:lnTo>
                <a:cubicBezTo>
                  <a:pt x="315209" y="495364"/>
                  <a:pt x="310266" y="492212"/>
                  <a:pt x="308069" y="487416"/>
                </a:cubicBezTo>
                <a:cubicBezTo>
                  <a:pt x="305734" y="482620"/>
                  <a:pt x="306558" y="477001"/>
                  <a:pt x="309854" y="472890"/>
                </a:cubicBezTo>
                <a:lnTo>
                  <a:pt x="484939" y="262671"/>
                </a:lnTo>
                <a:cubicBezTo>
                  <a:pt x="488647" y="258286"/>
                  <a:pt x="494689" y="256641"/>
                  <a:pt x="500182" y="258560"/>
                </a:cubicBezTo>
                <a:close/>
                <a:moveTo>
                  <a:pt x="230987" y="181418"/>
                </a:moveTo>
                <a:cubicBezTo>
                  <a:pt x="234488" y="181024"/>
                  <a:pt x="238126" y="181984"/>
                  <a:pt x="241077" y="184383"/>
                </a:cubicBezTo>
                <a:cubicBezTo>
                  <a:pt x="246980" y="189044"/>
                  <a:pt x="247941" y="197682"/>
                  <a:pt x="243274" y="203578"/>
                </a:cubicBezTo>
                <a:lnTo>
                  <a:pt x="153494" y="316277"/>
                </a:lnTo>
                <a:cubicBezTo>
                  <a:pt x="150749" y="319568"/>
                  <a:pt x="146768" y="321350"/>
                  <a:pt x="142787" y="321350"/>
                </a:cubicBezTo>
                <a:cubicBezTo>
                  <a:pt x="139767" y="321350"/>
                  <a:pt x="136746" y="320391"/>
                  <a:pt x="134138" y="318471"/>
                </a:cubicBezTo>
                <a:cubicBezTo>
                  <a:pt x="128235" y="313672"/>
                  <a:pt x="127274" y="305035"/>
                  <a:pt x="131942" y="299139"/>
                </a:cubicBezTo>
                <a:lnTo>
                  <a:pt x="221721" y="186577"/>
                </a:lnTo>
                <a:cubicBezTo>
                  <a:pt x="224124" y="183560"/>
                  <a:pt x="227487" y="181812"/>
                  <a:pt x="230987" y="181418"/>
                </a:cubicBezTo>
                <a:close/>
                <a:moveTo>
                  <a:pt x="339635" y="60608"/>
                </a:moveTo>
                <a:lnTo>
                  <a:pt x="302294" y="84457"/>
                </a:lnTo>
                <a:lnTo>
                  <a:pt x="308609" y="89529"/>
                </a:lnTo>
                <a:cubicBezTo>
                  <a:pt x="314512" y="94189"/>
                  <a:pt x="315611" y="102825"/>
                  <a:pt x="310806" y="108719"/>
                </a:cubicBezTo>
                <a:cubicBezTo>
                  <a:pt x="308060" y="112145"/>
                  <a:pt x="304079" y="113927"/>
                  <a:pt x="300098" y="113927"/>
                </a:cubicBezTo>
                <a:cubicBezTo>
                  <a:pt x="297078" y="113927"/>
                  <a:pt x="294058" y="112968"/>
                  <a:pt x="291587" y="110912"/>
                </a:cubicBezTo>
                <a:lnTo>
                  <a:pt x="277721" y="99946"/>
                </a:lnTo>
                <a:lnTo>
                  <a:pt x="257815" y="112694"/>
                </a:lnTo>
                <a:lnTo>
                  <a:pt x="307237" y="152032"/>
                </a:lnTo>
                <a:close/>
                <a:moveTo>
                  <a:pt x="358579" y="16060"/>
                </a:moveTo>
                <a:cubicBezTo>
                  <a:pt x="363522" y="12908"/>
                  <a:pt x="369974" y="13182"/>
                  <a:pt x="374504" y="16883"/>
                </a:cubicBezTo>
                <a:cubicBezTo>
                  <a:pt x="379172" y="20584"/>
                  <a:pt x="380956" y="26752"/>
                  <a:pt x="378897" y="32234"/>
                </a:cubicBezTo>
                <a:lnTo>
                  <a:pt x="326593" y="179309"/>
                </a:lnTo>
                <a:cubicBezTo>
                  <a:pt x="326319" y="179995"/>
                  <a:pt x="326044" y="180543"/>
                  <a:pt x="325769" y="181091"/>
                </a:cubicBezTo>
                <a:cubicBezTo>
                  <a:pt x="325769" y="181228"/>
                  <a:pt x="325632" y="181365"/>
                  <a:pt x="325632" y="181502"/>
                </a:cubicBezTo>
                <a:cubicBezTo>
                  <a:pt x="325358" y="181914"/>
                  <a:pt x="325083" y="182462"/>
                  <a:pt x="324671" y="182873"/>
                </a:cubicBezTo>
                <a:cubicBezTo>
                  <a:pt x="324671" y="182873"/>
                  <a:pt x="324534" y="183010"/>
                  <a:pt x="324534" y="183147"/>
                </a:cubicBezTo>
                <a:cubicBezTo>
                  <a:pt x="324397" y="183147"/>
                  <a:pt x="324397" y="183147"/>
                  <a:pt x="324397" y="183284"/>
                </a:cubicBezTo>
                <a:lnTo>
                  <a:pt x="147716" y="404787"/>
                </a:lnTo>
                <a:lnTo>
                  <a:pt x="114906" y="445907"/>
                </a:lnTo>
                <a:cubicBezTo>
                  <a:pt x="102688" y="461259"/>
                  <a:pt x="84429" y="470031"/>
                  <a:pt x="64798" y="470031"/>
                </a:cubicBezTo>
                <a:cubicBezTo>
                  <a:pt x="50384" y="470031"/>
                  <a:pt x="36244" y="465097"/>
                  <a:pt x="24987" y="456187"/>
                </a:cubicBezTo>
                <a:lnTo>
                  <a:pt x="24163" y="455502"/>
                </a:lnTo>
                <a:cubicBezTo>
                  <a:pt x="10847" y="444948"/>
                  <a:pt x="2336" y="429733"/>
                  <a:pt x="414" y="412737"/>
                </a:cubicBezTo>
                <a:cubicBezTo>
                  <a:pt x="-1508" y="395740"/>
                  <a:pt x="3297" y="379018"/>
                  <a:pt x="14004" y="365722"/>
                </a:cubicBezTo>
                <a:lnTo>
                  <a:pt x="46815" y="324465"/>
                </a:lnTo>
                <a:cubicBezTo>
                  <a:pt x="51482" y="318571"/>
                  <a:pt x="60131" y="317611"/>
                  <a:pt x="66034" y="322272"/>
                </a:cubicBezTo>
                <a:lnTo>
                  <a:pt x="134812" y="376962"/>
                </a:lnTo>
                <a:lnTo>
                  <a:pt x="294332" y="176842"/>
                </a:lnTo>
                <a:lnTo>
                  <a:pt x="236400" y="130787"/>
                </a:lnTo>
                <a:lnTo>
                  <a:pt x="109689" y="289649"/>
                </a:lnTo>
                <a:cubicBezTo>
                  <a:pt x="104884" y="295543"/>
                  <a:pt x="96373" y="296503"/>
                  <a:pt x="90333" y="291842"/>
                </a:cubicBezTo>
                <a:cubicBezTo>
                  <a:pt x="84429" y="287182"/>
                  <a:pt x="83469" y="278547"/>
                  <a:pt x="88136" y="272516"/>
                </a:cubicBezTo>
                <a:lnTo>
                  <a:pt x="223495" y="102962"/>
                </a:lnTo>
                <a:cubicBezTo>
                  <a:pt x="223495" y="102962"/>
                  <a:pt x="223495" y="102825"/>
                  <a:pt x="223495" y="102825"/>
                </a:cubicBezTo>
                <a:cubicBezTo>
                  <a:pt x="223770" y="102688"/>
                  <a:pt x="223907" y="102413"/>
                  <a:pt x="224044" y="102276"/>
                </a:cubicBezTo>
                <a:cubicBezTo>
                  <a:pt x="224182" y="102139"/>
                  <a:pt x="224319" y="102002"/>
                  <a:pt x="224456" y="101865"/>
                </a:cubicBezTo>
                <a:cubicBezTo>
                  <a:pt x="224594" y="101591"/>
                  <a:pt x="224868" y="101454"/>
                  <a:pt x="225005" y="101317"/>
                </a:cubicBezTo>
                <a:cubicBezTo>
                  <a:pt x="225143" y="101180"/>
                  <a:pt x="225280" y="101043"/>
                  <a:pt x="225417" y="100906"/>
                </a:cubicBezTo>
                <a:cubicBezTo>
                  <a:pt x="225692" y="100769"/>
                  <a:pt x="225829" y="100632"/>
                  <a:pt x="225966" y="100494"/>
                </a:cubicBezTo>
                <a:cubicBezTo>
                  <a:pt x="226241" y="100357"/>
                  <a:pt x="226378" y="100220"/>
                  <a:pt x="226653" y="100083"/>
                </a:cubicBezTo>
                <a:cubicBezTo>
                  <a:pt x="226653" y="100083"/>
                  <a:pt x="226790" y="99946"/>
                  <a:pt x="226790" y="99946"/>
                </a:cubicBezTo>
                <a:close/>
                <a:moveTo>
                  <a:pt x="595022" y="851"/>
                </a:moveTo>
                <a:cubicBezTo>
                  <a:pt x="600514" y="2770"/>
                  <a:pt x="604084" y="7978"/>
                  <a:pt x="604084" y="13735"/>
                </a:cubicBezTo>
                <a:lnTo>
                  <a:pt x="604084" y="481688"/>
                </a:lnTo>
                <a:cubicBezTo>
                  <a:pt x="604084" y="489227"/>
                  <a:pt x="597906" y="495395"/>
                  <a:pt x="590354" y="495395"/>
                </a:cubicBezTo>
                <a:cubicBezTo>
                  <a:pt x="582802" y="495395"/>
                  <a:pt x="576624" y="489227"/>
                  <a:pt x="576624" y="481688"/>
                </a:cubicBezTo>
                <a:lnTo>
                  <a:pt x="576624" y="51703"/>
                </a:lnTo>
                <a:lnTo>
                  <a:pt x="141926" y="573798"/>
                </a:lnTo>
                <a:lnTo>
                  <a:pt x="590354" y="573798"/>
                </a:lnTo>
                <a:cubicBezTo>
                  <a:pt x="597906" y="573798"/>
                  <a:pt x="604084" y="579967"/>
                  <a:pt x="604084" y="587505"/>
                </a:cubicBezTo>
                <a:cubicBezTo>
                  <a:pt x="604084" y="595044"/>
                  <a:pt x="597906" y="601212"/>
                  <a:pt x="590354" y="601212"/>
                </a:cubicBezTo>
                <a:lnTo>
                  <a:pt x="112680" y="601212"/>
                </a:lnTo>
                <a:cubicBezTo>
                  <a:pt x="107325" y="601212"/>
                  <a:pt x="102520" y="598197"/>
                  <a:pt x="100323" y="593399"/>
                </a:cubicBezTo>
                <a:cubicBezTo>
                  <a:pt x="97989" y="588602"/>
                  <a:pt x="98675" y="582845"/>
                  <a:pt x="102108" y="578733"/>
                </a:cubicBezTo>
                <a:lnTo>
                  <a:pt x="579782" y="4963"/>
                </a:lnTo>
                <a:cubicBezTo>
                  <a:pt x="583489" y="577"/>
                  <a:pt x="589530" y="-1205"/>
                  <a:pt x="595022" y="851"/>
                </a:cubicBezTo>
                <a:close/>
              </a:path>
            </a:pathLst>
          </a:custGeom>
          <a:solidFill>
            <a:schemeClr val="bg1"/>
          </a:solidFill>
          <a:ln>
            <a:noFill/>
          </a:ln>
        </p:spPr>
        <p:txBody>
          <a:bodyPr/>
          <a:lstStyle/>
          <a:p>
            <a:endParaRPr lang="zh-CN" altLang="en-US">
              <a:cs typeface="+mn-ea"/>
              <a:sym typeface="+mn-lt"/>
            </a:endParaRPr>
          </a:p>
        </p:txBody>
      </p:sp>
      <p:sp>
        <p:nvSpPr>
          <p:cNvPr id="28" name="椭圆 22"/>
          <p:cNvSpPr/>
          <p:nvPr/>
        </p:nvSpPr>
        <p:spPr>
          <a:xfrm>
            <a:off x="3509883" y="2888618"/>
            <a:ext cx="452677" cy="448854"/>
          </a:xfrm>
          <a:custGeom>
            <a:avLst/>
            <a:gdLst>
              <a:gd name="connsiteX0" fmla="*/ 192254 w 338138"/>
              <a:gd name="connsiteY0" fmla="*/ 135421 h 335282"/>
              <a:gd name="connsiteX1" fmla="*/ 152810 w 338138"/>
              <a:gd name="connsiteY1" fmla="*/ 151158 h 335282"/>
              <a:gd name="connsiteX2" fmla="*/ 152810 w 338138"/>
              <a:gd name="connsiteY2" fmla="*/ 229842 h 335282"/>
              <a:gd name="connsiteX3" fmla="*/ 232697 w 338138"/>
              <a:gd name="connsiteY3" fmla="*/ 229842 h 335282"/>
              <a:gd name="connsiteX4" fmla="*/ 232697 w 338138"/>
              <a:gd name="connsiteY4" fmla="*/ 151158 h 335282"/>
              <a:gd name="connsiteX5" fmla="*/ 192254 w 338138"/>
              <a:gd name="connsiteY5" fmla="*/ 135421 h 335282"/>
              <a:gd name="connsiteX6" fmla="*/ 238125 w 338138"/>
              <a:gd name="connsiteY6" fmla="*/ 69850 h 335282"/>
              <a:gd name="connsiteX7" fmla="*/ 225425 w 338138"/>
              <a:gd name="connsiteY7" fmla="*/ 80963 h 335282"/>
              <a:gd name="connsiteX8" fmla="*/ 238125 w 338138"/>
              <a:gd name="connsiteY8" fmla="*/ 92076 h 335282"/>
              <a:gd name="connsiteX9" fmla="*/ 250825 w 338138"/>
              <a:gd name="connsiteY9" fmla="*/ 80963 h 335282"/>
              <a:gd name="connsiteX10" fmla="*/ 238125 w 338138"/>
              <a:gd name="connsiteY10" fmla="*/ 69850 h 335282"/>
              <a:gd name="connsiteX11" fmla="*/ 214313 w 338138"/>
              <a:gd name="connsiteY11" fmla="*/ 57150 h 335282"/>
              <a:gd name="connsiteX12" fmla="*/ 263526 w 338138"/>
              <a:gd name="connsiteY12" fmla="*/ 57150 h 335282"/>
              <a:gd name="connsiteX13" fmla="*/ 263526 w 338138"/>
              <a:gd name="connsiteY13" fmla="*/ 106363 h 335282"/>
              <a:gd name="connsiteX14" fmla="*/ 214313 w 338138"/>
              <a:gd name="connsiteY14" fmla="*/ 106363 h 335282"/>
              <a:gd name="connsiteX15" fmla="*/ 49213 w 338138"/>
              <a:gd name="connsiteY15" fmla="*/ 57150 h 335282"/>
              <a:gd name="connsiteX16" fmla="*/ 195263 w 338138"/>
              <a:gd name="connsiteY16" fmla="*/ 57150 h 335282"/>
              <a:gd name="connsiteX17" fmla="*/ 195263 w 338138"/>
              <a:gd name="connsiteY17" fmla="*/ 106363 h 335282"/>
              <a:gd name="connsiteX18" fmla="*/ 49213 w 338138"/>
              <a:gd name="connsiteY18" fmla="*/ 106363 h 335282"/>
              <a:gd name="connsiteX19" fmla="*/ 22225 w 338138"/>
              <a:gd name="connsiteY19" fmla="*/ 28575 h 335282"/>
              <a:gd name="connsiteX20" fmla="*/ 22225 w 338138"/>
              <a:gd name="connsiteY20" fmla="*/ 269875 h 335282"/>
              <a:gd name="connsiteX21" fmla="*/ 241853 w 338138"/>
              <a:gd name="connsiteY21" fmla="*/ 269875 h 335282"/>
              <a:gd name="connsiteX22" fmla="*/ 247114 w 338138"/>
              <a:gd name="connsiteY22" fmla="*/ 259384 h 335282"/>
              <a:gd name="connsiteX23" fmla="*/ 233962 w 338138"/>
              <a:gd name="connsiteY23" fmla="*/ 248892 h 335282"/>
              <a:gd name="connsiteX24" fmla="*/ 155054 w 338138"/>
              <a:gd name="connsiteY24" fmla="*/ 251515 h 335282"/>
              <a:gd name="connsiteX25" fmla="*/ 49843 w 338138"/>
              <a:gd name="connsiteY25" fmla="*/ 251515 h 335282"/>
              <a:gd name="connsiteX26" fmla="*/ 49843 w 338138"/>
              <a:gd name="connsiteY26" fmla="*/ 231844 h 335282"/>
              <a:gd name="connsiteX27" fmla="*/ 135327 w 338138"/>
              <a:gd name="connsiteY27" fmla="*/ 231844 h 335282"/>
              <a:gd name="connsiteX28" fmla="*/ 122175 w 338138"/>
              <a:gd name="connsiteY28" fmla="*/ 201682 h 335282"/>
              <a:gd name="connsiteX29" fmla="*/ 49843 w 338138"/>
              <a:gd name="connsiteY29" fmla="*/ 201682 h 335282"/>
              <a:gd name="connsiteX30" fmla="*/ 49843 w 338138"/>
              <a:gd name="connsiteY30" fmla="*/ 183322 h 335282"/>
              <a:gd name="connsiteX31" fmla="*/ 120860 w 338138"/>
              <a:gd name="connsiteY31" fmla="*/ 183322 h 335282"/>
              <a:gd name="connsiteX32" fmla="*/ 131381 w 338138"/>
              <a:gd name="connsiteY32" fmla="*/ 153159 h 335282"/>
              <a:gd name="connsiteX33" fmla="*/ 49843 w 338138"/>
              <a:gd name="connsiteY33" fmla="*/ 153159 h 335282"/>
              <a:gd name="connsiteX34" fmla="*/ 49843 w 338138"/>
              <a:gd name="connsiteY34" fmla="*/ 134800 h 335282"/>
              <a:gd name="connsiteX35" fmla="*/ 147163 w 338138"/>
              <a:gd name="connsiteY35" fmla="*/ 134800 h 335282"/>
              <a:gd name="connsiteX36" fmla="*/ 243168 w 338138"/>
              <a:gd name="connsiteY36" fmla="*/ 138734 h 335282"/>
              <a:gd name="connsiteX37" fmla="*/ 251059 w 338138"/>
              <a:gd name="connsiteY37" fmla="*/ 231844 h 335282"/>
              <a:gd name="connsiteX38" fmla="*/ 264210 w 338138"/>
              <a:gd name="connsiteY38" fmla="*/ 243647 h 335282"/>
              <a:gd name="connsiteX39" fmla="*/ 272101 w 338138"/>
              <a:gd name="connsiteY39" fmla="*/ 238401 h 335282"/>
              <a:gd name="connsiteX40" fmla="*/ 290513 w 338138"/>
              <a:gd name="connsiteY40" fmla="*/ 256761 h 335282"/>
              <a:gd name="connsiteX41" fmla="*/ 290513 w 338138"/>
              <a:gd name="connsiteY41" fmla="*/ 28575 h 335282"/>
              <a:gd name="connsiteX42" fmla="*/ 22225 w 338138"/>
              <a:gd name="connsiteY42" fmla="*/ 28575 h 335282"/>
              <a:gd name="connsiteX43" fmla="*/ 0 w 338138"/>
              <a:gd name="connsiteY43" fmla="*/ 0 h 335282"/>
              <a:gd name="connsiteX44" fmla="*/ 311721 w 338138"/>
              <a:gd name="connsiteY44" fmla="*/ 0 h 335282"/>
              <a:gd name="connsiteX45" fmla="*/ 311721 w 338138"/>
              <a:gd name="connsiteY45" fmla="*/ 278479 h 335282"/>
              <a:gd name="connsiteX46" fmla="*/ 338138 w 338138"/>
              <a:gd name="connsiteY46" fmla="*/ 304875 h 335282"/>
              <a:gd name="connsiteX47" fmla="*/ 330213 w 338138"/>
              <a:gd name="connsiteY47" fmla="*/ 325992 h 335282"/>
              <a:gd name="connsiteX48" fmla="*/ 307759 w 338138"/>
              <a:gd name="connsiteY48" fmla="*/ 335230 h 335282"/>
              <a:gd name="connsiteX49" fmla="*/ 262850 w 338138"/>
              <a:gd name="connsiteY49" fmla="*/ 291677 h 335282"/>
              <a:gd name="connsiteX50" fmla="*/ 0 w 338138"/>
              <a:gd name="connsiteY50" fmla="*/ 291677 h 335282"/>
              <a:gd name="connsiteX51" fmla="*/ 0 w 338138"/>
              <a:gd name="connsiteY51" fmla="*/ 0 h 335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338138" h="335282">
                <a:moveTo>
                  <a:pt x="192254" y="135421"/>
                </a:moveTo>
                <a:cubicBezTo>
                  <a:pt x="177774" y="135421"/>
                  <a:pt x="163461" y="140666"/>
                  <a:pt x="152810" y="151158"/>
                </a:cubicBezTo>
                <a:cubicBezTo>
                  <a:pt x="130175" y="173452"/>
                  <a:pt x="130175" y="207548"/>
                  <a:pt x="152810" y="229842"/>
                </a:cubicBezTo>
                <a:cubicBezTo>
                  <a:pt x="174113" y="250825"/>
                  <a:pt x="210062" y="250825"/>
                  <a:pt x="232697" y="229842"/>
                </a:cubicBezTo>
                <a:cubicBezTo>
                  <a:pt x="254000" y="207548"/>
                  <a:pt x="254000" y="173452"/>
                  <a:pt x="232697" y="151158"/>
                </a:cubicBezTo>
                <a:cubicBezTo>
                  <a:pt x="221379" y="140666"/>
                  <a:pt x="206733" y="135421"/>
                  <a:pt x="192254" y="135421"/>
                </a:cubicBezTo>
                <a:close/>
                <a:moveTo>
                  <a:pt x="238125" y="69850"/>
                </a:moveTo>
                <a:cubicBezTo>
                  <a:pt x="231111" y="69850"/>
                  <a:pt x="225425" y="74825"/>
                  <a:pt x="225425" y="80963"/>
                </a:cubicBezTo>
                <a:cubicBezTo>
                  <a:pt x="225425" y="87101"/>
                  <a:pt x="231111" y="92076"/>
                  <a:pt x="238125" y="92076"/>
                </a:cubicBezTo>
                <a:cubicBezTo>
                  <a:pt x="245139" y="92076"/>
                  <a:pt x="250825" y="87101"/>
                  <a:pt x="250825" y="80963"/>
                </a:cubicBezTo>
                <a:cubicBezTo>
                  <a:pt x="250825" y="74825"/>
                  <a:pt x="245139" y="69850"/>
                  <a:pt x="238125" y="69850"/>
                </a:cubicBezTo>
                <a:close/>
                <a:moveTo>
                  <a:pt x="214313" y="57150"/>
                </a:moveTo>
                <a:lnTo>
                  <a:pt x="263526" y="57150"/>
                </a:lnTo>
                <a:lnTo>
                  <a:pt x="263526" y="106363"/>
                </a:lnTo>
                <a:lnTo>
                  <a:pt x="214313" y="106363"/>
                </a:lnTo>
                <a:close/>
                <a:moveTo>
                  <a:pt x="49213" y="57150"/>
                </a:moveTo>
                <a:lnTo>
                  <a:pt x="195263" y="57150"/>
                </a:lnTo>
                <a:lnTo>
                  <a:pt x="195263" y="106363"/>
                </a:lnTo>
                <a:lnTo>
                  <a:pt x="49213" y="106363"/>
                </a:lnTo>
                <a:close/>
                <a:moveTo>
                  <a:pt x="22225" y="28575"/>
                </a:moveTo>
                <a:cubicBezTo>
                  <a:pt x="22225" y="28575"/>
                  <a:pt x="22225" y="28575"/>
                  <a:pt x="22225" y="269875"/>
                </a:cubicBezTo>
                <a:lnTo>
                  <a:pt x="241853" y="269875"/>
                </a:lnTo>
                <a:cubicBezTo>
                  <a:pt x="241853" y="269875"/>
                  <a:pt x="241853" y="269875"/>
                  <a:pt x="247114" y="259384"/>
                </a:cubicBezTo>
                <a:cubicBezTo>
                  <a:pt x="247114" y="259384"/>
                  <a:pt x="247114" y="259384"/>
                  <a:pt x="233962" y="248892"/>
                </a:cubicBezTo>
                <a:cubicBezTo>
                  <a:pt x="210289" y="264629"/>
                  <a:pt x="178726" y="265941"/>
                  <a:pt x="155054" y="251515"/>
                </a:cubicBezTo>
                <a:cubicBezTo>
                  <a:pt x="155054" y="251515"/>
                  <a:pt x="155054" y="251515"/>
                  <a:pt x="49843" y="251515"/>
                </a:cubicBezTo>
                <a:cubicBezTo>
                  <a:pt x="49843" y="251515"/>
                  <a:pt x="49843" y="251515"/>
                  <a:pt x="49843" y="231844"/>
                </a:cubicBezTo>
                <a:cubicBezTo>
                  <a:pt x="49843" y="231844"/>
                  <a:pt x="49843" y="231844"/>
                  <a:pt x="135327" y="231844"/>
                </a:cubicBezTo>
                <a:cubicBezTo>
                  <a:pt x="128751" y="222664"/>
                  <a:pt x="123490" y="213484"/>
                  <a:pt x="122175" y="201682"/>
                </a:cubicBezTo>
                <a:cubicBezTo>
                  <a:pt x="122175" y="201682"/>
                  <a:pt x="122175" y="201682"/>
                  <a:pt x="49843" y="201682"/>
                </a:cubicBezTo>
                <a:cubicBezTo>
                  <a:pt x="49843" y="201682"/>
                  <a:pt x="49843" y="201682"/>
                  <a:pt x="49843" y="183322"/>
                </a:cubicBezTo>
                <a:cubicBezTo>
                  <a:pt x="49843" y="183322"/>
                  <a:pt x="49843" y="183322"/>
                  <a:pt x="120860" y="183322"/>
                </a:cubicBezTo>
                <a:cubicBezTo>
                  <a:pt x="122175" y="172831"/>
                  <a:pt x="124806" y="162339"/>
                  <a:pt x="131381" y="153159"/>
                </a:cubicBezTo>
                <a:cubicBezTo>
                  <a:pt x="131381" y="153159"/>
                  <a:pt x="131381" y="153159"/>
                  <a:pt x="49843" y="153159"/>
                </a:cubicBezTo>
                <a:cubicBezTo>
                  <a:pt x="49843" y="153159"/>
                  <a:pt x="49843" y="153159"/>
                  <a:pt x="49843" y="134800"/>
                </a:cubicBezTo>
                <a:cubicBezTo>
                  <a:pt x="49843" y="134800"/>
                  <a:pt x="49843" y="134800"/>
                  <a:pt x="147163" y="134800"/>
                </a:cubicBezTo>
                <a:cubicBezTo>
                  <a:pt x="174781" y="111194"/>
                  <a:pt x="216865" y="112506"/>
                  <a:pt x="243168" y="138734"/>
                </a:cubicBezTo>
                <a:cubicBezTo>
                  <a:pt x="269471" y="164962"/>
                  <a:pt x="270786" y="202993"/>
                  <a:pt x="251059" y="231844"/>
                </a:cubicBezTo>
                <a:cubicBezTo>
                  <a:pt x="251059" y="231844"/>
                  <a:pt x="251059" y="231844"/>
                  <a:pt x="264210" y="243647"/>
                </a:cubicBezTo>
                <a:cubicBezTo>
                  <a:pt x="264210" y="243647"/>
                  <a:pt x="264210" y="243647"/>
                  <a:pt x="272101" y="238401"/>
                </a:cubicBezTo>
                <a:cubicBezTo>
                  <a:pt x="272101" y="238401"/>
                  <a:pt x="272101" y="238401"/>
                  <a:pt x="290513" y="256761"/>
                </a:cubicBezTo>
                <a:cubicBezTo>
                  <a:pt x="290513" y="256761"/>
                  <a:pt x="290513" y="256761"/>
                  <a:pt x="290513" y="28575"/>
                </a:cubicBezTo>
                <a:cubicBezTo>
                  <a:pt x="290513" y="28575"/>
                  <a:pt x="290513" y="28575"/>
                  <a:pt x="22225" y="28575"/>
                </a:cubicBezTo>
                <a:close/>
                <a:moveTo>
                  <a:pt x="0" y="0"/>
                </a:moveTo>
                <a:cubicBezTo>
                  <a:pt x="0" y="0"/>
                  <a:pt x="0" y="0"/>
                  <a:pt x="311721" y="0"/>
                </a:cubicBezTo>
                <a:cubicBezTo>
                  <a:pt x="311721" y="0"/>
                  <a:pt x="311721" y="0"/>
                  <a:pt x="311721" y="278479"/>
                </a:cubicBezTo>
                <a:cubicBezTo>
                  <a:pt x="311721" y="278479"/>
                  <a:pt x="311721" y="278479"/>
                  <a:pt x="338138" y="304875"/>
                </a:cubicBezTo>
                <a:cubicBezTo>
                  <a:pt x="338138" y="304875"/>
                  <a:pt x="338138" y="316753"/>
                  <a:pt x="330213" y="325992"/>
                </a:cubicBezTo>
                <a:cubicBezTo>
                  <a:pt x="320967" y="336550"/>
                  <a:pt x="307759" y="335230"/>
                  <a:pt x="307759" y="335230"/>
                </a:cubicBezTo>
                <a:cubicBezTo>
                  <a:pt x="307759" y="335230"/>
                  <a:pt x="307759" y="335230"/>
                  <a:pt x="262850" y="291677"/>
                </a:cubicBezTo>
                <a:cubicBezTo>
                  <a:pt x="262850" y="291677"/>
                  <a:pt x="262850" y="291677"/>
                  <a:pt x="0" y="291677"/>
                </a:cubicBezTo>
                <a:cubicBezTo>
                  <a:pt x="0" y="291677"/>
                  <a:pt x="0" y="291677"/>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accent1">
                  <a:lumMod val="75000"/>
                </a:schemeClr>
              </a:solidFill>
              <a:effectLst/>
              <a:uLnTx/>
              <a:uFillTx/>
              <a:cs typeface="+mn-ea"/>
              <a:sym typeface="+mn-lt"/>
            </a:endParaRPr>
          </a:p>
        </p:txBody>
      </p:sp>
      <p:sp>
        <p:nvSpPr>
          <p:cNvPr id="29" name="two-passports_76514"/>
          <p:cNvSpPr>
            <a:spLocks noChangeAspect="1"/>
          </p:cNvSpPr>
          <p:nvPr/>
        </p:nvSpPr>
        <p:spPr bwMode="auto">
          <a:xfrm>
            <a:off x="3516839" y="4281678"/>
            <a:ext cx="438764" cy="516681"/>
          </a:xfrm>
          <a:custGeom>
            <a:avLst/>
            <a:gdLst>
              <a:gd name="T0" fmla="*/ 1669 w 6920"/>
              <a:gd name="T1" fmla="*/ 5452 h 8160"/>
              <a:gd name="T2" fmla="*/ 1949 w 6920"/>
              <a:gd name="T3" fmla="*/ 4879 h 8160"/>
              <a:gd name="T4" fmla="*/ 2954 w 6920"/>
              <a:gd name="T5" fmla="*/ 6009 h 8160"/>
              <a:gd name="T6" fmla="*/ 3226 w 6920"/>
              <a:gd name="T7" fmla="*/ 5615 h 8160"/>
              <a:gd name="T8" fmla="*/ 2954 w 6920"/>
              <a:gd name="T9" fmla="*/ 6009 h 8160"/>
              <a:gd name="T10" fmla="*/ 2331 w 6920"/>
              <a:gd name="T11" fmla="*/ 5933 h 8160"/>
              <a:gd name="T12" fmla="*/ 2022 w 6920"/>
              <a:gd name="T13" fmla="*/ 5779 h 8160"/>
              <a:gd name="T14" fmla="*/ 1984 w 6920"/>
              <a:gd name="T15" fmla="*/ 3391 h 8160"/>
              <a:gd name="T16" fmla="*/ 1929 w 6920"/>
              <a:gd name="T17" fmla="*/ 3620 h 8160"/>
              <a:gd name="T18" fmla="*/ 2596 w 6920"/>
              <a:gd name="T19" fmla="*/ 3147 h 8160"/>
              <a:gd name="T20" fmla="*/ 2570 w 6920"/>
              <a:gd name="T21" fmla="*/ 3151 h 8160"/>
              <a:gd name="T22" fmla="*/ 2321 w 6920"/>
              <a:gd name="T23" fmla="*/ 3567 h 8160"/>
              <a:gd name="T24" fmla="*/ 2596 w 6920"/>
              <a:gd name="T25" fmla="*/ 3147 h 8160"/>
              <a:gd name="T26" fmla="*/ 3106 w 6920"/>
              <a:gd name="T27" fmla="*/ 3835 h 8160"/>
              <a:gd name="T28" fmla="*/ 2268 w 6920"/>
              <a:gd name="T29" fmla="*/ 4460 h 8160"/>
              <a:gd name="T30" fmla="*/ 1887 w 6920"/>
              <a:gd name="T31" fmla="*/ 4001 h 8160"/>
              <a:gd name="T32" fmla="*/ 1369 w 6920"/>
              <a:gd name="T33" fmla="*/ 4582 h 8160"/>
              <a:gd name="T34" fmla="*/ 1887 w 6920"/>
              <a:gd name="T35" fmla="*/ 4001 h 8160"/>
              <a:gd name="T36" fmla="*/ 6194 w 6920"/>
              <a:gd name="T37" fmla="*/ 6242 h 8160"/>
              <a:gd name="T38" fmla="*/ 5457 w 6920"/>
              <a:gd name="T39" fmla="*/ 7403 h 8160"/>
              <a:gd name="T40" fmla="*/ 1519 w 6920"/>
              <a:gd name="T41" fmla="*/ 8153 h 8160"/>
              <a:gd name="T42" fmla="*/ 703 w 6920"/>
              <a:gd name="T43" fmla="*/ 7533 h 8160"/>
              <a:gd name="T44" fmla="*/ 167 w 6920"/>
              <a:gd name="T45" fmla="*/ 2023 h 8160"/>
              <a:gd name="T46" fmla="*/ 1869 w 6920"/>
              <a:gd name="T47" fmla="*/ 1577 h 8160"/>
              <a:gd name="T48" fmla="*/ 2759 w 6920"/>
              <a:gd name="T49" fmla="*/ 0 h 8160"/>
              <a:gd name="T50" fmla="*/ 6240 w 6920"/>
              <a:gd name="T51" fmla="*/ 489 h 8160"/>
              <a:gd name="T52" fmla="*/ 6891 w 6920"/>
              <a:gd name="T53" fmla="*/ 1357 h 8160"/>
              <a:gd name="T54" fmla="*/ 2814 w 6920"/>
              <a:gd name="T55" fmla="*/ 2758 h 8160"/>
              <a:gd name="T56" fmla="*/ 2547 w 6920"/>
              <a:gd name="T57" fmla="*/ 2778 h 8160"/>
              <a:gd name="T58" fmla="*/ 2499 w 6920"/>
              <a:gd name="T59" fmla="*/ 2786 h 8160"/>
              <a:gd name="T60" fmla="*/ 1014 w 6920"/>
              <a:gd name="T61" fmla="*/ 4818 h 8160"/>
              <a:gd name="T62" fmla="*/ 1471 w 6920"/>
              <a:gd name="T63" fmla="*/ 5793 h 8160"/>
              <a:gd name="T64" fmla="*/ 2810 w 6920"/>
              <a:gd name="T65" fmla="*/ 6388 h 8160"/>
              <a:gd name="T66" fmla="*/ 3022 w 6920"/>
              <a:gd name="T67" fmla="*/ 6376 h 8160"/>
              <a:gd name="T68" fmla="*/ 3057 w 6920"/>
              <a:gd name="T69" fmla="*/ 6372 h 8160"/>
              <a:gd name="T70" fmla="*/ 4610 w 6920"/>
              <a:gd name="T71" fmla="*/ 4328 h 8160"/>
              <a:gd name="T72" fmla="*/ 6188 w 6920"/>
              <a:gd name="T73" fmla="*/ 857 h 8160"/>
              <a:gd name="T74" fmla="*/ 2759 w 6920"/>
              <a:gd name="T75" fmla="*/ 372 h 8160"/>
              <a:gd name="T76" fmla="*/ 2252 w 6920"/>
              <a:gd name="T77" fmla="*/ 1524 h 8160"/>
              <a:gd name="T78" fmla="*/ 4105 w 6920"/>
              <a:gd name="T79" fmla="*/ 1272 h 8160"/>
              <a:gd name="T80" fmla="*/ 4921 w 6920"/>
              <a:gd name="T81" fmla="*/ 1893 h 8160"/>
              <a:gd name="T82" fmla="*/ 4927 w 6920"/>
              <a:gd name="T83" fmla="*/ 1934 h 8160"/>
              <a:gd name="T84" fmla="*/ 5826 w 6920"/>
              <a:gd name="T85" fmla="*/ 6190 h 8160"/>
              <a:gd name="T86" fmla="*/ 6448 w 6920"/>
              <a:gd name="T87" fmla="*/ 1011 h 8160"/>
              <a:gd name="T88" fmla="*/ 4150 w 6920"/>
              <a:gd name="T89" fmla="*/ 5114 h 8160"/>
              <a:gd name="T90" fmla="*/ 3655 w 6920"/>
              <a:gd name="T91" fmla="*/ 4646 h 8160"/>
              <a:gd name="T92" fmla="*/ 2318 w 6920"/>
              <a:gd name="T93" fmla="*/ 4828 h 8160"/>
              <a:gd name="T94" fmla="*/ 3290 w 6920"/>
              <a:gd name="T95" fmla="*/ 5231 h 8160"/>
              <a:gd name="T96" fmla="*/ 2318 w 6920"/>
              <a:gd name="T97" fmla="*/ 4828 h 8160"/>
              <a:gd name="T98" fmla="*/ 3555 w 6920"/>
              <a:gd name="T99" fmla="*/ 5811 h 8160"/>
              <a:gd name="T100" fmla="*/ 3620 w 6920"/>
              <a:gd name="T101" fmla="*/ 5562 h 8160"/>
              <a:gd name="T102" fmla="*/ 3197 w 6920"/>
              <a:gd name="T103" fmla="*/ 3182 h 8160"/>
              <a:gd name="T104" fmla="*/ 3633 w 6920"/>
              <a:gd name="T105" fmla="*/ 3388 h 8160"/>
              <a:gd name="T106" fmla="*/ 4205 w 6920"/>
              <a:gd name="T107" fmla="*/ 4196 h 8160"/>
              <a:gd name="T108" fmla="*/ 3479 w 6920"/>
              <a:gd name="T109" fmla="*/ 3784 h 8160"/>
              <a:gd name="T110" fmla="*/ 4205 w 6920"/>
              <a:gd name="T111" fmla="*/ 4196 h 8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920" h="8160">
                <a:moveTo>
                  <a:pt x="2083" y="5396"/>
                </a:moveTo>
                <a:lnTo>
                  <a:pt x="1669" y="5452"/>
                </a:lnTo>
                <a:cubicBezTo>
                  <a:pt x="1556" y="5305"/>
                  <a:pt x="1470" y="5136"/>
                  <a:pt x="1420" y="4951"/>
                </a:cubicBezTo>
                <a:lnTo>
                  <a:pt x="1949" y="4879"/>
                </a:lnTo>
                <a:cubicBezTo>
                  <a:pt x="1982" y="5056"/>
                  <a:pt x="2027" y="5231"/>
                  <a:pt x="2083" y="5396"/>
                </a:cubicBezTo>
                <a:close/>
                <a:moveTo>
                  <a:pt x="2954" y="6009"/>
                </a:moveTo>
                <a:cubicBezTo>
                  <a:pt x="2963" y="6008"/>
                  <a:pt x="2972" y="6007"/>
                  <a:pt x="2981" y="6006"/>
                </a:cubicBezTo>
                <a:cubicBezTo>
                  <a:pt x="3072" y="5984"/>
                  <a:pt x="3167" y="5834"/>
                  <a:pt x="3226" y="5615"/>
                </a:cubicBezTo>
                <a:lnTo>
                  <a:pt x="2621" y="5698"/>
                </a:lnTo>
                <a:cubicBezTo>
                  <a:pt x="2738" y="5896"/>
                  <a:pt x="2861" y="6006"/>
                  <a:pt x="2954" y="6009"/>
                </a:cubicBezTo>
                <a:close/>
                <a:moveTo>
                  <a:pt x="2022" y="5779"/>
                </a:moveTo>
                <a:cubicBezTo>
                  <a:pt x="2118" y="5843"/>
                  <a:pt x="2222" y="5894"/>
                  <a:pt x="2331" y="5933"/>
                </a:cubicBezTo>
                <a:cubicBezTo>
                  <a:pt x="2295" y="5877"/>
                  <a:pt x="2261" y="5816"/>
                  <a:pt x="2229" y="5751"/>
                </a:cubicBezTo>
                <a:lnTo>
                  <a:pt x="2022" y="5779"/>
                </a:lnTo>
                <a:close/>
                <a:moveTo>
                  <a:pt x="1966" y="3454"/>
                </a:moveTo>
                <a:cubicBezTo>
                  <a:pt x="1972" y="3433"/>
                  <a:pt x="1978" y="3412"/>
                  <a:pt x="1984" y="3391"/>
                </a:cubicBezTo>
                <a:cubicBezTo>
                  <a:pt x="1880" y="3464"/>
                  <a:pt x="1785" y="3551"/>
                  <a:pt x="1702" y="3651"/>
                </a:cubicBezTo>
                <a:lnTo>
                  <a:pt x="1929" y="3620"/>
                </a:lnTo>
                <a:cubicBezTo>
                  <a:pt x="1940" y="3563"/>
                  <a:pt x="1952" y="3507"/>
                  <a:pt x="1966" y="3454"/>
                </a:cubicBezTo>
                <a:close/>
                <a:moveTo>
                  <a:pt x="2596" y="3147"/>
                </a:moveTo>
                <a:cubicBezTo>
                  <a:pt x="2595" y="3147"/>
                  <a:pt x="2593" y="3148"/>
                  <a:pt x="2592" y="3148"/>
                </a:cubicBezTo>
                <a:cubicBezTo>
                  <a:pt x="2584" y="3149"/>
                  <a:pt x="2577" y="3150"/>
                  <a:pt x="2570" y="3151"/>
                </a:cubicBezTo>
                <a:cubicBezTo>
                  <a:pt x="2479" y="3176"/>
                  <a:pt x="2384" y="3329"/>
                  <a:pt x="2325" y="3549"/>
                </a:cubicBezTo>
                <a:cubicBezTo>
                  <a:pt x="2324" y="3555"/>
                  <a:pt x="2323" y="3561"/>
                  <a:pt x="2321" y="3567"/>
                </a:cubicBezTo>
                <a:lnTo>
                  <a:pt x="2947" y="3482"/>
                </a:lnTo>
                <a:cubicBezTo>
                  <a:pt x="2824" y="3266"/>
                  <a:pt x="2693" y="3147"/>
                  <a:pt x="2596" y="3147"/>
                </a:cubicBezTo>
                <a:close/>
                <a:moveTo>
                  <a:pt x="3236" y="4328"/>
                </a:moveTo>
                <a:cubicBezTo>
                  <a:pt x="3202" y="4145"/>
                  <a:pt x="3157" y="3980"/>
                  <a:pt x="3106" y="3835"/>
                </a:cubicBezTo>
                <a:lnTo>
                  <a:pt x="2262" y="3950"/>
                </a:lnTo>
                <a:cubicBezTo>
                  <a:pt x="2251" y="4110"/>
                  <a:pt x="2253" y="4282"/>
                  <a:pt x="2268" y="4460"/>
                </a:cubicBezTo>
                <a:lnTo>
                  <a:pt x="3236" y="4328"/>
                </a:lnTo>
                <a:close/>
                <a:moveTo>
                  <a:pt x="1887" y="4001"/>
                </a:moveTo>
                <a:lnTo>
                  <a:pt x="1463" y="4059"/>
                </a:lnTo>
                <a:cubicBezTo>
                  <a:pt x="1400" y="4225"/>
                  <a:pt x="1368" y="4402"/>
                  <a:pt x="1369" y="4582"/>
                </a:cubicBezTo>
                <a:lnTo>
                  <a:pt x="1899" y="4510"/>
                </a:lnTo>
                <a:cubicBezTo>
                  <a:pt x="1883" y="4335"/>
                  <a:pt x="1879" y="4164"/>
                  <a:pt x="1887" y="4001"/>
                </a:cubicBezTo>
                <a:close/>
                <a:moveTo>
                  <a:pt x="6891" y="1357"/>
                </a:moveTo>
                <a:lnTo>
                  <a:pt x="6194" y="6242"/>
                </a:lnTo>
                <a:cubicBezTo>
                  <a:pt x="6149" y="6562"/>
                  <a:pt x="5905" y="6814"/>
                  <a:pt x="5600" y="6882"/>
                </a:cubicBezTo>
                <a:cubicBezTo>
                  <a:pt x="5621" y="7068"/>
                  <a:pt x="5571" y="7253"/>
                  <a:pt x="5457" y="7403"/>
                </a:cubicBezTo>
                <a:cubicBezTo>
                  <a:pt x="5340" y="7557"/>
                  <a:pt x="5170" y="7656"/>
                  <a:pt x="4978" y="7682"/>
                </a:cubicBezTo>
                <a:lnTo>
                  <a:pt x="1519" y="8153"/>
                </a:lnTo>
                <a:cubicBezTo>
                  <a:pt x="1487" y="8158"/>
                  <a:pt x="1454" y="8160"/>
                  <a:pt x="1421" y="8160"/>
                </a:cubicBezTo>
                <a:cubicBezTo>
                  <a:pt x="1060" y="8160"/>
                  <a:pt x="752" y="7890"/>
                  <a:pt x="703" y="7533"/>
                </a:cubicBezTo>
                <a:lnTo>
                  <a:pt x="26" y="2560"/>
                </a:lnTo>
                <a:cubicBezTo>
                  <a:pt x="0" y="2368"/>
                  <a:pt x="50" y="2177"/>
                  <a:pt x="167" y="2023"/>
                </a:cubicBezTo>
                <a:cubicBezTo>
                  <a:pt x="284" y="1869"/>
                  <a:pt x="454" y="1769"/>
                  <a:pt x="646" y="1743"/>
                </a:cubicBezTo>
                <a:lnTo>
                  <a:pt x="1869" y="1577"/>
                </a:lnTo>
                <a:lnTo>
                  <a:pt x="2000" y="659"/>
                </a:lnTo>
                <a:cubicBezTo>
                  <a:pt x="2054" y="283"/>
                  <a:pt x="2380" y="0"/>
                  <a:pt x="2759" y="0"/>
                </a:cubicBezTo>
                <a:cubicBezTo>
                  <a:pt x="2795" y="0"/>
                  <a:pt x="2832" y="3"/>
                  <a:pt x="2868" y="8"/>
                </a:cubicBezTo>
                <a:lnTo>
                  <a:pt x="6240" y="489"/>
                </a:lnTo>
                <a:cubicBezTo>
                  <a:pt x="6443" y="518"/>
                  <a:pt x="6622" y="624"/>
                  <a:pt x="6745" y="788"/>
                </a:cubicBezTo>
                <a:cubicBezTo>
                  <a:pt x="6868" y="952"/>
                  <a:pt x="6920" y="1154"/>
                  <a:pt x="6891" y="1357"/>
                </a:cubicBezTo>
                <a:close/>
                <a:moveTo>
                  <a:pt x="4610" y="4328"/>
                </a:moveTo>
                <a:cubicBezTo>
                  <a:pt x="4488" y="3433"/>
                  <a:pt x="3716" y="2758"/>
                  <a:pt x="2814" y="2758"/>
                </a:cubicBezTo>
                <a:cubicBezTo>
                  <a:pt x="2732" y="2758"/>
                  <a:pt x="2649" y="2764"/>
                  <a:pt x="2567" y="2775"/>
                </a:cubicBezTo>
                <a:cubicBezTo>
                  <a:pt x="2560" y="2776"/>
                  <a:pt x="2554" y="2777"/>
                  <a:pt x="2547" y="2778"/>
                </a:cubicBezTo>
                <a:cubicBezTo>
                  <a:pt x="2542" y="2779"/>
                  <a:pt x="2537" y="2779"/>
                  <a:pt x="2532" y="2780"/>
                </a:cubicBezTo>
                <a:cubicBezTo>
                  <a:pt x="2521" y="2781"/>
                  <a:pt x="2510" y="2784"/>
                  <a:pt x="2499" y="2786"/>
                </a:cubicBezTo>
                <a:cubicBezTo>
                  <a:pt x="2047" y="2865"/>
                  <a:pt x="1647" y="3107"/>
                  <a:pt x="1367" y="3475"/>
                </a:cubicBezTo>
                <a:cubicBezTo>
                  <a:pt x="1074" y="3861"/>
                  <a:pt x="948" y="4338"/>
                  <a:pt x="1014" y="4818"/>
                </a:cubicBezTo>
                <a:cubicBezTo>
                  <a:pt x="1063" y="5175"/>
                  <a:pt x="1215" y="5497"/>
                  <a:pt x="1437" y="5755"/>
                </a:cubicBezTo>
                <a:cubicBezTo>
                  <a:pt x="1447" y="5769"/>
                  <a:pt x="1458" y="5782"/>
                  <a:pt x="1471" y="5793"/>
                </a:cubicBezTo>
                <a:cubicBezTo>
                  <a:pt x="1805" y="6160"/>
                  <a:pt x="2285" y="6388"/>
                  <a:pt x="2810" y="6388"/>
                </a:cubicBezTo>
                <a:lnTo>
                  <a:pt x="2810" y="6388"/>
                </a:lnTo>
                <a:cubicBezTo>
                  <a:pt x="2868" y="6388"/>
                  <a:pt x="2927" y="6385"/>
                  <a:pt x="2985" y="6380"/>
                </a:cubicBezTo>
                <a:cubicBezTo>
                  <a:pt x="2998" y="6379"/>
                  <a:pt x="3010" y="6378"/>
                  <a:pt x="3022" y="6376"/>
                </a:cubicBezTo>
                <a:cubicBezTo>
                  <a:pt x="3025" y="6376"/>
                  <a:pt x="3028" y="6375"/>
                  <a:pt x="3031" y="6375"/>
                </a:cubicBezTo>
                <a:cubicBezTo>
                  <a:pt x="3039" y="6374"/>
                  <a:pt x="3048" y="6373"/>
                  <a:pt x="3057" y="6372"/>
                </a:cubicBezTo>
                <a:cubicBezTo>
                  <a:pt x="3537" y="6306"/>
                  <a:pt x="3963" y="6058"/>
                  <a:pt x="4257" y="5672"/>
                </a:cubicBezTo>
                <a:cubicBezTo>
                  <a:pt x="4550" y="5286"/>
                  <a:pt x="4676" y="4809"/>
                  <a:pt x="4610" y="4328"/>
                </a:cubicBezTo>
                <a:close/>
                <a:moveTo>
                  <a:pt x="6448" y="1011"/>
                </a:moveTo>
                <a:cubicBezTo>
                  <a:pt x="6385" y="927"/>
                  <a:pt x="6292" y="872"/>
                  <a:pt x="6188" y="857"/>
                </a:cubicBezTo>
                <a:lnTo>
                  <a:pt x="2815" y="376"/>
                </a:lnTo>
                <a:cubicBezTo>
                  <a:pt x="2797" y="373"/>
                  <a:pt x="2777" y="372"/>
                  <a:pt x="2759" y="372"/>
                </a:cubicBezTo>
                <a:cubicBezTo>
                  <a:pt x="2564" y="372"/>
                  <a:pt x="2396" y="518"/>
                  <a:pt x="2368" y="711"/>
                </a:cubicBezTo>
                <a:lnTo>
                  <a:pt x="2252" y="1524"/>
                </a:lnTo>
                <a:lnTo>
                  <a:pt x="3155" y="1401"/>
                </a:lnTo>
                <a:lnTo>
                  <a:pt x="4105" y="1272"/>
                </a:lnTo>
                <a:cubicBezTo>
                  <a:pt x="4137" y="1268"/>
                  <a:pt x="4171" y="1265"/>
                  <a:pt x="4203" y="1265"/>
                </a:cubicBezTo>
                <a:cubicBezTo>
                  <a:pt x="4564" y="1265"/>
                  <a:pt x="4872" y="1535"/>
                  <a:pt x="4921" y="1893"/>
                </a:cubicBezTo>
                <a:lnTo>
                  <a:pt x="4927" y="1934"/>
                </a:lnTo>
                <a:cubicBezTo>
                  <a:pt x="4927" y="1934"/>
                  <a:pt x="4927" y="1934"/>
                  <a:pt x="4927" y="1934"/>
                </a:cubicBezTo>
                <a:lnTo>
                  <a:pt x="5550" y="6511"/>
                </a:lnTo>
                <a:cubicBezTo>
                  <a:pt x="5693" y="6467"/>
                  <a:pt x="5804" y="6344"/>
                  <a:pt x="5826" y="6190"/>
                </a:cubicBezTo>
                <a:lnTo>
                  <a:pt x="6523" y="1304"/>
                </a:lnTo>
                <a:cubicBezTo>
                  <a:pt x="6538" y="1200"/>
                  <a:pt x="6511" y="1096"/>
                  <a:pt x="6448" y="1011"/>
                </a:cubicBezTo>
                <a:close/>
                <a:moveTo>
                  <a:pt x="3666" y="5180"/>
                </a:moveTo>
                <a:lnTo>
                  <a:pt x="4150" y="5114"/>
                </a:lnTo>
                <a:cubicBezTo>
                  <a:pt x="4221" y="4940"/>
                  <a:pt x="4256" y="4754"/>
                  <a:pt x="4255" y="4564"/>
                </a:cubicBezTo>
                <a:lnTo>
                  <a:pt x="3655" y="4646"/>
                </a:lnTo>
                <a:cubicBezTo>
                  <a:pt x="3672" y="4830"/>
                  <a:pt x="3675" y="5010"/>
                  <a:pt x="3666" y="5180"/>
                </a:cubicBezTo>
                <a:close/>
                <a:moveTo>
                  <a:pt x="2318" y="4828"/>
                </a:moveTo>
                <a:cubicBezTo>
                  <a:pt x="2354" y="5021"/>
                  <a:pt x="2402" y="5195"/>
                  <a:pt x="2457" y="5345"/>
                </a:cubicBezTo>
                <a:lnTo>
                  <a:pt x="3290" y="5231"/>
                </a:lnTo>
                <a:cubicBezTo>
                  <a:pt x="3304" y="5064"/>
                  <a:pt x="3302" y="4883"/>
                  <a:pt x="3286" y="4696"/>
                </a:cubicBezTo>
                <a:lnTo>
                  <a:pt x="2318" y="4828"/>
                </a:lnTo>
                <a:close/>
                <a:moveTo>
                  <a:pt x="3588" y="5702"/>
                </a:moveTo>
                <a:cubicBezTo>
                  <a:pt x="3578" y="5740"/>
                  <a:pt x="3567" y="5776"/>
                  <a:pt x="3555" y="5811"/>
                </a:cubicBezTo>
                <a:cubicBezTo>
                  <a:pt x="3683" y="5734"/>
                  <a:pt x="3798" y="5638"/>
                  <a:pt x="3897" y="5524"/>
                </a:cubicBezTo>
                <a:lnTo>
                  <a:pt x="3620" y="5562"/>
                </a:lnTo>
                <a:cubicBezTo>
                  <a:pt x="3611" y="5610"/>
                  <a:pt x="3600" y="5657"/>
                  <a:pt x="3588" y="5702"/>
                </a:cubicBezTo>
                <a:close/>
                <a:moveTo>
                  <a:pt x="3197" y="3182"/>
                </a:moveTo>
                <a:cubicBezTo>
                  <a:pt x="3247" y="3257"/>
                  <a:pt x="3294" y="3340"/>
                  <a:pt x="3337" y="3429"/>
                </a:cubicBezTo>
                <a:lnTo>
                  <a:pt x="3633" y="3388"/>
                </a:lnTo>
                <a:cubicBezTo>
                  <a:pt x="3501" y="3297"/>
                  <a:pt x="3354" y="3226"/>
                  <a:pt x="3197" y="3182"/>
                </a:cubicBezTo>
                <a:close/>
                <a:moveTo>
                  <a:pt x="4205" y="4196"/>
                </a:moveTo>
                <a:cubicBezTo>
                  <a:pt x="4157" y="4021"/>
                  <a:pt x="4077" y="3859"/>
                  <a:pt x="3972" y="3717"/>
                </a:cubicBezTo>
                <a:lnTo>
                  <a:pt x="3479" y="3784"/>
                </a:lnTo>
                <a:cubicBezTo>
                  <a:pt x="3531" y="3942"/>
                  <a:pt x="3574" y="4109"/>
                  <a:pt x="3605" y="4278"/>
                </a:cubicBezTo>
                <a:lnTo>
                  <a:pt x="4205" y="4196"/>
                </a:lnTo>
                <a:close/>
              </a:path>
            </a:pathLst>
          </a:custGeom>
          <a:solidFill>
            <a:schemeClr val="bg1"/>
          </a:solidFill>
          <a:ln>
            <a:noFill/>
          </a:ln>
        </p:spPr>
        <p:txBody>
          <a:bodyPr/>
          <a:lstStyle/>
          <a:p>
            <a:endParaRPr lang="zh-CN" altLang="en-US">
              <a:cs typeface="+mn-ea"/>
              <a:sym typeface="+mn-lt"/>
            </a:endParaRPr>
          </a:p>
        </p:txBody>
      </p:sp>
      <p:grpSp>
        <p:nvGrpSpPr>
          <p:cNvPr id="2" name="组合 1"/>
          <p:cNvGrpSpPr/>
          <p:nvPr/>
        </p:nvGrpSpPr>
        <p:grpSpPr>
          <a:xfrm>
            <a:off x="5543095" y="1276165"/>
            <a:ext cx="5960818" cy="1833379"/>
            <a:chOff x="3399147" y="2201382"/>
            <a:chExt cx="3828978" cy="1053136"/>
          </a:xfrm>
        </p:grpSpPr>
        <p:sp>
          <p:nvSpPr>
            <p:cNvPr id="3" name="文本框 36"/>
            <p:cNvSpPr txBox="1">
              <a:spLocks noChangeArrowheads="1"/>
            </p:cNvSpPr>
            <p:nvPr/>
          </p:nvSpPr>
          <p:spPr bwMode="auto">
            <a:xfrm>
              <a:off x="3399147" y="2201382"/>
              <a:ext cx="3828978" cy="212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b="1" dirty="0" smtClean="0"/>
                <a:t>1.</a:t>
              </a:r>
              <a:r>
                <a:rPr lang="zh-CN" altLang="zh-CN" b="1" dirty="0" smtClean="0"/>
                <a:t>从</a:t>
              </a:r>
              <a:r>
                <a:rPr lang="zh-CN" altLang="zh-CN" b="1" dirty="0"/>
                <a:t>纵向的角度看，按照时间的顺序讲授管理学发展历程</a:t>
              </a:r>
              <a:endParaRPr lang="zh-CN" altLang="en-US" sz="1400" b="1" dirty="0">
                <a:solidFill>
                  <a:srgbClr val="0D0D0D"/>
                </a:solidFill>
                <a:latin typeface="+mn-lt"/>
                <a:ea typeface="+mn-ea"/>
                <a:cs typeface="+mn-ea"/>
                <a:sym typeface="+mn-lt"/>
              </a:endParaRPr>
            </a:p>
          </p:txBody>
        </p:sp>
        <p:sp>
          <p:nvSpPr>
            <p:cNvPr id="4" name="文本框 37"/>
            <p:cNvSpPr txBox="1">
              <a:spLocks noChangeArrowheads="1"/>
            </p:cNvSpPr>
            <p:nvPr/>
          </p:nvSpPr>
          <p:spPr bwMode="auto">
            <a:xfrm>
              <a:off x="3399147" y="2592498"/>
              <a:ext cx="3828978" cy="662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50000"/>
                </a:lnSpc>
              </a:pPr>
              <a:r>
                <a:rPr lang="zh-CN" altLang="zh-CN" sz="1600" dirty="0"/>
                <a:t>在</a:t>
              </a:r>
              <a:r>
                <a:rPr lang="en-US" altLang="zh-CN" sz="1600" dirty="0"/>
                <a:t>20</a:t>
              </a:r>
              <a:r>
                <a:rPr lang="zh-CN" altLang="zh-CN" sz="1600" dirty="0"/>
                <a:t>世纪至今的百年中，管理学的发展有其内在的逻辑和发展动力。因此，按照时间的顺序逐一讲解不同时期企业界和管理学界关注的焦点问题，可以使学生清晰地把握管理学发展历程</a:t>
              </a:r>
              <a:r>
                <a:rPr lang="zh-CN" altLang="zh-CN" sz="1600" dirty="0" smtClean="0"/>
                <a:t>。</a:t>
              </a:r>
              <a:endParaRPr lang="zh-CN" altLang="zh-CN" sz="1600" dirty="0"/>
            </a:p>
          </p:txBody>
        </p:sp>
      </p:grpSp>
      <p:grpSp>
        <p:nvGrpSpPr>
          <p:cNvPr id="34" name="组合 33"/>
          <p:cNvGrpSpPr/>
          <p:nvPr/>
        </p:nvGrpSpPr>
        <p:grpSpPr>
          <a:xfrm>
            <a:off x="5543095" y="3519091"/>
            <a:ext cx="5960818" cy="2202711"/>
            <a:chOff x="3399147" y="2201382"/>
            <a:chExt cx="3828978" cy="1265289"/>
          </a:xfrm>
        </p:grpSpPr>
        <p:sp>
          <p:nvSpPr>
            <p:cNvPr id="35" name="文本框 36"/>
            <p:cNvSpPr txBox="1">
              <a:spLocks noChangeArrowheads="1"/>
            </p:cNvSpPr>
            <p:nvPr/>
          </p:nvSpPr>
          <p:spPr bwMode="auto">
            <a:xfrm>
              <a:off x="3399147" y="2201382"/>
              <a:ext cx="3828978" cy="212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b="1" dirty="0" smtClean="0"/>
                <a:t>2.</a:t>
              </a:r>
              <a:r>
                <a:rPr lang="zh-CN" altLang="zh-CN" b="1" dirty="0"/>
                <a:t>从横向的角度看，采用对比的方法彰显中华文化的深邃</a:t>
              </a:r>
              <a:endParaRPr lang="zh-CN" altLang="en-US" b="1" dirty="0">
                <a:sym typeface="+mn-lt"/>
              </a:endParaRPr>
            </a:p>
          </p:txBody>
        </p:sp>
        <p:sp>
          <p:nvSpPr>
            <p:cNvPr id="36" name="文本框 37"/>
            <p:cNvSpPr txBox="1">
              <a:spLocks noChangeArrowheads="1"/>
            </p:cNvSpPr>
            <p:nvPr/>
          </p:nvSpPr>
          <p:spPr bwMode="auto">
            <a:xfrm>
              <a:off x="3399147" y="2592498"/>
              <a:ext cx="3828978" cy="874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50000"/>
                </a:lnSpc>
              </a:pPr>
              <a:r>
                <a:rPr lang="zh-CN" altLang="zh-CN" sz="1600" dirty="0"/>
                <a:t>自有人类以来，就有管理和管理实践，而现代意义上的管理学出现只有百余年历史。因此，我们在讲述现代管理学的同时，也把中国古代的管理精彩案例展现在同学们面前，从而使同学们油然而生对于中华文化的敬畏，油然而生对于华夏祖先的膜拜。</a:t>
              </a:r>
            </a:p>
          </p:txBody>
        </p:sp>
      </p:grpSp>
    </p:spTree>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0"/>
            <a:ext cx="12192000" cy="6858000"/>
            <a:chOff x="0" y="0"/>
            <a:chExt cx="12192000" cy="6858000"/>
          </a:xfrm>
        </p:grpSpPr>
        <p:pic>
          <p:nvPicPr>
            <p:cNvPr id="5" name="图片 4"/>
            <p:cNvPicPr>
              <a:picLocks noChangeAspect="1"/>
            </p:cNvPicPr>
            <p:nvPr/>
          </p:nvPicPr>
          <p:blipFill>
            <a:blip r:embed="rId2"/>
            <a:stretch>
              <a:fillRect/>
            </a:stretch>
          </p:blipFill>
          <p:spPr>
            <a:xfrm>
              <a:off x="0" y="0"/>
              <a:ext cx="12192000" cy="6858000"/>
            </a:xfrm>
            <a:prstGeom prst="rect">
              <a:avLst/>
            </a:prstGeom>
          </p:spPr>
        </p:pic>
        <p:sp>
          <p:nvSpPr>
            <p:cNvPr id="6" name="矩形: 圆角 5"/>
            <p:cNvSpPr/>
            <p:nvPr/>
          </p:nvSpPr>
          <p:spPr>
            <a:xfrm>
              <a:off x="335280" y="411480"/>
              <a:ext cx="11521440" cy="6035040"/>
            </a:xfrm>
            <a:prstGeom prst="roundRect">
              <a:avLst/>
            </a:prstGeom>
            <a:noFill/>
            <a:ln w="28575">
              <a:solidFill>
                <a:srgbClr val="D6F7F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7" name="矩形 6"/>
          <p:cNvSpPr/>
          <p:nvPr/>
        </p:nvSpPr>
        <p:spPr>
          <a:xfrm>
            <a:off x="2778805" y="2967335"/>
            <a:ext cx="7534275" cy="923330"/>
          </a:xfrm>
          <a:prstGeom prst="rect">
            <a:avLst/>
          </a:prstGeom>
        </p:spPr>
        <p:txBody>
          <a:bodyPr wrap="square">
            <a:spAutoFit/>
          </a:bodyPr>
          <a:lstStyle/>
          <a:p>
            <a:pPr algn="ctr"/>
            <a:r>
              <a:rPr lang="zh-CN" altLang="en-US" sz="5400" b="1" dirty="0" smtClean="0">
                <a:cs typeface="+mn-ea"/>
                <a:sym typeface="+mn-lt"/>
              </a:rPr>
              <a:t>谢 谢 ！</a:t>
            </a:r>
            <a:endParaRPr lang="zh-CN" altLang="en-US" sz="5400" b="1" dirty="0">
              <a:cs typeface="+mn-ea"/>
              <a:sym typeface="+mn-lt"/>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f3vanac4">
      <a:majorFont>
        <a:latin typeface="FZLiBian-S02S"/>
        <a:ea typeface="HanaMin"/>
        <a:cs typeface=""/>
      </a:majorFont>
      <a:minorFont>
        <a:latin typeface="FZLiBian-S02S"/>
        <a:ea typeface="HanaMi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TotalTime>
  <Words>736</Words>
  <Application>Microsoft Office PowerPoint</Application>
  <PresentationFormat>宽屏</PresentationFormat>
  <Paragraphs>64</Paragraphs>
  <Slides>9</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9</vt:i4>
      </vt:variant>
    </vt:vector>
  </HeadingPairs>
  <TitlesOfParts>
    <vt:vector size="20" baseType="lpstr">
      <vt:lpstr>FZLiBian-S02S</vt:lpstr>
      <vt:lpstr>HanaMin</vt:lpstr>
      <vt:lpstr>仿宋_GB2312</vt:lpstr>
      <vt:lpstr>楷体</vt:lpstr>
      <vt:lpstr>三极拙楷简体</vt:lpstr>
      <vt:lpstr>宋体</vt:lpstr>
      <vt:lpstr>微软雅黑</vt:lpstr>
      <vt:lpstr>Arial</vt:lpstr>
      <vt:lpstr>Calibri</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姚 慧娟</dc:creator>
  <cp:lastModifiedBy>susf</cp:lastModifiedBy>
  <cp:revision>28</cp:revision>
  <dcterms:created xsi:type="dcterms:W3CDTF">2019-03-25T14:51:00Z</dcterms:created>
  <dcterms:modified xsi:type="dcterms:W3CDTF">2022-09-25T04:12:02Z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2052-11.1.0.8214</vt:lpwstr>
  </property>
</Properties>
</file>