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87" r:id="rId3"/>
    <p:sldId id="265" r:id="rId4"/>
    <p:sldId id="266" r:id="rId5"/>
    <p:sldId id="257" r:id="rId6"/>
    <p:sldId id="290" r:id="rId7"/>
    <p:sldId id="281" r:id="rId8"/>
    <p:sldId id="272" r:id="rId9"/>
    <p:sldId id="288" r:id="rId10"/>
    <p:sldId id="291" r:id="rId11"/>
    <p:sldId id="282" r:id="rId12"/>
    <p:sldId id="280" r:id="rId13"/>
    <p:sldId id="25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21">
          <p15:clr>
            <a:srgbClr val="A4A3A4"/>
          </p15:clr>
        </p15:guide>
        <p15:guide id="2" orient="horz" pos="2709">
          <p15:clr>
            <a:srgbClr val="A4A3A4"/>
          </p15:clr>
        </p15:guide>
        <p15:guide id="3" orient="horz" pos="2120">
          <p15:clr>
            <a:srgbClr val="A4A3A4"/>
          </p15:clr>
        </p15:guide>
        <p15:guide id="4" orient="horz" pos="1030">
          <p15:clr>
            <a:srgbClr val="A4A3A4"/>
          </p15:clr>
        </p15:guide>
        <p15:guide id="5" orient="horz" pos="849">
          <p15:clr>
            <a:srgbClr val="A4A3A4"/>
          </p15:clr>
        </p15:guide>
        <p15:guide id="6" pos="352">
          <p15:clr>
            <a:srgbClr val="A4A3A4"/>
          </p15:clr>
        </p15:guide>
        <p15:guide id="7" pos="2880">
          <p15:clr>
            <a:srgbClr val="A4A3A4"/>
          </p15:clr>
        </p15:guide>
        <p15:guide id="8" pos="1906">
          <p15:clr>
            <a:srgbClr val="A4A3A4"/>
          </p15:clr>
        </p15:guide>
        <p15:guide id="9" pos="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8E6"/>
    <a:srgbClr val="837664"/>
    <a:srgbClr val="97A6AB"/>
    <a:srgbClr val="CF5F55"/>
    <a:srgbClr val="5F9387"/>
    <a:srgbClr val="F2C06B"/>
    <a:srgbClr val="FFFBF0"/>
    <a:srgbClr val="3DBECF"/>
    <a:srgbClr val="00B050"/>
    <a:srgbClr val="00B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56" autoAdjust="0"/>
  </p:normalViewPr>
  <p:slideViewPr>
    <p:cSldViewPr showGuides="1">
      <p:cViewPr varScale="1">
        <p:scale>
          <a:sx n="140" d="100"/>
          <a:sy n="140" d="100"/>
        </p:scale>
        <p:origin x="-804" y="-96"/>
      </p:cViewPr>
      <p:guideLst>
        <p:guide orient="horz" pos="1121"/>
        <p:guide orient="horz" pos="2709"/>
        <p:guide orient="horz" pos="2120"/>
        <p:guide orient="horz" pos="1030"/>
        <p:guide orient="horz" pos="849"/>
        <p:guide pos="352"/>
        <p:guide pos="2880"/>
        <p:guide pos="1906"/>
        <p:guide pos="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image" Target="../media/image101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FFA42-6EEF-4692-89D4-F8689CC53596}" type="doc">
      <dgm:prSet loTypeId="urn:microsoft.com/office/officeart/2008/layout/HexagonCluster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F7E240-113B-4E88-AAA7-CCD0E01201EC}">
      <dgm:prSet custT="1"/>
      <dgm:spPr>
        <a:solidFill>
          <a:srgbClr val="A2926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3.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市场营销策略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2732A21-E680-4DB0-A95B-9B8065B40E60}" type="parTrans" cxnId="{37C6B29B-3EA6-432D-98E0-ED3D0479CB2A}">
      <dgm:prSet/>
      <dgm:spPr/>
      <dgm:t>
        <a:bodyPr/>
        <a:lstStyle/>
        <a:p>
          <a:endParaRPr lang="en-GB"/>
        </a:p>
      </dgm:t>
    </dgm:pt>
    <dgm:pt modelId="{C85D9F7D-B850-4B05-A0D3-B7E59C793BB7}" type="sibTrans" cxnId="{37C6B29B-3EA6-432D-98E0-ED3D0479CB2A}">
      <dgm:prSet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1A346DFE-0668-456F-9DD4-7E89BD37899B}">
      <dgm:prSet custT="1"/>
      <dgm:spPr>
        <a:solidFill>
          <a:srgbClr val="CB7D4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1.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市场营销的基础理论、基本概念</a:t>
          </a:r>
        </a:p>
      </dgm:t>
    </dgm:pt>
    <dgm:pt modelId="{01B433C6-99A1-406D-A857-7F51932F1B2F}" type="parTrans" cxnId="{3EC20A4E-67E1-4565-8575-252D78FD513A}">
      <dgm:prSet/>
      <dgm:spPr/>
      <dgm:t>
        <a:bodyPr/>
        <a:lstStyle/>
        <a:p>
          <a:endParaRPr lang="en-GB"/>
        </a:p>
      </dgm:t>
    </dgm:pt>
    <dgm:pt modelId="{5111C272-AA66-45F7-AB21-31775D5E9DB5}" type="sibTrans" cxnId="{3EC20A4E-67E1-4565-8575-252D78FD513A}">
      <dgm:prSet/>
      <dgm:spPr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BE00B1A6-16B9-45D3-A10A-F02560930904}">
      <dgm:prSet custT="1"/>
      <dgm:spPr>
        <a:solidFill>
          <a:srgbClr val="E6B875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4.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营销管理与控制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86AFA1F-C5E0-4964-AE94-EB691C331840}" type="parTrans" cxnId="{407D0758-D1EE-4A02-AC76-F649547DC6BD}">
      <dgm:prSet/>
      <dgm:spPr/>
      <dgm:t>
        <a:bodyPr/>
        <a:lstStyle/>
        <a:p>
          <a:endParaRPr lang="en-GB"/>
        </a:p>
      </dgm:t>
    </dgm:pt>
    <dgm:pt modelId="{412726C9-A436-4A84-9B08-4EB26D97838B}" type="sibTrans" cxnId="{407D0758-D1EE-4A02-AC76-F649547DC6BD}">
      <dgm:prSet/>
      <dgm:spPr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70BC439C-BF7E-43F7-A710-0C914270E386}">
      <dgm:prSet custT="1"/>
      <dgm:spPr>
        <a:solidFill>
          <a:srgbClr val="6F4D3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5.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特殊市场营销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5F32E05-355E-4579-BCD5-E37C2AF16E57}" type="parTrans" cxnId="{658AA1EF-B8A3-4246-89CE-2922AE4E7DC9}">
      <dgm:prSet/>
      <dgm:spPr/>
      <dgm:t>
        <a:bodyPr/>
        <a:lstStyle/>
        <a:p>
          <a:endParaRPr lang="en-GB"/>
        </a:p>
      </dgm:t>
    </dgm:pt>
    <dgm:pt modelId="{0D11D46E-4A92-4639-B82A-8CB6308BE21E}" type="sibTrans" cxnId="{658AA1EF-B8A3-4246-89CE-2922AE4E7DC9}">
      <dgm:prSet/>
      <dgm:spPr>
        <a:blipFill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EF6550A8-DB37-490D-8B72-EF3AD7D7CBD1}">
      <dgm:prSet custT="1"/>
      <dgm:spPr>
        <a:solidFill>
          <a:srgbClr val="6F868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2.</a:t>
          </a:r>
          <a:r>
            <a:rPr lang="zh-CN" altLang="en-US" sz="20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环境与市场分析</a:t>
          </a:r>
          <a:endParaRPr lang="en-GB" altLang="en-US" sz="20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C2AC4D2-87CC-4C02-A701-047CE9102A93}" type="parTrans" cxnId="{D1EADA2F-1FD4-4B9E-A4AC-3E48A4589B52}">
      <dgm:prSet/>
      <dgm:spPr/>
      <dgm:t>
        <a:bodyPr/>
        <a:lstStyle/>
        <a:p>
          <a:endParaRPr lang="en-GB"/>
        </a:p>
      </dgm:t>
    </dgm:pt>
    <dgm:pt modelId="{1FC6DD03-B3C4-4EE1-B713-622FF2459A0C}" type="sibTrans" cxnId="{D1EADA2F-1FD4-4B9E-A4AC-3E48A4589B52}">
      <dgm:prSet/>
      <dgm:spPr>
        <a:blipFill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GB"/>
        </a:p>
      </dgm:t>
    </dgm:pt>
    <dgm:pt modelId="{A11FF9B2-E7B9-44C2-8FC2-1D5873716C78}" type="pres">
      <dgm:prSet presAssocID="{B69FFA42-6EEF-4692-89D4-F8689CC5359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GB"/>
        </a:p>
      </dgm:t>
    </dgm:pt>
    <dgm:pt modelId="{59E674A3-F52E-4A45-A85B-73242B68934C}" type="pres">
      <dgm:prSet presAssocID="{EF6550A8-DB37-490D-8B72-EF3AD7D7CBD1}" presName="text1" presStyleCnt="0"/>
      <dgm:spPr/>
    </dgm:pt>
    <dgm:pt modelId="{1164E506-6668-4E90-9C7C-C134DBBB929A}" type="pres">
      <dgm:prSet presAssocID="{EF6550A8-DB37-490D-8B72-EF3AD7D7CBD1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4FDC51-1BDC-4B5C-9EB1-FAD9B7543299}" type="pres">
      <dgm:prSet presAssocID="{EF6550A8-DB37-490D-8B72-EF3AD7D7CBD1}" presName="textaccent1" presStyleCnt="0"/>
      <dgm:spPr/>
    </dgm:pt>
    <dgm:pt modelId="{2E03D9D5-B5AB-4B69-A9A0-35C0C4984CF5}" type="pres">
      <dgm:prSet presAssocID="{EF6550A8-DB37-490D-8B72-EF3AD7D7CBD1}" presName="accentRepeatNode" presStyleLbl="solidAlignAcc1" presStyleIdx="0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7E41690-F8E2-4931-8D65-C7AA91F842B8}" type="pres">
      <dgm:prSet presAssocID="{1FC6DD03-B3C4-4EE1-B713-622FF2459A0C}" presName="image1" presStyleCnt="0"/>
      <dgm:spPr/>
    </dgm:pt>
    <dgm:pt modelId="{6DCB685F-33CA-479A-AA1A-6EEA0ABA235F}" type="pres">
      <dgm:prSet presAssocID="{1FC6DD03-B3C4-4EE1-B713-622FF2459A0C}" presName="imageRepeatNode" presStyleLbl="alignAcc1" presStyleIdx="0" presStyleCnt="5"/>
      <dgm:spPr/>
      <dgm:t>
        <a:bodyPr/>
        <a:lstStyle/>
        <a:p>
          <a:endParaRPr lang="en-GB"/>
        </a:p>
      </dgm:t>
    </dgm:pt>
    <dgm:pt modelId="{3ABA3CB1-9CAF-45BE-A6BD-F4674819D714}" type="pres">
      <dgm:prSet presAssocID="{1FC6DD03-B3C4-4EE1-B713-622FF2459A0C}" presName="imageaccent1" presStyleCnt="0"/>
      <dgm:spPr/>
    </dgm:pt>
    <dgm:pt modelId="{38101E6B-CBD4-41F8-80D6-31EE8F669973}" type="pres">
      <dgm:prSet presAssocID="{1FC6DD03-B3C4-4EE1-B713-622FF2459A0C}" presName="accentRepeatNode" presStyleLbl="solidAlignAcc1" presStyleIdx="1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ACA0A336-A394-4CB4-9791-7B00D488E22F}" type="pres">
      <dgm:prSet presAssocID="{D5F7E240-113B-4E88-AAA7-CCD0E01201EC}" presName="text2" presStyleCnt="0"/>
      <dgm:spPr/>
    </dgm:pt>
    <dgm:pt modelId="{CFDC1DBF-3A0E-4BA5-B1D2-DF8C5A84447C}" type="pres">
      <dgm:prSet presAssocID="{D5F7E240-113B-4E88-AAA7-CCD0E01201EC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966D9B-6127-4798-97D3-9D5471953E8A}" type="pres">
      <dgm:prSet presAssocID="{D5F7E240-113B-4E88-AAA7-CCD0E01201EC}" presName="textaccent2" presStyleCnt="0"/>
      <dgm:spPr/>
    </dgm:pt>
    <dgm:pt modelId="{9FE2E0A1-038B-4B86-BC9D-46E9BDAB1AA3}" type="pres">
      <dgm:prSet presAssocID="{D5F7E240-113B-4E88-AAA7-CCD0E01201EC}" presName="accentRepeatNode" presStyleLbl="solidAlignAcc1" presStyleIdx="2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50061C6-2867-4C36-80A0-3814A4DC2C35}" type="pres">
      <dgm:prSet presAssocID="{C85D9F7D-B850-4B05-A0D3-B7E59C793BB7}" presName="image2" presStyleCnt="0"/>
      <dgm:spPr/>
    </dgm:pt>
    <dgm:pt modelId="{9BBABC56-B458-418E-B1B3-09C081104168}" type="pres">
      <dgm:prSet presAssocID="{C85D9F7D-B850-4B05-A0D3-B7E59C793BB7}" presName="imageRepeatNode" presStyleLbl="alignAcc1" presStyleIdx="1" presStyleCnt="5"/>
      <dgm:spPr/>
      <dgm:t>
        <a:bodyPr/>
        <a:lstStyle/>
        <a:p>
          <a:endParaRPr lang="en-GB"/>
        </a:p>
      </dgm:t>
    </dgm:pt>
    <dgm:pt modelId="{FD46FF47-94A0-4AFB-ACFF-D09BC78B6EAB}" type="pres">
      <dgm:prSet presAssocID="{C85D9F7D-B850-4B05-A0D3-B7E59C793BB7}" presName="imageaccent2" presStyleCnt="0"/>
      <dgm:spPr/>
    </dgm:pt>
    <dgm:pt modelId="{D37149DB-9727-497E-85E6-C6C4EA11010D}" type="pres">
      <dgm:prSet presAssocID="{C85D9F7D-B850-4B05-A0D3-B7E59C793BB7}" presName="accentRepeatNode" presStyleLbl="solidAlignAcc1" presStyleIdx="3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8D79D4D-4FDE-403B-B2E4-05CAA76EF4FE}" type="pres">
      <dgm:prSet presAssocID="{1A346DFE-0668-456F-9DD4-7E89BD37899B}" presName="text3" presStyleCnt="0"/>
      <dgm:spPr/>
    </dgm:pt>
    <dgm:pt modelId="{95F9F7C7-091A-4BF3-A56C-F74335991E10}" type="pres">
      <dgm:prSet presAssocID="{1A346DFE-0668-456F-9DD4-7E89BD37899B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D891B0-7719-4CB4-A55E-763694E59F5F}" type="pres">
      <dgm:prSet presAssocID="{1A346DFE-0668-456F-9DD4-7E89BD37899B}" presName="textaccent3" presStyleCnt="0"/>
      <dgm:spPr/>
    </dgm:pt>
    <dgm:pt modelId="{4AB21E9D-ABA7-4B4A-8209-1C8CA985D1BA}" type="pres">
      <dgm:prSet presAssocID="{1A346DFE-0668-456F-9DD4-7E89BD37899B}" presName="accentRepeatNode" presStyleLbl="solidAlignAcc1" presStyleIdx="4" presStyleCnt="10" custLinFactX="-261986" custLinFactY="134311" custLinFactNeighborX="-300000" custLinFactNeighborY="20000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334C4D3-A868-4ED4-B4D2-C991098403B2}" type="pres">
      <dgm:prSet presAssocID="{5111C272-AA66-45F7-AB21-31775D5E9DB5}" presName="image3" presStyleCnt="0"/>
      <dgm:spPr/>
    </dgm:pt>
    <dgm:pt modelId="{719B8432-3BE2-4FD1-92E2-1B636F0D5312}" type="pres">
      <dgm:prSet presAssocID="{5111C272-AA66-45F7-AB21-31775D5E9DB5}" presName="imageRepeatNode" presStyleLbl="alignAcc1" presStyleIdx="2" presStyleCnt="5"/>
      <dgm:spPr/>
      <dgm:t>
        <a:bodyPr/>
        <a:lstStyle/>
        <a:p>
          <a:endParaRPr lang="en-GB"/>
        </a:p>
      </dgm:t>
    </dgm:pt>
    <dgm:pt modelId="{66139E22-C540-44E1-BA72-F25D1DD7F198}" type="pres">
      <dgm:prSet presAssocID="{5111C272-AA66-45F7-AB21-31775D5E9DB5}" presName="imageaccent3" presStyleCnt="0"/>
      <dgm:spPr/>
    </dgm:pt>
    <dgm:pt modelId="{29DF74CA-10FA-4B57-9EC8-68AC9BFC6B70}" type="pres">
      <dgm:prSet presAssocID="{5111C272-AA66-45F7-AB21-31775D5E9DB5}" presName="accentRepeatNode" presStyleLbl="solidAlignAcc1" presStyleIdx="5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127521A8-7C42-4C3A-BF05-64EED4CBFFB7}" type="pres">
      <dgm:prSet presAssocID="{BE00B1A6-16B9-45D3-A10A-F02560930904}" presName="text4" presStyleCnt="0"/>
      <dgm:spPr/>
    </dgm:pt>
    <dgm:pt modelId="{4FBBBEB8-E3F0-4BD8-80B1-D964A32F2DC9}" type="pres">
      <dgm:prSet presAssocID="{BE00B1A6-16B9-45D3-A10A-F02560930904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41D958-4AB4-46D2-9EE7-A12C4189944C}" type="pres">
      <dgm:prSet presAssocID="{BE00B1A6-16B9-45D3-A10A-F02560930904}" presName="textaccent4" presStyleCnt="0"/>
      <dgm:spPr/>
    </dgm:pt>
    <dgm:pt modelId="{281328D7-1E15-43A8-BCF4-74E8A5D8F893}" type="pres">
      <dgm:prSet presAssocID="{BE00B1A6-16B9-45D3-A10A-F02560930904}" presName="accentRepeatNode" presStyleLbl="solidAlignAcc1" presStyleIdx="6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598F2C7-95ED-4901-9496-F7A0B202E492}" type="pres">
      <dgm:prSet presAssocID="{412726C9-A436-4A84-9B08-4EB26D97838B}" presName="image4" presStyleCnt="0"/>
      <dgm:spPr/>
    </dgm:pt>
    <dgm:pt modelId="{5B43024E-1396-42F6-8683-1F6B4BAA0417}" type="pres">
      <dgm:prSet presAssocID="{412726C9-A436-4A84-9B08-4EB26D97838B}" presName="imageRepeatNode" presStyleLbl="alignAcc1" presStyleIdx="3" presStyleCnt="5" custLinFactNeighborX="-1971" custLinFactNeighborY="-1482"/>
      <dgm:spPr/>
      <dgm:t>
        <a:bodyPr/>
        <a:lstStyle/>
        <a:p>
          <a:endParaRPr lang="en-GB"/>
        </a:p>
      </dgm:t>
    </dgm:pt>
    <dgm:pt modelId="{6A3D39B8-027F-4B6E-93E5-2AACB6EB6B67}" type="pres">
      <dgm:prSet presAssocID="{412726C9-A436-4A84-9B08-4EB26D97838B}" presName="imageaccent4" presStyleCnt="0"/>
      <dgm:spPr/>
    </dgm:pt>
    <dgm:pt modelId="{436EED2E-596F-42EF-8217-F98FE433937F}" type="pres">
      <dgm:prSet presAssocID="{412726C9-A436-4A84-9B08-4EB26D97838B}" presName="accentRepeatNode" presStyleLbl="solidAlignAcc1" presStyleIdx="7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0C852820-9B48-4353-A276-362A0F67BA3A}" type="pres">
      <dgm:prSet presAssocID="{70BC439C-BF7E-43F7-A710-0C914270E386}" presName="text5" presStyleCnt="0"/>
      <dgm:spPr/>
    </dgm:pt>
    <dgm:pt modelId="{80C8AE27-3E62-46D2-80BF-EE5ADC3AE4F1}" type="pres">
      <dgm:prSet presAssocID="{70BC439C-BF7E-43F7-A710-0C914270E386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989BB3-9B3D-4026-A162-D28B8569F051}" type="pres">
      <dgm:prSet presAssocID="{70BC439C-BF7E-43F7-A710-0C914270E386}" presName="textaccent5" presStyleCnt="0"/>
      <dgm:spPr/>
    </dgm:pt>
    <dgm:pt modelId="{B546E51D-67F2-4C93-B369-1D44439F586A}" type="pres">
      <dgm:prSet presAssocID="{70BC439C-BF7E-43F7-A710-0C914270E386}" presName="accentRepeatNode" presStyleLbl="solidAlignAcc1" presStyleIdx="8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A664ECDD-B242-4B1A-B8FB-7223390EAAFF}" type="pres">
      <dgm:prSet presAssocID="{0D11D46E-4A92-4639-B82A-8CB6308BE21E}" presName="image5" presStyleCnt="0"/>
      <dgm:spPr/>
    </dgm:pt>
    <dgm:pt modelId="{C009B674-664B-4218-87C4-D18C840B3D85}" type="pres">
      <dgm:prSet presAssocID="{0D11D46E-4A92-4639-B82A-8CB6308BE21E}" presName="imageRepeatNode" presStyleLbl="alignAcc1" presStyleIdx="4" presStyleCnt="5"/>
      <dgm:spPr/>
      <dgm:t>
        <a:bodyPr/>
        <a:lstStyle/>
        <a:p>
          <a:endParaRPr lang="en-GB"/>
        </a:p>
      </dgm:t>
    </dgm:pt>
    <dgm:pt modelId="{43904B1B-CD72-446D-A451-432DC410F08C}" type="pres">
      <dgm:prSet presAssocID="{0D11D46E-4A92-4639-B82A-8CB6308BE21E}" presName="imageaccent5" presStyleCnt="0"/>
      <dgm:spPr/>
    </dgm:pt>
    <dgm:pt modelId="{8374DD7B-3991-4793-B91C-A99346249F91}" type="pres">
      <dgm:prSet presAssocID="{0D11D46E-4A92-4639-B82A-8CB6308BE21E}" presName="accentRepeatNode" presStyleLbl="solidAlignAcc1" presStyleIdx="9" presStyleCnt="10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C246286D-A274-4A67-AC4F-F4E0080A7D36}" type="presOf" srcId="{5111C272-AA66-45F7-AB21-31775D5E9DB5}" destId="{719B8432-3BE2-4FD1-92E2-1B636F0D5312}" srcOrd="0" destOrd="0" presId="urn:microsoft.com/office/officeart/2008/layout/HexagonCluster"/>
    <dgm:cxn modelId="{D1EADA2F-1FD4-4B9E-A4AC-3E48A4589B52}" srcId="{B69FFA42-6EEF-4692-89D4-F8689CC53596}" destId="{EF6550A8-DB37-490D-8B72-EF3AD7D7CBD1}" srcOrd="0" destOrd="0" parTransId="{3C2AC4D2-87CC-4C02-A701-047CE9102A93}" sibTransId="{1FC6DD03-B3C4-4EE1-B713-622FF2459A0C}"/>
    <dgm:cxn modelId="{658AA1EF-B8A3-4246-89CE-2922AE4E7DC9}" srcId="{B69FFA42-6EEF-4692-89D4-F8689CC53596}" destId="{70BC439C-BF7E-43F7-A710-0C914270E386}" srcOrd="4" destOrd="0" parTransId="{35F32E05-355E-4579-BCD5-E37C2AF16E57}" sibTransId="{0D11D46E-4A92-4639-B82A-8CB6308BE21E}"/>
    <dgm:cxn modelId="{1E98370D-28EB-4145-9226-A70D2832926E}" type="presOf" srcId="{D5F7E240-113B-4E88-AAA7-CCD0E01201EC}" destId="{CFDC1DBF-3A0E-4BA5-B1D2-DF8C5A84447C}" srcOrd="0" destOrd="0" presId="urn:microsoft.com/office/officeart/2008/layout/HexagonCluster"/>
    <dgm:cxn modelId="{614942C7-1E25-4D7F-BFC8-1F35B6FF9A70}" type="presOf" srcId="{BE00B1A6-16B9-45D3-A10A-F02560930904}" destId="{4FBBBEB8-E3F0-4BD8-80B1-D964A32F2DC9}" srcOrd="0" destOrd="0" presId="urn:microsoft.com/office/officeart/2008/layout/HexagonCluster"/>
    <dgm:cxn modelId="{407D0758-D1EE-4A02-AC76-F649547DC6BD}" srcId="{B69FFA42-6EEF-4692-89D4-F8689CC53596}" destId="{BE00B1A6-16B9-45D3-A10A-F02560930904}" srcOrd="3" destOrd="0" parTransId="{586AFA1F-C5E0-4964-AE94-EB691C331840}" sibTransId="{412726C9-A436-4A84-9B08-4EB26D97838B}"/>
    <dgm:cxn modelId="{63115829-4BB6-4936-969A-4970BD52CB7A}" type="presOf" srcId="{70BC439C-BF7E-43F7-A710-0C914270E386}" destId="{80C8AE27-3E62-46D2-80BF-EE5ADC3AE4F1}" srcOrd="0" destOrd="0" presId="urn:microsoft.com/office/officeart/2008/layout/HexagonCluster"/>
    <dgm:cxn modelId="{DB69E5F4-81D5-4D0D-9ACE-7E390A9A3E75}" type="presOf" srcId="{0D11D46E-4A92-4639-B82A-8CB6308BE21E}" destId="{C009B674-664B-4218-87C4-D18C840B3D85}" srcOrd="0" destOrd="0" presId="urn:microsoft.com/office/officeart/2008/layout/HexagonCluster"/>
    <dgm:cxn modelId="{424ABF42-5D2A-4E5A-BC0D-EC9DE06FD5EB}" type="presOf" srcId="{1A346DFE-0668-456F-9DD4-7E89BD37899B}" destId="{95F9F7C7-091A-4BF3-A56C-F74335991E10}" srcOrd="0" destOrd="0" presId="urn:microsoft.com/office/officeart/2008/layout/HexagonCluster"/>
    <dgm:cxn modelId="{77DC4BF8-FBE4-4CAC-B394-5CD6E75E281C}" type="presOf" srcId="{B69FFA42-6EEF-4692-89D4-F8689CC53596}" destId="{A11FF9B2-E7B9-44C2-8FC2-1D5873716C78}" srcOrd="0" destOrd="0" presId="urn:microsoft.com/office/officeart/2008/layout/HexagonCluster"/>
    <dgm:cxn modelId="{3EC20A4E-67E1-4565-8575-252D78FD513A}" srcId="{B69FFA42-6EEF-4692-89D4-F8689CC53596}" destId="{1A346DFE-0668-456F-9DD4-7E89BD37899B}" srcOrd="2" destOrd="0" parTransId="{01B433C6-99A1-406D-A857-7F51932F1B2F}" sibTransId="{5111C272-AA66-45F7-AB21-31775D5E9DB5}"/>
    <dgm:cxn modelId="{97689175-9840-4348-879E-7871434B1A00}" type="presOf" srcId="{1FC6DD03-B3C4-4EE1-B713-622FF2459A0C}" destId="{6DCB685F-33CA-479A-AA1A-6EEA0ABA235F}" srcOrd="0" destOrd="0" presId="urn:microsoft.com/office/officeart/2008/layout/HexagonCluster"/>
    <dgm:cxn modelId="{A85F6782-CE06-4867-9E6A-7CED145403B3}" type="presOf" srcId="{412726C9-A436-4A84-9B08-4EB26D97838B}" destId="{5B43024E-1396-42F6-8683-1F6B4BAA0417}" srcOrd="0" destOrd="0" presId="urn:microsoft.com/office/officeart/2008/layout/HexagonCluster"/>
    <dgm:cxn modelId="{1D9A26A1-3BDB-47E5-AA9F-E2099669FB5E}" type="presOf" srcId="{EF6550A8-DB37-490D-8B72-EF3AD7D7CBD1}" destId="{1164E506-6668-4E90-9C7C-C134DBBB929A}" srcOrd="0" destOrd="0" presId="urn:microsoft.com/office/officeart/2008/layout/HexagonCluster"/>
    <dgm:cxn modelId="{509AD371-F722-461B-9DDF-69A244C2674E}" type="presOf" srcId="{C85D9F7D-B850-4B05-A0D3-B7E59C793BB7}" destId="{9BBABC56-B458-418E-B1B3-09C081104168}" srcOrd="0" destOrd="0" presId="urn:microsoft.com/office/officeart/2008/layout/HexagonCluster"/>
    <dgm:cxn modelId="{37C6B29B-3EA6-432D-98E0-ED3D0479CB2A}" srcId="{B69FFA42-6EEF-4692-89D4-F8689CC53596}" destId="{D5F7E240-113B-4E88-AAA7-CCD0E01201EC}" srcOrd="1" destOrd="0" parTransId="{02732A21-E680-4DB0-A95B-9B8065B40E60}" sibTransId="{C85D9F7D-B850-4B05-A0D3-B7E59C793BB7}"/>
    <dgm:cxn modelId="{71B0A4E5-EA24-487F-8F6A-416A7949556C}" type="presParOf" srcId="{A11FF9B2-E7B9-44C2-8FC2-1D5873716C78}" destId="{59E674A3-F52E-4A45-A85B-73242B68934C}" srcOrd="0" destOrd="0" presId="urn:microsoft.com/office/officeart/2008/layout/HexagonCluster"/>
    <dgm:cxn modelId="{6921C80C-9454-4F66-9DCB-67ACD57F2787}" type="presParOf" srcId="{59E674A3-F52E-4A45-A85B-73242B68934C}" destId="{1164E506-6668-4E90-9C7C-C134DBBB929A}" srcOrd="0" destOrd="0" presId="urn:microsoft.com/office/officeart/2008/layout/HexagonCluster"/>
    <dgm:cxn modelId="{1BC49DFB-9E70-490E-92B5-6B8DE221699C}" type="presParOf" srcId="{A11FF9B2-E7B9-44C2-8FC2-1D5873716C78}" destId="{894FDC51-1BDC-4B5C-9EB1-FAD9B7543299}" srcOrd="1" destOrd="0" presId="urn:microsoft.com/office/officeart/2008/layout/HexagonCluster"/>
    <dgm:cxn modelId="{432A729F-69D0-4539-B939-11BB3DE20ED6}" type="presParOf" srcId="{894FDC51-1BDC-4B5C-9EB1-FAD9B7543299}" destId="{2E03D9D5-B5AB-4B69-A9A0-35C0C4984CF5}" srcOrd="0" destOrd="0" presId="urn:microsoft.com/office/officeart/2008/layout/HexagonCluster"/>
    <dgm:cxn modelId="{24C17F48-B6E1-49B7-9DBC-A99E6C2B5351}" type="presParOf" srcId="{A11FF9B2-E7B9-44C2-8FC2-1D5873716C78}" destId="{67E41690-F8E2-4931-8D65-C7AA91F842B8}" srcOrd="2" destOrd="0" presId="urn:microsoft.com/office/officeart/2008/layout/HexagonCluster"/>
    <dgm:cxn modelId="{1BFD8138-222B-4299-A29F-0DC3B810B1D0}" type="presParOf" srcId="{67E41690-F8E2-4931-8D65-C7AA91F842B8}" destId="{6DCB685F-33CA-479A-AA1A-6EEA0ABA235F}" srcOrd="0" destOrd="0" presId="urn:microsoft.com/office/officeart/2008/layout/HexagonCluster"/>
    <dgm:cxn modelId="{E40B65E8-54BC-4098-8474-288F8A03D0F2}" type="presParOf" srcId="{A11FF9B2-E7B9-44C2-8FC2-1D5873716C78}" destId="{3ABA3CB1-9CAF-45BE-A6BD-F4674819D714}" srcOrd="3" destOrd="0" presId="urn:microsoft.com/office/officeart/2008/layout/HexagonCluster"/>
    <dgm:cxn modelId="{5A2AEBED-E415-461C-BD88-736C4E9D8AB4}" type="presParOf" srcId="{3ABA3CB1-9CAF-45BE-A6BD-F4674819D714}" destId="{38101E6B-CBD4-41F8-80D6-31EE8F669973}" srcOrd="0" destOrd="0" presId="urn:microsoft.com/office/officeart/2008/layout/HexagonCluster"/>
    <dgm:cxn modelId="{50DF2A91-365E-4AFE-B46B-2CB6F5F06985}" type="presParOf" srcId="{A11FF9B2-E7B9-44C2-8FC2-1D5873716C78}" destId="{ACA0A336-A394-4CB4-9791-7B00D488E22F}" srcOrd="4" destOrd="0" presId="urn:microsoft.com/office/officeart/2008/layout/HexagonCluster"/>
    <dgm:cxn modelId="{CDC7F016-B499-43DE-B91B-9F653703CA63}" type="presParOf" srcId="{ACA0A336-A394-4CB4-9791-7B00D488E22F}" destId="{CFDC1DBF-3A0E-4BA5-B1D2-DF8C5A84447C}" srcOrd="0" destOrd="0" presId="urn:microsoft.com/office/officeart/2008/layout/HexagonCluster"/>
    <dgm:cxn modelId="{77C4433F-E5C8-4DB7-BD40-B686D02B2F4F}" type="presParOf" srcId="{A11FF9B2-E7B9-44C2-8FC2-1D5873716C78}" destId="{24966D9B-6127-4798-97D3-9D5471953E8A}" srcOrd="5" destOrd="0" presId="urn:microsoft.com/office/officeart/2008/layout/HexagonCluster"/>
    <dgm:cxn modelId="{8DA120F3-F146-4348-9D43-04AA033A680D}" type="presParOf" srcId="{24966D9B-6127-4798-97D3-9D5471953E8A}" destId="{9FE2E0A1-038B-4B86-BC9D-46E9BDAB1AA3}" srcOrd="0" destOrd="0" presId="urn:microsoft.com/office/officeart/2008/layout/HexagonCluster"/>
    <dgm:cxn modelId="{54BB73D8-B545-4E29-8F48-952864208A56}" type="presParOf" srcId="{A11FF9B2-E7B9-44C2-8FC2-1D5873716C78}" destId="{E50061C6-2867-4C36-80A0-3814A4DC2C35}" srcOrd="6" destOrd="0" presId="urn:microsoft.com/office/officeart/2008/layout/HexagonCluster"/>
    <dgm:cxn modelId="{D2FA8242-2838-46B0-8E1E-60B7CA828EA2}" type="presParOf" srcId="{E50061C6-2867-4C36-80A0-3814A4DC2C35}" destId="{9BBABC56-B458-418E-B1B3-09C081104168}" srcOrd="0" destOrd="0" presId="urn:microsoft.com/office/officeart/2008/layout/HexagonCluster"/>
    <dgm:cxn modelId="{BD607A7B-DD45-4B52-8DE4-3245EE94DE81}" type="presParOf" srcId="{A11FF9B2-E7B9-44C2-8FC2-1D5873716C78}" destId="{FD46FF47-94A0-4AFB-ACFF-D09BC78B6EAB}" srcOrd="7" destOrd="0" presId="urn:microsoft.com/office/officeart/2008/layout/HexagonCluster"/>
    <dgm:cxn modelId="{810131CF-432C-427E-8BEC-6EE5A18BF01D}" type="presParOf" srcId="{FD46FF47-94A0-4AFB-ACFF-D09BC78B6EAB}" destId="{D37149DB-9727-497E-85E6-C6C4EA11010D}" srcOrd="0" destOrd="0" presId="urn:microsoft.com/office/officeart/2008/layout/HexagonCluster"/>
    <dgm:cxn modelId="{0CE5D12F-62FE-433E-8460-D8856C497CCB}" type="presParOf" srcId="{A11FF9B2-E7B9-44C2-8FC2-1D5873716C78}" destId="{28D79D4D-4FDE-403B-B2E4-05CAA76EF4FE}" srcOrd="8" destOrd="0" presId="urn:microsoft.com/office/officeart/2008/layout/HexagonCluster"/>
    <dgm:cxn modelId="{5CDDE941-4D54-45AE-A270-A9D351DDD834}" type="presParOf" srcId="{28D79D4D-4FDE-403B-B2E4-05CAA76EF4FE}" destId="{95F9F7C7-091A-4BF3-A56C-F74335991E10}" srcOrd="0" destOrd="0" presId="urn:microsoft.com/office/officeart/2008/layout/HexagonCluster"/>
    <dgm:cxn modelId="{43C08B1A-F1DA-4CC2-B4F6-DF5A6501E4DA}" type="presParOf" srcId="{A11FF9B2-E7B9-44C2-8FC2-1D5873716C78}" destId="{F9D891B0-7719-4CB4-A55E-763694E59F5F}" srcOrd="9" destOrd="0" presId="urn:microsoft.com/office/officeart/2008/layout/HexagonCluster"/>
    <dgm:cxn modelId="{91A73F0C-A88C-4FAE-878E-B800CAD60C1E}" type="presParOf" srcId="{F9D891B0-7719-4CB4-A55E-763694E59F5F}" destId="{4AB21E9D-ABA7-4B4A-8209-1C8CA985D1BA}" srcOrd="0" destOrd="0" presId="urn:microsoft.com/office/officeart/2008/layout/HexagonCluster"/>
    <dgm:cxn modelId="{B55A1056-F434-4682-998A-13888C41FFC2}" type="presParOf" srcId="{A11FF9B2-E7B9-44C2-8FC2-1D5873716C78}" destId="{D334C4D3-A868-4ED4-B4D2-C991098403B2}" srcOrd="10" destOrd="0" presId="urn:microsoft.com/office/officeart/2008/layout/HexagonCluster"/>
    <dgm:cxn modelId="{4E76898A-0731-44B8-B2E8-57186A1B49A1}" type="presParOf" srcId="{D334C4D3-A868-4ED4-B4D2-C991098403B2}" destId="{719B8432-3BE2-4FD1-92E2-1B636F0D5312}" srcOrd="0" destOrd="0" presId="urn:microsoft.com/office/officeart/2008/layout/HexagonCluster"/>
    <dgm:cxn modelId="{833655E2-24CE-4C43-A8F6-B9510890B9B2}" type="presParOf" srcId="{A11FF9B2-E7B9-44C2-8FC2-1D5873716C78}" destId="{66139E22-C540-44E1-BA72-F25D1DD7F198}" srcOrd="11" destOrd="0" presId="urn:microsoft.com/office/officeart/2008/layout/HexagonCluster"/>
    <dgm:cxn modelId="{C1D6D3ED-7206-4153-9EB0-C835EFFC8351}" type="presParOf" srcId="{66139E22-C540-44E1-BA72-F25D1DD7F198}" destId="{29DF74CA-10FA-4B57-9EC8-68AC9BFC6B70}" srcOrd="0" destOrd="0" presId="urn:microsoft.com/office/officeart/2008/layout/HexagonCluster"/>
    <dgm:cxn modelId="{2AA2105C-F7A2-4A00-9A6D-8726C67FC302}" type="presParOf" srcId="{A11FF9B2-E7B9-44C2-8FC2-1D5873716C78}" destId="{127521A8-7C42-4C3A-BF05-64EED4CBFFB7}" srcOrd="12" destOrd="0" presId="urn:microsoft.com/office/officeart/2008/layout/HexagonCluster"/>
    <dgm:cxn modelId="{B27B1576-FF8A-4A8D-90CB-FBE5BB37D54F}" type="presParOf" srcId="{127521A8-7C42-4C3A-BF05-64EED4CBFFB7}" destId="{4FBBBEB8-E3F0-4BD8-80B1-D964A32F2DC9}" srcOrd="0" destOrd="0" presId="urn:microsoft.com/office/officeart/2008/layout/HexagonCluster"/>
    <dgm:cxn modelId="{2E9B61DE-6EE3-4A35-9276-09707C914278}" type="presParOf" srcId="{A11FF9B2-E7B9-44C2-8FC2-1D5873716C78}" destId="{8341D958-4AB4-46D2-9EE7-A12C4189944C}" srcOrd="13" destOrd="0" presId="urn:microsoft.com/office/officeart/2008/layout/HexagonCluster"/>
    <dgm:cxn modelId="{1298D753-7AD4-4707-BD03-0B831BA6462D}" type="presParOf" srcId="{8341D958-4AB4-46D2-9EE7-A12C4189944C}" destId="{281328D7-1E15-43A8-BCF4-74E8A5D8F893}" srcOrd="0" destOrd="0" presId="urn:microsoft.com/office/officeart/2008/layout/HexagonCluster"/>
    <dgm:cxn modelId="{69213019-8C53-4107-9783-10F9ECB0F9CE}" type="presParOf" srcId="{A11FF9B2-E7B9-44C2-8FC2-1D5873716C78}" destId="{9598F2C7-95ED-4901-9496-F7A0B202E492}" srcOrd="14" destOrd="0" presId="urn:microsoft.com/office/officeart/2008/layout/HexagonCluster"/>
    <dgm:cxn modelId="{65BF15A9-7979-402B-B7A1-E5FEF9B8D022}" type="presParOf" srcId="{9598F2C7-95ED-4901-9496-F7A0B202E492}" destId="{5B43024E-1396-42F6-8683-1F6B4BAA0417}" srcOrd="0" destOrd="0" presId="urn:microsoft.com/office/officeart/2008/layout/HexagonCluster"/>
    <dgm:cxn modelId="{9C1FC861-D5FA-4ACB-8010-53F5A1A58278}" type="presParOf" srcId="{A11FF9B2-E7B9-44C2-8FC2-1D5873716C78}" destId="{6A3D39B8-027F-4B6E-93E5-2AACB6EB6B67}" srcOrd="15" destOrd="0" presId="urn:microsoft.com/office/officeart/2008/layout/HexagonCluster"/>
    <dgm:cxn modelId="{59FB9E41-574E-4438-AA25-1773418634CC}" type="presParOf" srcId="{6A3D39B8-027F-4B6E-93E5-2AACB6EB6B67}" destId="{436EED2E-596F-42EF-8217-F98FE433937F}" srcOrd="0" destOrd="0" presId="urn:microsoft.com/office/officeart/2008/layout/HexagonCluster"/>
    <dgm:cxn modelId="{5DBB0543-48C0-4B7C-ADCC-FB33ADC6C196}" type="presParOf" srcId="{A11FF9B2-E7B9-44C2-8FC2-1D5873716C78}" destId="{0C852820-9B48-4353-A276-362A0F67BA3A}" srcOrd="16" destOrd="0" presId="urn:microsoft.com/office/officeart/2008/layout/HexagonCluster"/>
    <dgm:cxn modelId="{95A4CA09-2652-4C91-A331-92FAD947BBED}" type="presParOf" srcId="{0C852820-9B48-4353-A276-362A0F67BA3A}" destId="{80C8AE27-3E62-46D2-80BF-EE5ADC3AE4F1}" srcOrd="0" destOrd="0" presId="urn:microsoft.com/office/officeart/2008/layout/HexagonCluster"/>
    <dgm:cxn modelId="{B8D9FDA7-C4F0-402A-AED3-76F4CCAA4688}" type="presParOf" srcId="{A11FF9B2-E7B9-44C2-8FC2-1D5873716C78}" destId="{34989BB3-9B3D-4026-A162-D28B8569F051}" srcOrd="17" destOrd="0" presId="urn:microsoft.com/office/officeart/2008/layout/HexagonCluster"/>
    <dgm:cxn modelId="{87118DC5-F7A9-48F8-A9F1-ED944D25E991}" type="presParOf" srcId="{34989BB3-9B3D-4026-A162-D28B8569F051}" destId="{B546E51D-67F2-4C93-B369-1D44439F586A}" srcOrd="0" destOrd="0" presId="urn:microsoft.com/office/officeart/2008/layout/HexagonCluster"/>
    <dgm:cxn modelId="{8C2EFD7B-94B7-4AB6-8864-4696F406502D}" type="presParOf" srcId="{A11FF9B2-E7B9-44C2-8FC2-1D5873716C78}" destId="{A664ECDD-B242-4B1A-B8FB-7223390EAAFF}" srcOrd="18" destOrd="0" presId="urn:microsoft.com/office/officeart/2008/layout/HexagonCluster"/>
    <dgm:cxn modelId="{96B93CBF-4DAD-4C97-BF81-01342EB202A8}" type="presParOf" srcId="{A664ECDD-B242-4B1A-B8FB-7223390EAAFF}" destId="{C009B674-664B-4218-87C4-D18C840B3D85}" srcOrd="0" destOrd="0" presId="urn:microsoft.com/office/officeart/2008/layout/HexagonCluster"/>
    <dgm:cxn modelId="{23519FF5-9186-493B-A831-8EC1C584135C}" type="presParOf" srcId="{A11FF9B2-E7B9-44C2-8FC2-1D5873716C78}" destId="{43904B1B-CD72-446D-A451-432DC410F08C}" srcOrd="19" destOrd="0" presId="urn:microsoft.com/office/officeart/2008/layout/HexagonCluster"/>
    <dgm:cxn modelId="{E7BC3B14-3EFD-43EB-8F3A-66A3D948A0B1}" type="presParOf" srcId="{43904B1B-CD72-446D-A451-432DC410F08C}" destId="{8374DD7B-3991-4793-B91C-A99346249F91}" srcOrd="0" destOrd="0" presId="urn:microsoft.com/office/officeart/2008/layout/HexagonCluster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64E506-6668-4E90-9C7C-C134DBBB929A}">
      <dsp:nvSpPr>
        <dsp:cNvPr id="0" name=""/>
        <dsp:cNvSpPr/>
      </dsp:nvSpPr>
      <dsp:spPr>
        <a:xfrm>
          <a:off x="1322811" y="2537747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6F8683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2.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环境与市场分析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22811" y="2537747"/>
        <a:ext cx="1537167" cy="1319704"/>
      </dsp:txXfrm>
    </dsp:sp>
    <dsp:sp modelId="{2E03D9D5-B5AB-4B69-A9A0-35C0C4984CF5}">
      <dsp:nvSpPr>
        <dsp:cNvPr id="0" name=""/>
        <dsp:cNvSpPr/>
      </dsp:nvSpPr>
      <dsp:spPr>
        <a:xfrm>
          <a:off x="1359488" y="3127873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B685F-33CA-479A-AA1A-6EEA0ABA235F}">
      <dsp:nvSpPr>
        <dsp:cNvPr id="0" name=""/>
        <dsp:cNvSpPr/>
      </dsp:nvSpPr>
      <dsp:spPr>
        <a:xfrm>
          <a:off x="0" y="1808169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01E6B-CBD4-41F8-80D6-31EE8F669973}">
      <dsp:nvSpPr>
        <dsp:cNvPr id="0" name=""/>
        <dsp:cNvSpPr/>
      </dsp:nvSpPr>
      <dsp:spPr>
        <a:xfrm>
          <a:off x="1053033" y="2952591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C1DBF-3A0E-4BA5-B1D2-DF8C5A84447C}">
      <dsp:nvSpPr>
        <dsp:cNvPr id="0" name=""/>
        <dsp:cNvSpPr/>
      </dsp:nvSpPr>
      <dsp:spPr>
        <a:xfrm>
          <a:off x="2645623" y="1803953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A29266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3.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市场营销策略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45623" y="1803953"/>
        <a:ext cx="1537167" cy="1319704"/>
      </dsp:txXfrm>
    </dsp:sp>
    <dsp:sp modelId="{9FE2E0A1-038B-4B86-BC9D-46E9BDAB1AA3}">
      <dsp:nvSpPr>
        <dsp:cNvPr id="0" name=""/>
        <dsp:cNvSpPr/>
      </dsp:nvSpPr>
      <dsp:spPr>
        <a:xfrm>
          <a:off x="3703546" y="2945566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ABC56-B458-418E-B1B3-09C081104168}">
      <dsp:nvSpPr>
        <dsp:cNvPr id="0" name=""/>
        <dsp:cNvSpPr/>
      </dsp:nvSpPr>
      <dsp:spPr>
        <a:xfrm>
          <a:off x="3967620" y="2534937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149DB-9727-497E-85E6-C6C4EA11010D}">
      <dsp:nvSpPr>
        <dsp:cNvPr id="0" name=""/>
        <dsp:cNvSpPr/>
      </dsp:nvSpPr>
      <dsp:spPr>
        <a:xfrm>
          <a:off x="4005111" y="3122253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9F7C7-091A-4BF3-A56C-F74335991E10}">
      <dsp:nvSpPr>
        <dsp:cNvPr id="0" name=""/>
        <dsp:cNvSpPr/>
      </dsp:nvSpPr>
      <dsp:spPr>
        <a:xfrm>
          <a:off x="1322811" y="1078590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CB7D40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1.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市场营销的基础理论、基本概念</a:t>
          </a:r>
          <a:endParaRPr lang="zh-CN" altLang="en-US" sz="2000" kern="1200" baseline="0" dirty="0" smtClean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22811" y="1078590"/>
        <a:ext cx="1537167" cy="1319704"/>
      </dsp:txXfrm>
    </dsp:sp>
    <dsp:sp modelId="{4AB21E9D-ABA7-4B4A-8209-1C8CA985D1BA}">
      <dsp:nvSpPr>
        <dsp:cNvPr id="0" name=""/>
        <dsp:cNvSpPr/>
      </dsp:nvSpPr>
      <dsp:spPr>
        <a:xfrm>
          <a:off x="1368153" y="1620231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B8432-3BE2-4FD1-92E2-1B636F0D5312}">
      <dsp:nvSpPr>
        <dsp:cNvPr id="0" name=""/>
        <dsp:cNvSpPr/>
      </dsp:nvSpPr>
      <dsp:spPr>
        <a:xfrm>
          <a:off x="2645623" y="344797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F74CA-10FA-4B57-9EC8-68AC9BFC6B70}">
      <dsp:nvSpPr>
        <dsp:cNvPr id="0" name=""/>
        <dsp:cNvSpPr/>
      </dsp:nvSpPr>
      <dsp:spPr>
        <a:xfrm>
          <a:off x="2688820" y="929654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BEB8-E3F0-4BD8-80B1-D964A32F2DC9}">
      <dsp:nvSpPr>
        <dsp:cNvPr id="0" name=""/>
        <dsp:cNvSpPr/>
      </dsp:nvSpPr>
      <dsp:spPr>
        <a:xfrm>
          <a:off x="3967620" y="1075780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E6B875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4.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营销管理与控制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67620" y="1075780"/>
        <a:ext cx="1537167" cy="1319704"/>
      </dsp:txXfrm>
    </dsp:sp>
    <dsp:sp modelId="{281328D7-1E15-43A8-BCF4-74E8A5D8F893}">
      <dsp:nvSpPr>
        <dsp:cNvPr id="0" name=""/>
        <dsp:cNvSpPr/>
      </dsp:nvSpPr>
      <dsp:spPr>
        <a:xfrm>
          <a:off x="5297767" y="1660637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3024E-1396-42F6-8683-1F6B4BAA0417}">
      <dsp:nvSpPr>
        <dsp:cNvPr id="0" name=""/>
        <dsp:cNvSpPr/>
      </dsp:nvSpPr>
      <dsp:spPr>
        <a:xfrm>
          <a:off x="5260134" y="1798095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ED2E-596F-42EF-8217-F98FE433937F}">
      <dsp:nvSpPr>
        <dsp:cNvPr id="0" name=""/>
        <dsp:cNvSpPr/>
      </dsp:nvSpPr>
      <dsp:spPr>
        <a:xfrm>
          <a:off x="5590366" y="1841539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8AE27-3E62-46D2-80BF-EE5ADC3AE4F1}">
      <dsp:nvSpPr>
        <dsp:cNvPr id="0" name=""/>
        <dsp:cNvSpPr/>
      </dsp:nvSpPr>
      <dsp:spPr>
        <a:xfrm>
          <a:off x="5290431" y="358848"/>
          <a:ext cx="1537167" cy="1319704"/>
        </a:xfrm>
        <a:prstGeom prst="hexagon">
          <a:avLst>
            <a:gd name="adj" fmla="val 25000"/>
            <a:gd name="vf" fmla="val 115470"/>
          </a:avLst>
        </a:prstGeom>
        <a:solidFill>
          <a:srgbClr val="6F4D39"/>
        </a:solid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5.</a:t>
          </a:r>
          <a:r>
            <a:rPr lang="zh-CN" altLang="en-US" sz="2000" kern="1200" baseline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特殊市场营销</a:t>
          </a:r>
          <a:endParaRPr lang="en-GB" altLang="en-US" sz="2000" kern="1200" baseline="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290431" y="358848"/>
        <a:ext cx="1537167" cy="1319704"/>
      </dsp:txXfrm>
    </dsp:sp>
    <dsp:sp modelId="{B546E51D-67F2-4C93-B369-1D44439F586A}">
      <dsp:nvSpPr>
        <dsp:cNvPr id="0" name=""/>
        <dsp:cNvSpPr/>
      </dsp:nvSpPr>
      <dsp:spPr>
        <a:xfrm>
          <a:off x="6620578" y="950379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9B674-664B-4218-87C4-D18C840B3D85}">
      <dsp:nvSpPr>
        <dsp:cNvPr id="0" name=""/>
        <dsp:cNvSpPr/>
      </dsp:nvSpPr>
      <dsp:spPr>
        <a:xfrm>
          <a:off x="6613243" y="1095100"/>
          <a:ext cx="1537167" cy="131970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4DD7B-3991-4793-B91C-A99346249F91}">
      <dsp:nvSpPr>
        <dsp:cNvPr id="0" name=""/>
        <dsp:cNvSpPr/>
      </dsp:nvSpPr>
      <dsp:spPr>
        <a:xfrm>
          <a:off x="6919698" y="1124606"/>
          <a:ext cx="179309" cy="1545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1FBE-DC80-44B6-871F-CDC337D6B39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56CD-845B-482A-A2A5-FB0636C3D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356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56CD-845B-482A-A2A5-FB0636C3DE8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56CD-845B-482A-A2A5-FB0636C3DE8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68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57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510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8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45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6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420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545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9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070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2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E3B-212A-4372-BAC1-7AF5D7F614C6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4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315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管理学导论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228371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主讲教师：苏锋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35896" y="2067694"/>
            <a:ext cx="1656184" cy="72008"/>
          </a:xfrm>
          <a:prstGeom prst="rect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95736" y="2211710"/>
            <a:ext cx="1584176" cy="65528"/>
          </a:xfrm>
          <a:prstGeom prst="rect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5148064" y="1923678"/>
            <a:ext cx="1368152" cy="72009"/>
          </a:xfrm>
          <a:prstGeom prst="rect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300192" y="1779662"/>
            <a:ext cx="1296144" cy="72008"/>
          </a:xfrm>
          <a:prstGeom prst="rect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08304" y="1635646"/>
            <a:ext cx="1296144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115616" y="2571750"/>
            <a:ext cx="748883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971600" y="2499742"/>
            <a:ext cx="144038" cy="144000"/>
          </a:xfrm>
          <a:prstGeom prst="ellipse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2411760" y="2499742"/>
            <a:ext cx="144038" cy="144000"/>
          </a:xfrm>
          <a:prstGeom prst="ellipse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779912" y="2499742"/>
            <a:ext cx="144038" cy="144000"/>
          </a:xfrm>
          <a:prstGeom prst="ellipse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220072" y="2499742"/>
            <a:ext cx="144038" cy="144000"/>
          </a:xfrm>
          <a:prstGeom prst="ellipse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660232" y="2499742"/>
            <a:ext cx="144038" cy="144000"/>
          </a:xfrm>
          <a:prstGeom prst="ellipse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1"/>
          <p:cNvSpPr txBox="1"/>
          <p:nvPr/>
        </p:nvSpPr>
        <p:spPr>
          <a:xfrm>
            <a:off x="1835696" y="271576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1921-1945</a:t>
            </a:r>
            <a:endParaRPr lang="zh-CN" altLang="en-US" dirty="0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7884368" y="2499742"/>
            <a:ext cx="144038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37"/>
          <p:cNvSpPr txBox="1"/>
          <p:nvPr/>
        </p:nvSpPr>
        <p:spPr>
          <a:xfrm>
            <a:off x="395536" y="3291830"/>
            <a:ext cx="1224471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萌芽时期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4" name="Freeform 371"/>
          <p:cNvSpPr>
            <a:spLocks/>
          </p:cNvSpPr>
          <p:nvPr/>
        </p:nvSpPr>
        <p:spPr bwMode="auto">
          <a:xfrm>
            <a:off x="1043608" y="1995686"/>
            <a:ext cx="204841" cy="204788"/>
          </a:xfrm>
          <a:custGeom>
            <a:avLst/>
            <a:gdLst>
              <a:gd name="T0" fmla="*/ 13 w 129"/>
              <a:gd name="T1" fmla="*/ 0 h 129"/>
              <a:gd name="T2" fmla="*/ 116 w 129"/>
              <a:gd name="T3" fmla="*/ 0 h 129"/>
              <a:gd name="T4" fmla="*/ 120 w 129"/>
              <a:gd name="T5" fmla="*/ 0 h 129"/>
              <a:gd name="T6" fmla="*/ 124 w 129"/>
              <a:gd name="T7" fmla="*/ 3 h 129"/>
              <a:gd name="T8" fmla="*/ 127 w 129"/>
              <a:gd name="T9" fmla="*/ 5 h 129"/>
              <a:gd name="T10" fmla="*/ 129 w 129"/>
              <a:gd name="T11" fmla="*/ 8 h 129"/>
              <a:gd name="T12" fmla="*/ 129 w 129"/>
              <a:gd name="T13" fmla="*/ 13 h 129"/>
              <a:gd name="T14" fmla="*/ 129 w 129"/>
              <a:gd name="T15" fmla="*/ 116 h 129"/>
              <a:gd name="T16" fmla="*/ 129 w 129"/>
              <a:gd name="T17" fmla="*/ 120 h 129"/>
              <a:gd name="T18" fmla="*/ 127 w 129"/>
              <a:gd name="T19" fmla="*/ 124 h 129"/>
              <a:gd name="T20" fmla="*/ 124 w 129"/>
              <a:gd name="T21" fmla="*/ 127 h 129"/>
              <a:gd name="T22" fmla="*/ 120 w 129"/>
              <a:gd name="T23" fmla="*/ 128 h 129"/>
              <a:gd name="T24" fmla="*/ 116 w 129"/>
              <a:gd name="T25" fmla="*/ 129 h 129"/>
              <a:gd name="T26" fmla="*/ 77 w 129"/>
              <a:gd name="T27" fmla="*/ 129 h 129"/>
              <a:gd name="T28" fmla="*/ 77 w 129"/>
              <a:gd name="T29" fmla="*/ 82 h 129"/>
              <a:gd name="T30" fmla="*/ 93 w 129"/>
              <a:gd name="T31" fmla="*/ 82 h 129"/>
              <a:gd name="T32" fmla="*/ 93 w 129"/>
              <a:gd name="T33" fmla="*/ 64 h 129"/>
              <a:gd name="T34" fmla="*/ 78 w 129"/>
              <a:gd name="T35" fmla="*/ 64 h 129"/>
              <a:gd name="T36" fmla="*/ 78 w 129"/>
              <a:gd name="T37" fmla="*/ 54 h 129"/>
              <a:gd name="T38" fmla="*/ 78 w 129"/>
              <a:gd name="T39" fmla="*/ 54 h 129"/>
              <a:gd name="T40" fmla="*/ 78 w 129"/>
              <a:gd name="T41" fmla="*/ 52 h 129"/>
              <a:gd name="T42" fmla="*/ 80 w 129"/>
              <a:gd name="T43" fmla="*/ 51 h 129"/>
              <a:gd name="T44" fmla="*/ 81 w 129"/>
              <a:gd name="T45" fmla="*/ 50 h 129"/>
              <a:gd name="T46" fmla="*/ 84 w 129"/>
              <a:gd name="T47" fmla="*/ 48 h 129"/>
              <a:gd name="T48" fmla="*/ 87 w 129"/>
              <a:gd name="T49" fmla="*/ 48 h 129"/>
              <a:gd name="T50" fmla="*/ 91 w 129"/>
              <a:gd name="T51" fmla="*/ 48 h 129"/>
              <a:gd name="T52" fmla="*/ 95 w 129"/>
              <a:gd name="T53" fmla="*/ 48 h 129"/>
              <a:gd name="T54" fmla="*/ 98 w 129"/>
              <a:gd name="T55" fmla="*/ 48 h 129"/>
              <a:gd name="T56" fmla="*/ 98 w 129"/>
              <a:gd name="T57" fmla="*/ 48 h 129"/>
              <a:gd name="T58" fmla="*/ 98 w 129"/>
              <a:gd name="T59" fmla="*/ 31 h 129"/>
              <a:gd name="T60" fmla="*/ 94 w 129"/>
              <a:gd name="T61" fmla="*/ 31 h 129"/>
              <a:gd name="T62" fmla="*/ 86 w 129"/>
              <a:gd name="T63" fmla="*/ 31 h 129"/>
              <a:gd name="T64" fmla="*/ 74 w 129"/>
              <a:gd name="T65" fmla="*/ 31 h 129"/>
              <a:gd name="T66" fmla="*/ 69 w 129"/>
              <a:gd name="T67" fmla="*/ 31 h 129"/>
              <a:gd name="T68" fmla="*/ 65 w 129"/>
              <a:gd name="T69" fmla="*/ 33 h 129"/>
              <a:gd name="T70" fmla="*/ 63 w 129"/>
              <a:gd name="T71" fmla="*/ 35 h 129"/>
              <a:gd name="T72" fmla="*/ 60 w 129"/>
              <a:gd name="T73" fmla="*/ 39 h 129"/>
              <a:gd name="T74" fmla="*/ 59 w 129"/>
              <a:gd name="T75" fmla="*/ 42 h 129"/>
              <a:gd name="T76" fmla="*/ 57 w 129"/>
              <a:gd name="T77" fmla="*/ 46 h 129"/>
              <a:gd name="T78" fmla="*/ 57 w 129"/>
              <a:gd name="T79" fmla="*/ 48 h 129"/>
              <a:gd name="T80" fmla="*/ 57 w 129"/>
              <a:gd name="T81" fmla="*/ 50 h 129"/>
              <a:gd name="T82" fmla="*/ 57 w 129"/>
              <a:gd name="T83" fmla="*/ 50 h 129"/>
              <a:gd name="T84" fmla="*/ 57 w 129"/>
              <a:gd name="T85" fmla="*/ 64 h 129"/>
              <a:gd name="T86" fmla="*/ 44 w 129"/>
              <a:gd name="T87" fmla="*/ 64 h 129"/>
              <a:gd name="T88" fmla="*/ 44 w 129"/>
              <a:gd name="T89" fmla="*/ 82 h 129"/>
              <a:gd name="T90" fmla="*/ 57 w 129"/>
              <a:gd name="T91" fmla="*/ 82 h 129"/>
              <a:gd name="T92" fmla="*/ 57 w 129"/>
              <a:gd name="T93" fmla="*/ 129 h 129"/>
              <a:gd name="T94" fmla="*/ 13 w 129"/>
              <a:gd name="T95" fmla="*/ 129 h 129"/>
              <a:gd name="T96" fmla="*/ 9 w 129"/>
              <a:gd name="T97" fmla="*/ 128 h 129"/>
              <a:gd name="T98" fmla="*/ 5 w 129"/>
              <a:gd name="T99" fmla="*/ 127 h 129"/>
              <a:gd name="T100" fmla="*/ 2 w 129"/>
              <a:gd name="T101" fmla="*/ 124 h 129"/>
              <a:gd name="T102" fmla="*/ 1 w 129"/>
              <a:gd name="T103" fmla="*/ 120 h 129"/>
              <a:gd name="T104" fmla="*/ 0 w 129"/>
              <a:gd name="T105" fmla="*/ 116 h 129"/>
              <a:gd name="T106" fmla="*/ 0 w 129"/>
              <a:gd name="T107" fmla="*/ 13 h 129"/>
              <a:gd name="T108" fmla="*/ 1 w 129"/>
              <a:gd name="T109" fmla="*/ 8 h 129"/>
              <a:gd name="T110" fmla="*/ 2 w 129"/>
              <a:gd name="T111" fmla="*/ 5 h 129"/>
              <a:gd name="T112" fmla="*/ 5 w 129"/>
              <a:gd name="T113" fmla="*/ 3 h 129"/>
              <a:gd name="T114" fmla="*/ 9 w 129"/>
              <a:gd name="T115" fmla="*/ 0 h 129"/>
              <a:gd name="T116" fmla="*/ 13 w 129"/>
              <a:gd name="T1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" h="129">
                <a:moveTo>
                  <a:pt x="13" y="0"/>
                </a:moveTo>
                <a:lnTo>
                  <a:pt x="116" y="0"/>
                </a:lnTo>
                <a:lnTo>
                  <a:pt x="120" y="0"/>
                </a:lnTo>
                <a:lnTo>
                  <a:pt x="124" y="3"/>
                </a:lnTo>
                <a:lnTo>
                  <a:pt x="127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0" y="128"/>
                </a:lnTo>
                <a:lnTo>
                  <a:pt x="116" y="129"/>
                </a:lnTo>
                <a:lnTo>
                  <a:pt x="77" y="129"/>
                </a:lnTo>
                <a:lnTo>
                  <a:pt x="77" y="82"/>
                </a:lnTo>
                <a:lnTo>
                  <a:pt x="93" y="82"/>
                </a:lnTo>
                <a:lnTo>
                  <a:pt x="93" y="64"/>
                </a:lnTo>
                <a:lnTo>
                  <a:pt x="78" y="64"/>
                </a:lnTo>
                <a:lnTo>
                  <a:pt x="78" y="54"/>
                </a:lnTo>
                <a:lnTo>
                  <a:pt x="78" y="54"/>
                </a:lnTo>
                <a:lnTo>
                  <a:pt x="78" y="52"/>
                </a:lnTo>
                <a:lnTo>
                  <a:pt x="80" y="51"/>
                </a:lnTo>
                <a:lnTo>
                  <a:pt x="81" y="50"/>
                </a:lnTo>
                <a:lnTo>
                  <a:pt x="84" y="48"/>
                </a:lnTo>
                <a:lnTo>
                  <a:pt x="87" y="48"/>
                </a:lnTo>
                <a:lnTo>
                  <a:pt x="91" y="48"/>
                </a:lnTo>
                <a:lnTo>
                  <a:pt x="95" y="48"/>
                </a:lnTo>
                <a:lnTo>
                  <a:pt x="98" y="48"/>
                </a:lnTo>
                <a:lnTo>
                  <a:pt x="98" y="48"/>
                </a:lnTo>
                <a:lnTo>
                  <a:pt x="98" y="31"/>
                </a:lnTo>
                <a:lnTo>
                  <a:pt x="94" y="31"/>
                </a:lnTo>
                <a:lnTo>
                  <a:pt x="86" y="31"/>
                </a:lnTo>
                <a:lnTo>
                  <a:pt x="74" y="31"/>
                </a:lnTo>
                <a:lnTo>
                  <a:pt x="69" y="31"/>
                </a:lnTo>
                <a:lnTo>
                  <a:pt x="65" y="33"/>
                </a:lnTo>
                <a:lnTo>
                  <a:pt x="63" y="35"/>
                </a:lnTo>
                <a:lnTo>
                  <a:pt x="60" y="39"/>
                </a:lnTo>
                <a:lnTo>
                  <a:pt x="59" y="42"/>
                </a:lnTo>
                <a:lnTo>
                  <a:pt x="57" y="46"/>
                </a:lnTo>
                <a:lnTo>
                  <a:pt x="57" y="48"/>
                </a:lnTo>
                <a:lnTo>
                  <a:pt x="57" y="50"/>
                </a:lnTo>
                <a:lnTo>
                  <a:pt x="57" y="50"/>
                </a:lnTo>
                <a:lnTo>
                  <a:pt x="57" y="64"/>
                </a:lnTo>
                <a:lnTo>
                  <a:pt x="44" y="64"/>
                </a:lnTo>
                <a:lnTo>
                  <a:pt x="44" y="82"/>
                </a:lnTo>
                <a:lnTo>
                  <a:pt x="57" y="82"/>
                </a:lnTo>
                <a:lnTo>
                  <a:pt x="5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CF5F5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372"/>
          <p:cNvSpPr>
            <a:spLocks noEditPoints="1"/>
          </p:cNvSpPr>
          <p:nvPr/>
        </p:nvSpPr>
        <p:spPr bwMode="auto">
          <a:xfrm>
            <a:off x="2195736" y="1923678"/>
            <a:ext cx="204841" cy="204788"/>
          </a:xfrm>
          <a:custGeom>
            <a:avLst/>
            <a:gdLst>
              <a:gd name="T0" fmla="*/ 78 w 129"/>
              <a:gd name="T1" fmla="*/ 26 h 129"/>
              <a:gd name="T2" fmla="*/ 67 w 129"/>
              <a:gd name="T3" fmla="*/ 38 h 129"/>
              <a:gd name="T4" fmla="*/ 52 w 129"/>
              <a:gd name="T5" fmla="*/ 45 h 129"/>
              <a:gd name="T6" fmla="*/ 33 w 129"/>
              <a:gd name="T7" fmla="*/ 35 h 129"/>
              <a:gd name="T8" fmla="*/ 25 w 129"/>
              <a:gd name="T9" fmla="*/ 28 h 129"/>
              <a:gd name="T10" fmla="*/ 22 w 129"/>
              <a:gd name="T11" fmla="*/ 36 h 129"/>
              <a:gd name="T12" fmla="*/ 31 w 129"/>
              <a:gd name="T13" fmla="*/ 55 h 129"/>
              <a:gd name="T14" fmla="*/ 27 w 129"/>
              <a:gd name="T15" fmla="*/ 53 h 129"/>
              <a:gd name="T16" fmla="*/ 23 w 129"/>
              <a:gd name="T17" fmla="*/ 53 h 129"/>
              <a:gd name="T18" fmla="*/ 22 w 129"/>
              <a:gd name="T19" fmla="*/ 53 h 129"/>
              <a:gd name="T20" fmla="*/ 23 w 129"/>
              <a:gd name="T21" fmla="*/ 57 h 129"/>
              <a:gd name="T22" fmla="*/ 26 w 129"/>
              <a:gd name="T23" fmla="*/ 62 h 129"/>
              <a:gd name="T24" fmla="*/ 33 w 129"/>
              <a:gd name="T25" fmla="*/ 69 h 129"/>
              <a:gd name="T26" fmla="*/ 36 w 129"/>
              <a:gd name="T27" fmla="*/ 72 h 129"/>
              <a:gd name="T28" fmla="*/ 31 w 129"/>
              <a:gd name="T29" fmla="*/ 72 h 129"/>
              <a:gd name="T30" fmla="*/ 29 w 129"/>
              <a:gd name="T31" fmla="*/ 72 h 129"/>
              <a:gd name="T32" fmla="*/ 30 w 129"/>
              <a:gd name="T33" fmla="*/ 74 h 129"/>
              <a:gd name="T34" fmla="*/ 33 w 129"/>
              <a:gd name="T35" fmla="*/ 78 h 129"/>
              <a:gd name="T36" fmla="*/ 38 w 129"/>
              <a:gd name="T37" fmla="*/ 82 h 129"/>
              <a:gd name="T38" fmla="*/ 47 w 129"/>
              <a:gd name="T39" fmla="*/ 86 h 129"/>
              <a:gd name="T40" fmla="*/ 29 w 129"/>
              <a:gd name="T41" fmla="*/ 93 h 129"/>
              <a:gd name="T42" fmla="*/ 18 w 129"/>
              <a:gd name="T43" fmla="*/ 94 h 129"/>
              <a:gd name="T44" fmla="*/ 35 w 129"/>
              <a:gd name="T45" fmla="*/ 100 h 129"/>
              <a:gd name="T46" fmla="*/ 61 w 129"/>
              <a:gd name="T47" fmla="*/ 102 h 129"/>
              <a:gd name="T48" fmla="*/ 85 w 129"/>
              <a:gd name="T49" fmla="*/ 90 h 129"/>
              <a:gd name="T50" fmla="*/ 102 w 129"/>
              <a:gd name="T51" fmla="*/ 64 h 129"/>
              <a:gd name="T52" fmla="*/ 106 w 129"/>
              <a:gd name="T53" fmla="*/ 44 h 129"/>
              <a:gd name="T54" fmla="*/ 110 w 129"/>
              <a:gd name="T55" fmla="*/ 40 h 129"/>
              <a:gd name="T56" fmla="*/ 114 w 129"/>
              <a:gd name="T57" fmla="*/ 35 h 129"/>
              <a:gd name="T58" fmla="*/ 115 w 129"/>
              <a:gd name="T59" fmla="*/ 34 h 129"/>
              <a:gd name="T60" fmla="*/ 112 w 129"/>
              <a:gd name="T61" fmla="*/ 34 h 129"/>
              <a:gd name="T62" fmla="*/ 107 w 129"/>
              <a:gd name="T63" fmla="*/ 35 h 129"/>
              <a:gd name="T64" fmla="*/ 105 w 129"/>
              <a:gd name="T65" fmla="*/ 36 h 129"/>
              <a:gd name="T66" fmla="*/ 110 w 129"/>
              <a:gd name="T67" fmla="*/ 31 h 129"/>
              <a:gd name="T68" fmla="*/ 112 w 129"/>
              <a:gd name="T69" fmla="*/ 26 h 129"/>
              <a:gd name="T70" fmla="*/ 111 w 129"/>
              <a:gd name="T71" fmla="*/ 26 h 129"/>
              <a:gd name="T72" fmla="*/ 107 w 129"/>
              <a:gd name="T73" fmla="*/ 28 h 129"/>
              <a:gd name="T74" fmla="*/ 102 w 129"/>
              <a:gd name="T75" fmla="*/ 30 h 129"/>
              <a:gd name="T76" fmla="*/ 94 w 129"/>
              <a:gd name="T77" fmla="*/ 26 h 129"/>
              <a:gd name="T78" fmla="*/ 13 w 129"/>
              <a:gd name="T79" fmla="*/ 0 h 129"/>
              <a:gd name="T80" fmla="*/ 122 w 129"/>
              <a:gd name="T81" fmla="*/ 0 h 129"/>
              <a:gd name="T82" fmla="*/ 127 w 129"/>
              <a:gd name="T83" fmla="*/ 5 h 129"/>
              <a:gd name="T84" fmla="*/ 129 w 129"/>
              <a:gd name="T85" fmla="*/ 13 h 129"/>
              <a:gd name="T86" fmla="*/ 129 w 129"/>
              <a:gd name="T87" fmla="*/ 120 h 129"/>
              <a:gd name="T88" fmla="*/ 124 w 129"/>
              <a:gd name="T89" fmla="*/ 127 h 129"/>
              <a:gd name="T90" fmla="*/ 116 w 129"/>
              <a:gd name="T91" fmla="*/ 129 h 129"/>
              <a:gd name="T92" fmla="*/ 9 w 129"/>
              <a:gd name="T93" fmla="*/ 129 h 129"/>
              <a:gd name="T94" fmla="*/ 2 w 129"/>
              <a:gd name="T95" fmla="*/ 124 h 129"/>
              <a:gd name="T96" fmla="*/ 0 w 129"/>
              <a:gd name="T97" fmla="*/ 116 h 129"/>
              <a:gd name="T98" fmla="*/ 1 w 129"/>
              <a:gd name="T99" fmla="*/ 9 h 129"/>
              <a:gd name="T100" fmla="*/ 5 w 129"/>
              <a:gd name="T101" fmla="*/ 2 h 129"/>
              <a:gd name="T102" fmla="*/ 13 w 129"/>
              <a:gd name="T10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129">
                <a:moveTo>
                  <a:pt x="86" y="24"/>
                </a:moveTo>
                <a:lnTo>
                  <a:pt x="78" y="26"/>
                </a:lnTo>
                <a:lnTo>
                  <a:pt x="70" y="30"/>
                </a:lnTo>
                <a:lnTo>
                  <a:pt x="67" y="38"/>
                </a:lnTo>
                <a:lnTo>
                  <a:pt x="67" y="48"/>
                </a:lnTo>
                <a:lnTo>
                  <a:pt x="52" y="45"/>
                </a:lnTo>
                <a:lnTo>
                  <a:pt x="40" y="41"/>
                </a:lnTo>
                <a:lnTo>
                  <a:pt x="33" y="35"/>
                </a:lnTo>
                <a:lnTo>
                  <a:pt x="27" y="30"/>
                </a:lnTo>
                <a:lnTo>
                  <a:pt x="25" y="28"/>
                </a:lnTo>
                <a:lnTo>
                  <a:pt x="25" y="31"/>
                </a:lnTo>
                <a:lnTo>
                  <a:pt x="22" y="36"/>
                </a:lnTo>
                <a:lnTo>
                  <a:pt x="23" y="45"/>
                </a:lnTo>
                <a:lnTo>
                  <a:pt x="31" y="55"/>
                </a:lnTo>
                <a:lnTo>
                  <a:pt x="29" y="55"/>
                </a:lnTo>
                <a:lnTo>
                  <a:pt x="27" y="53"/>
                </a:lnTo>
                <a:lnTo>
                  <a:pt x="25" y="53"/>
                </a:lnTo>
                <a:lnTo>
                  <a:pt x="23" y="53"/>
                </a:lnTo>
                <a:lnTo>
                  <a:pt x="22" y="52"/>
                </a:lnTo>
                <a:lnTo>
                  <a:pt x="22" y="53"/>
                </a:lnTo>
                <a:lnTo>
                  <a:pt x="22" y="55"/>
                </a:lnTo>
                <a:lnTo>
                  <a:pt x="23" y="57"/>
                </a:lnTo>
                <a:lnTo>
                  <a:pt x="23" y="60"/>
                </a:lnTo>
                <a:lnTo>
                  <a:pt x="26" y="62"/>
                </a:lnTo>
                <a:lnTo>
                  <a:pt x="29" y="65"/>
                </a:lnTo>
                <a:lnTo>
                  <a:pt x="33" y="69"/>
                </a:lnTo>
                <a:lnTo>
                  <a:pt x="38" y="72"/>
                </a:lnTo>
                <a:lnTo>
                  <a:pt x="36" y="72"/>
                </a:lnTo>
                <a:lnTo>
                  <a:pt x="34" y="73"/>
                </a:lnTo>
                <a:lnTo>
                  <a:pt x="31" y="72"/>
                </a:lnTo>
                <a:lnTo>
                  <a:pt x="30" y="72"/>
                </a:lnTo>
                <a:lnTo>
                  <a:pt x="29" y="72"/>
                </a:lnTo>
                <a:lnTo>
                  <a:pt x="30" y="73"/>
                </a:lnTo>
                <a:lnTo>
                  <a:pt x="30" y="74"/>
                </a:lnTo>
                <a:lnTo>
                  <a:pt x="31" y="76"/>
                </a:lnTo>
                <a:lnTo>
                  <a:pt x="33" y="78"/>
                </a:lnTo>
                <a:lnTo>
                  <a:pt x="34" y="79"/>
                </a:lnTo>
                <a:lnTo>
                  <a:pt x="38" y="82"/>
                </a:lnTo>
                <a:lnTo>
                  <a:pt x="42" y="85"/>
                </a:lnTo>
                <a:lnTo>
                  <a:pt x="47" y="86"/>
                </a:lnTo>
                <a:lnTo>
                  <a:pt x="38" y="91"/>
                </a:lnTo>
                <a:lnTo>
                  <a:pt x="29" y="93"/>
                </a:lnTo>
                <a:lnTo>
                  <a:pt x="21" y="94"/>
                </a:lnTo>
                <a:lnTo>
                  <a:pt x="18" y="94"/>
                </a:lnTo>
                <a:lnTo>
                  <a:pt x="26" y="98"/>
                </a:lnTo>
                <a:lnTo>
                  <a:pt x="35" y="100"/>
                </a:lnTo>
                <a:lnTo>
                  <a:pt x="48" y="102"/>
                </a:lnTo>
                <a:lnTo>
                  <a:pt x="61" y="102"/>
                </a:lnTo>
                <a:lnTo>
                  <a:pt x="73" y="98"/>
                </a:lnTo>
                <a:lnTo>
                  <a:pt x="85" y="90"/>
                </a:lnTo>
                <a:lnTo>
                  <a:pt x="95" y="79"/>
                </a:lnTo>
                <a:lnTo>
                  <a:pt x="102" y="64"/>
                </a:lnTo>
                <a:lnTo>
                  <a:pt x="105" y="44"/>
                </a:lnTo>
                <a:lnTo>
                  <a:pt x="106" y="44"/>
                </a:lnTo>
                <a:lnTo>
                  <a:pt x="108" y="41"/>
                </a:lnTo>
                <a:lnTo>
                  <a:pt x="110" y="40"/>
                </a:lnTo>
                <a:lnTo>
                  <a:pt x="112" y="38"/>
                </a:lnTo>
                <a:lnTo>
                  <a:pt x="114" y="35"/>
                </a:lnTo>
                <a:lnTo>
                  <a:pt x="115" y="34"/>
                </a:lnTo>
                <a:lnTo>
                  <a:pt x="115" y="34"/>
                </a:lnTo>
                <a:lnTo>
                  <a:pt x="114" y="34"/>
                </a:lnTo>
                <a:lnTo>
                  <a:pt x="112" y="34"/>
                </a:lnTo>
                <a:lnTo>
                  <a:pt x="110" y="35"/>
                </a:lnTo>
                <a:lnTo>
                  <a:pt x="107" y="35"/>
                </a:lnTo>
                <a:lnTo>
                  <a:pt x="106" y="36"/>
                </a:lnTo>
                <a:lnTo>
                  <a:pt x="105" y="36"/>
                </a:lnTo>
                <a:lnTo>
                  <a:pt x="108" y="34"/>
                </a:lnTo>
                <a:lnTo>
                  <a:pt x="110" y="31"/>
                </a:lnTo>
                <a:lnTo>
                  <a:pt x="111" y="28"/>
                </a:lnTo>
                <a:lnTo>
                  <a:pt x="112" y="26"/>
                </a:lnTo>
                <a:lnTo>
                  <a:pt x="112" y="26"/>
                </a:lnTo>
                <a:lnTo>
                  <a:pt x="111" y="26"/>
                </a:lnTo>
                <a:lnTo>
                  <a:pt x="110" y="27"/>
                </a:lnTo>
                <a:lnTo>
                  <a:pt x="107" y="28"/>
                </a:lnTo>
                <a:lnTo>
                  <a:pt x="105" y="30"/>
                </a:lnTo>
                <a:lnTo>
                  <a:pt x="102" y="30"/>
                </a:lnTo>
                <a:lnTo>
                  <a:pt x="99" y="31"/>
                </a:lnTo>
                <a:lnTo>
                  <a:pt x="94" y="26"/>
                </a:lnTo>
                <a:lnTo>
                  <a:pt x="86" y="24"/>
                </a:lnTo>
                <a:close/>
                <a:moveTo>
                  <a:pt x="13" y="0"/>
                </a:moveTo>
                <a:lnTo>
                  <a:pt x="116" y="0"/>
                </a:lnTo>
                <a:lnTo>
                  <a:pt x="122" y="0"/>
                </a:lnTo>
                <a:lnTo>
                  <a:pt x="124" y="2"/>
                </a:lnTo>
                <a:lnTo>
                  <a:pt x="127" y="5"/>
                </a:lnTo>
                <a:lnTo>
                  <a:pt x="129" y="9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2" y="129"/>
                </a:lnTo>
                <a:lnTo>
                  <a:pt x="116" y="129"/>
                </a:lnTo>
                <a:lnTo>
                  <a:pt x="13" y="129"/>
                </a:lnTo>
                <a:lnTo>
                  <a:pt x="9" y="129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9"/>
                </a:lnTo>
                <a:lnTo>
                  <a:pt x="2" y="5"/>
                </a:lnTo>
                <a:lnTo>
                  <a:pt x="5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F2C0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373"/>
          <p:cNvSpPr>
            <a:spLocks noEditPoints="1"/>
          </p:cNvSpPr>
          <p:nvPr/>
        </p:nvSpPr>
        <p:spPr bwMode="auto">
          <a:xfrm>
            <a:off x="3635896" y="1851670"/>
            <a:ext cx="206429" cy="204788"/>
          </a:xfrm>
          <a:custGeom>
            <a:avLst/>
            <a:gdLst>
              <a:gd name="T0" fmla="*/ 58 w 130"/>
              <a:gd name="T1" fmla="*/ 17 h 129"/>
              <a:gd name="T2" fmla="*/ 34 w 130"/>
              <a:gd name="T3" fmla="*/ 32 h 129"/>
              <a:gd name="T4" fmla="*/ 28 w 130"/>
              <a:gd name="T5" fmla="*/ 52 h 129"/>
              <a:gd name="T6" fmla="*/ 33 w 130"/>
              <a:gd name="T7" fmla="*/ 66 h 129"/>
              <a:gd name="T8" fmla="*/ 38 w 130"/>
              <a:gd name="T9" fmla="*/ 72 h 129"/>
              <a:gd name="T10" fmla="*/ 42 w 130"/>
              <a:gd name="T11" fmla="*/ 72 h 129"/>
              <a:gd name="T12" fmla="*/ 43 w 130"/>
              <a:gd name="T13" fmla="*/ 68 h 129"/>
              <a:gd name="T14" fmla="*/ 43 w 130"/>
              <a:gd name="T15" fmla="*/ 65 h 129"/>
              <a:gd name="T16" fmla="*/ 43 w 130"/>
              <a:gd name="T17" fmla="*/ 62 h 129"/>
              <a:gd name="T18" fmla="*/ 39 w 130"/>
              <a:gd name="T19" fmla="*/ 51 h 129"/>
              <a:gd name="T20" fmla="*/ 49 w 130"/>
              <a:gd name="T21" fmla="*/ 31 h 129"/>
              <a:gd name="T22" fmla="*/ 73 w 130"/>
              <a:gd name="T23" fmla="*/ 26 h 129"/>
              <a:gd name="T24" fmla="*/ 87 w 130"/>
              <a:gd name="T25" fmla="*/ 38 h 129"/>
              <a:gd name="T26" fmla="*/ 89 w 130"/>
              <a:gd name="T27" fmla="*/ 55 h 129"/>
              <a:gd name="T28" fmla="*/ 79 w 130"/>
              <a:gd name="T29" fmla="*/ 74 h 129"/>
              <a:gd name="T30" fmla="*/ 67 w 130"/>
              <a:gd name="T31" fmla="*/ 76 h 129"/>
              <a:gd name="T32" fmla="*/ 63 w 130"/>
              <a:gd name="T33" fmla="*/ 70 h 129"/>
              <a:gd name="T34" fmla="*/ 64 w 130"/>
              <a:gd name="T35" fmla="*/ 62 h 129"/>
              <a:gd name="T36" fmla="*/ 68 w 130"/>
              <a:gd name="T37" fmla="*/ 49 h 129"/>
              <a:gd name="T38" fmla="*/ 68 w 130"/>
              <a:gd name="T39" fmla="*/ 43 h 129"/>
              <a:gd name="T40" fmla="*/ 64 w 130"/>
              <a:gd name="T41" fmla="*/ 39 h 129"/>
              <a:gd name="T42" fmla="*/ 60 w 130"/>
              <a:gd name="T43" fmla="*/ 38 h 129"/>
              <a:gd name="T44" fmla="*/ 55 w 130"/>
              <a:gd name="T45" fmla="*/ 39 h 129"/>
              <a:gd name="T46" fmla="*/ 51 w 130"/>
              <a:gd name="T47" fmla="*/ 44 h 129"/>
              <a:gd name="T48" fmla="*/ 51 w 130"/>
              <a:gd name="T49" fmla="*/ 53 h 129"/>
              <a:gd name="T50" fmla="*/ 51 w 130"/>
              <a:gd name="T51" fmla="*/ 65 h 129"/>
              <a:gd name="T52" fmla="*/ 47 w 130"/>
              <a:gd name="T53" fmla="*/ 82 h 129"/>
              <a:gd name="T54" fmla="*/ 45 w 130"/>
              <a:gd name="T55" fmla="*/ 93 h 129"/>
              <a:gd name="T56" fmla="*/ 43 w 130"/>
              <a:gd name="T57" fmla="*/ 95 h 129"/>
              <a:gd name="T58" fmla="*/ 43 w 130"/>
              <a:gd name="T59" fmla="*/ 103 h 129"/>
              <a:gd name="T60" fmla="*/ 45 w 130"/>
              <a:gd name="T61" fmla="*/ 111 h 129"/>
              <a:gd name="T62" fmla="*/ 46 w 130"/>
              <a:gd name="T63" fmla="*/ 112 h 129"/>
              <a:gd name="T64" fmla="*/ 47 w 130"/>
              <a:gd name="T65" fmla="*/ 111 h 129"/>
              <a:gd name="T66" fmla="*/ 55 w 130"/>
              <a:gd name="T67" fmla="*/ 95 h 129"/>
              <a:gd name="T68" fmla="*/ 62 w 130"/>
              <a:gd name="T69" fmla="*/ 82 h 129"/>
              <a:gd name="T70" fmla="*/ 73 w 130"/>
              <a:gd name="T71" fmla="*/ 86 h 129"/>
              <a:gd name="T72" fmla="*/ 91 w 130"/>
              <a:gd name="T73" fmla="*/ 79 h 129"/>
              <a:gd name="T74" fmla="*/ 102 w 130"/>
              <a:gd name="T75" fmla="*/ 56 h 129"/>
              <a:gd name="T76" fmla="*/ 100 w 130"/>
              <a:gd name="T77" fmla="*/ 32 h 129"/>
              <a:gd name="T78" fmla="*/ 81 w 130"/>
              <a:gd name="T79" fmla="*/ 18 h 129"/>
              <a:gd name="T80" fmla="*/ 13 w 130"/>
              <a:gd name="T81" fmla="*/ 0 h 129"/>
              <a:gd name="T82" fmla="*/ 121 w 130"/>
              <a:gd name="T83" fmla="*/ 0 h 129"/>
              <a:gd name="T84" fmla="*/ 127 w 130"/>
              <a:gd name="T85" fmla="*/ 5 h 129"/>
              <a:gd name="T86" fmla="*/ 130 w 130"/>
              <a:gd name="T87" fmla="*/ 13 h 129"/>
              <a:gd name="T88" fmla="*/ 128 w 130"/>
              <a:gd name="T89" fmla="*/ 120 h 129"/>
              <a:gd name="T90" fmla="*/ 125 w 130"/>
              <a:gd name="T91" fmla="*/ 127 h 129"/>
              <a:gd name="T92" fmla="*/ 117 w 130"/>
              <a:gd name="T93" fmla="*/ 129 h 129"/>
              <a:gd name="T94" fmla="*/ 8 w 130"/>
              <a:gd name="T95" fmla="*/ 129 h 129"/>
              <a:gd name="T96" fmla="*/ 3 w 130"/>
              <a:gd name="T97" fmla="*/ 124 h 129"/>
              <a:gd name="T98" fmla="*/ 0 w 130"/>
              <a:gd name="T99" fmla="*/ 116 h 129"/>
              <a:gd name="T100" fmla="*/ 0 w 130"/>
              <a:gd name="T101" fmla="*/ 9 h 129"/>
              <a:gd name="T102" fmla="*/ 5 w 130"/>
              <a:gd name="T103" fmla="*/ 2 h 129"/>
              <a:gd name="T104" fmla="*/ 13 w 130"/>
              <a:gd name="T10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" h="129">
                <a:moveTo>
                  <a:pt x="71" y="15"/>
                </a:moveTo>
                <a:lnTo>
                  <a:pt x="58" y="17"/>
                </a:lnTo>
                <a:lnTo>
                  <a:pt x="46" y="22"/>
                </a:lnTo>
                <a:lnTo>
                  <a:pt x="34" y="32"/>
                </a:lnTo>
                <a:lnTo>
                  <a:pt x="29" y="43"/>
                </a:lnTo>
                <a:lnTo>
                  <a:pt x="28" y="52"/>
                </a:lnTo>
                <a:lnTo>
                  <a:pt x="30" y="60"/>
                </a:lnTo>
                <a:lnTo>
                  <a:pt x="33" y="66"/>
                </a:lnTo>
                <a:lnTo>
                  <a:pt x="37" y="70"/>
                </a:lnTo>
                <a:lnTo>
                  <a:pt x="38" y="72"/>
                </a:lnTo>
                <a:lnTo>
                  <a:pt x="41" y="72"/>
                </a:lnTo>
                <a:lnTo>
                  <a:pt x="42" y="72"/>
                </a:lnTo>
                <a:lnTo>
                  <a:pt x="43" y="70"/>
                </a:lnTo>
                <a:lnTo>
                  <a:pt x="43" y="68"/>
                </a:lnTo>
                <a:lnTo>
                  <a:pt x="45" y="66"/>
                </a:lnTo>
                <a:lnTo>
                  <a:pt x="43" y="65"/>
                </a:lnTo>
                <a:lnTo>
                  <a:pt x="43" y="64"/>
                </a:lnTo>
                <a:lnTo>
                  <a:pt x="43" y="62"/>
                </a:lnTo>
                <a:lnTo>
                  <a:pt x="41" y="57"/>
                </a:lnTo>
                <a:lnTo>
                  <a:pt x="39" y="51"/>
                </a:lnTo>
                <a:lnTo>
                  <a:pt x="42" y="41"/>
                </a:lnTo>
                <a:lnTo>
                  <a:pt x="49" y="31"/>
                </a:lnTo>
                <a:lnTo>
                  <a:pt x="63" y="26"/>
                </a:lnTo>
                <a:lnTo>
                  <a:pt x="73" y="26"/>
                </a:lnTo>
                <a:lnTo>
                  <a:pt x="83" y="30"/>
                </a:lnTo>
                <a:lnTo>
                  <a:pt x="87" y="38"/>
                </a:lnTo>
                <a:lnTo>
                  <a:pt x="89" y="45"/>
                </a:lnTo>
                <a:lnTo>
                  <a:pt x="89" y="55"/>
                </a:lnTo>
                <a:lnTo>
                  <a:pt x="84" y="68"/>
                </a:lnTo>
                <a:lnTo>
                  <a:pt x="79" y="74"/>
                </a:lnTo>
                <a:lnTo>
                  <a:pt x="72" y="76"/>
                </a:lnTo>
                <a:lnTo>
                  <a:pt x="67" y="76"/>
                </a:lnTo>
                <a:lnTo>
                  <a:pt x="64" y="73"/>
                </a:lnTo>
                <a:lnTo>
                  <a:pt x="63" y="70"/>
                </a:lnTo>
                <a:lnTo>
                  <a:pt x="63" y="68"/>
                </a:lnTo>
                <a:lnTo>
                  <a:pt x="64" y="62"/>
                </a:lnTo>
                <a:lnTo>
                  <a:pt x="67" y="55"/>
                </a:lnTo>
                <a:lnTo>
                  <a:pt x="68" y="49"/>
                </a:lnTo>
                <a:lnTo>
                  <a:pt x="68" y="45"/>
                </a:lnTo>
                <a:lnTo>
                  <a:pt x="68" y="43"/>
                </a:lnTo>
                <a:lnTo>
                  <a:pt x="67" y="40"/>
                </a:lnTo>
                <a:lnTo>
                  <a:pt x="64" y="39"/>
                </a:lnTo>
                <a:lnTo>
                  <a:pt x="63" y="38"/>
                </a:lnTo>
                <a:lnTo>
                  <a:pt x="60" y="38"/>
                </a:lnTo>
                <a:lnTo>
                  <a:pt x="58" y="38"/>
                </a:lnTo>
                <a:lnTo>
                  <a:pt x="55" y="39"/>
                </a:lnTo>
                <a:lnTo>
                  <a:pt x="53" y="41"/>
                </a:lnTo>
                <a:lnTo>
                  <a:pt x="51" y="44"/>
                </a:lnTo>
                <a:lnTo>
                  <a:pt x="51" y="48"/>
                </a:lnTo>
                <a:lnTo>
                  <a:pt x="51" y="53"/>
                </a:lnTo>
                <a:lnTo>
                  <a:pt x="53" y="60"/>
                </a:lnTo>
                <a:lnTo>
                  <a:pt x="51" y="65"/>
                </a:lnTo>
                <a:lnTo>
                  <a:pt x="49" y="73"/>
                </a:lnTo>
                <a:lnTo>
                  <a:pt x="47" y="82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5"/>
                </a:lnTo>
                <a:lnTo>
                  <a:pt x="43" y="99"/>
                </a:lnTo>
                <a:lnTo>
                  <a:pt x="43" y="103"/>
                </a:lnTo>
                <a:lnTo>
                  <a:pt x="43" y="107"/>
                </a:lnTo>
                <a:lnTo>
                  <a:pt x="45" y="111"/>
                </a:lnTo>
                <a:lnTo>
                  <a:pt x="45" y="112"/>
                </a:lnTo>
                <a:lnTo>
                  <a:pt x="46" y="112"/>
                </a:lnTo>
                <a:lnTo>
                  <a:pt x="46" y="112"/>
                </a:lnTo>
                <a:lnTo>
                  <a:pt x="47" y="111"/>
                </a:lnTo>
                <a:lnTo>
                  <a:pt x="51" y="106"/>
                </a:lnTo>
                <a:lnTo>
                  <a:pt x="55" y="95"/>
                </a:lnTo>
                <a:lnTo>
                  <a:pt x="59" y="79"/>
                </a:lnTo>
                <a:lnTo>
                  <a:pt x="62" y="82"/>
                </a:lnTo>
                <a:lnTo>
                  <a:pt x="67" y="85"/>
                </a:lnTo>
                <a:lnTo>
                  <a:pt x="73" y="86"/>
                </a:lnTo>
                <a:lnTo>
                  <a:pt x="81" y="85"/>
                </a:lnTo>
                <a:lnTo>
                  <a:pt x="91" y="79"/>
                </a:lnTo>
                <a:lnTo>
                  <a:pt x="97" y="70"/>
                </a:lnTo>
                <a:lnTo>
                  <a:pt x="102" y="56"/>
                </a:lnTo>
                <a:lnTo>
                  <a:pt x="102" y="44"/>
                </a:lnTo>
                <a:lnTo>
                  <a:pt x="100" y="32"/>
                </a:lnTo>
                <a:lnTo>
                  <a:pt x="92" y="24"/>
                </a:lnTo>
                <a:lnTo>
                  <a:pt x="81" y="18"/>
                </a:lnTo>
                <a:lnTo>
                  <a:pt x="71" y="15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rgbClr val="5F938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374"/>
          <p:cNvSpPr>
            <a:spLocks noEditPoints="1"/>
          </p:cNvSpPr>
          <p:nvPr/>
        </p:nvSpPr>
        <p:spPr bwMode="auto">
          <a:xfrm>
            <a:off x="5148064" y="1707654"/>
            <a:ext cx="208017" cy="204788"/>
          </a:xfrm>
          <a:custGeom>
            <a:avLst/>
            <a:gdLst>
              <a:gd name="T0" fmla="*/ 112 w 131"/>
              <a:gd name="T1" fmla="*/ 57 h 129"/>
              <a:gd name="T2" fmla="*/ 105 w 131"/>
              <a:gd name="T3" fmla="*/ 74 h 129"/>
              <a:gd name="T4" fmla="*/ 71 w 131"/>
              <a:gd name="T5" fmla="*/ 57 h 129"/>
              <a:gd name="T6" fmla="*/ 79 w 131"/>
              <a:gd name="T7" fmla="*/ 74 h 129"/>
              <a:gd name="T8" fmla="*/ 71 w 131"/>
              <a:gd name="T9" fmla="*/ 57 h 129"/>
              <a:gd name="T10" fmla="*/ 29 w 131"/>
              <a:gd name="T11" fmla="*/ 57 h 129"/>
              <a:gd name="T12" fmla="*/ 19 w 131"/>
              <a:gd name="T13" fmla="*/ 74 h 129"/>
              <a:gd name="T14" fmla="*/ 95 w 131"/>
              <a:gd name="T15" fmla="*/ 48 h 129"/>
              <a:gd name="T16" fmla="*/ 112 w 131"/>
              <a:gd name="T17" fmla="*/ 79 h 129"/>
              <a:gd name="T18" fmla="*/ 95 w 131"/>
              <a:gd name="T19" fmla="*/ 87 h 129"/>
              <a:gd name="T20" fmla="*/ 122 w 131"/>
              <a:gd name="T21" fmla="*/ 98 h 129"/>
              <a:gd name="T22" fmla="*/ 95 w 131"/>
              <a:gd name="T23" fmla="*/ 48 h 129"/>
              <a:gd name="T24" fmla="*/ 61 w 131"/>
              <a:gd name="T25" fmla="*/ 79 h 129"/>
              <a:gd name="T26" fmla="*/ 79 w 131"/>
              <a:gd name="T27" fmla="*/ 87 h 129"/>
              <a:gd name="T28" fmla="*/ 61 w 131"/>
              <a:gd name="T29" fmla="*/ 98 h 129"/>
              <a:gd name="T30" fmla="*/ 89 w 131"/>
              <a:gd name="T31" fmla="*/ 48 h 129"/>
              <a:gd name="T32" fmla="*/ 45 w 131"/>
              <a:gd name="T33" fmla="*/ 48 h 129"/>
              <a:gd name="T34" fmla="*/ 55 w 131"/>
              <a:gd name="T35" fmla="*/ 85 h 129"/>
              <a:gd name="T36" fmla="*/ 45 w 131"/>
              <a:gd name="T37" fmla="*/ 48 h 129"/>
              <a:gd name="T38" fmla="*/ 45 w 131"/>
              <a:gd name="T39" fmla="*/ 41 h 129"/>
              <a:gd name="T40" fmla="*/ 55 w 131"/>
              <a:gd name="T41" fmla="*/ 31 h 129"/>
              <a:gd name="T42" fmla="*/ 29 w 131"/>
              <a:gd name="T43" fmla="*/ 31 h 129"/>
              <a:gd name="T44" fmla="*/ 8 w 131"/>
              <a:gd name="T45" fmla="*/ 48 h 129"/>
              <a:gd name="T46" fmla="*/ 40 w 131"/>
              <a:gd name="T47" fmla="*/ 85 h 129"/>
              <a:gd name="T48" fmla="*/ 29 w 131"/>
              <a:gd name="T49" fmla="*/ 31 h 129"/>
              <a:gd name="T50" fmla="*/ 118 w 131"/>
              <a:gd name="T51" fmla="*/ 0 h 129"/>
              <a:gd name="T52" fmla="*/ 126 w 131"/>
              <a:gd name="T53" fmla="*/ 2 h 129"/>
              <a:gd name="T54" fmla="*/ 130 w 131"/>
              <a:gd name="T55" fmla="*/ 9 h 129"/>
              <a:gd name="T56" fmla="*/ 131 w 131"/>
              <a:gd name="T57" fmla="*/ 116 h 129"/>
              <a:gd name="T58" fmla="*/ 129 w 131"/>
              <a:gd name="T59" fmla="*/ 124 h 129"/>
              <a:gd name="T60" fmla="*/ 122 w 131"/>
              <a:gd name="T61" fmla="*/ 129 h 129"/>
              <a:gd name="T62" fmla="*/ 13 w 131"/>
              <a:gd name="T63" fmla="*/ 129 h 129"/>
              <a:gd name="T64" fmla="*/ 6 w 131"/>
              <a:gd name="T65" fmla="*/ 127 h 129"/>
              <a:gd name="T66" fmla="*/ 2 w 131"/>
              <a:gd name="T67" fmla="*/ 120 h 129"/>
              <a:gd name="T68" fmla="*/ 0 w 131"/>
              <a:gd name="T69" fmla="*/ 13 h 129"/>
              <a:gd name="T70" fmla="*/ 3 w 131"/>
              <a:gd name="T71" fmla="*/ 5 h 129"/>
              <a:gd name="T72" fmla="*/ 9 w 131"/>
              <a:gd name="T7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129">
                <a:moveTo>
                  <a:pt x="105" y="57"/>
                </a:moveTo>
                <a:lnTo>
                  <a:pt x="112" y="57"/>
                </a:lnTo>
                <a:lnTo>
                  <a:pt x="112" y="74"/>
                </a:lnTo>
                <a:lnTo>
                  <a:pt x="105" y="74"/>
                </a:lnTo>
                <a:lnTo>
                  <a:pt x="105" y="57"/>
                </a:lnTo>
                <a:close/>
                <a:moveTo>
                  <a:pt x="71" y="57"/>
                </a:moveTo>
                <a:lnTo>
                  <a:pt x="79" y="57"/>
                </a:lnTo>
                <a:lnTo>
                  <a:pt x="79" y="74"/>
                </a:lnTo>
                <a:lnTo>
                  <a:pt x="71" y="74"/>
                </a:lnTo>
                <a:lnTo>
                  <a:pt x="71" y="57"/>
                </a:lnTo>
                <a:close/>
                <a:moveTo>
                  <a:pt x="19" y="57"/>
                </a:moveTo>
                <a:lnTo>
                  <a:pt x="29" y="57"/>
                </a:lnTo>
                <a:lnTo>
                  <a:pt x="29" y="74"/>
                </a:lnTo>
                <a:lnTo>
                  <a:pt x="19" y="74"/>
                </a:lnTo>
                <a:lnTo>
                  <a:pt x="19" y="57"/>
                </a:lnTo>
                <a:close/>
                <a:moveTo>
                  <a:pt x="95" y="48"/>
                </a:moveTo>
                <a:lnTo>
                  <a:pt x="95" y="79"/>
                </a:lnTo>
                <a:lnTo>
                  <a:pt x="112" y="79"/>
                </a:lnTo>
                <a:lnTo>
                  <a:pt x="112" y="87"/>
                </a:lnTo>
                <a:lnTo>
                  <a:pt x="95" y="87"/>
                </a:lnTo>
                <a:lnTo>
                  <a:pt x="95" y="98"/>
                </a:lnTo>
                <a:lnTo>
                  <a:pt x="122" y="98"/>
                </a:lnTo>
                <a:lnTo>
                  <a:pt x="122" y="48"/>
                </a:lnTo>
                <a:lnTo>
                  <a:pt x="95" y="48"/>
                </a:lnTo>
                <a:close/>
                <a:moveTo>
                  <a:pt x="61" y="48"/>
                </a:moveTo>
                <a:lnTo>
                  <a:pt x="61" y="79"/>
                </a:lnTo>
                <a:lnTo>
                  <a:pt x="79" y="79"/>
                </a:lnTo>
                <a:lnTo>
                  <a:pt x="79" y="87"/>
                </a:lnTo>
                <a:lnTo>
                  <a:pt x="61" y="87"/>
                </a:lnTo>
                <a:lnTo>
                  <a:pt x="61" y="98"/>
                </a:lnTo>
                <a:lnTo>
                  <a:pt x="89" y="98"/>
                </a:lnTo>
                <a:lnTo>
                  <a:pt x="89" y="48"/>
                </a:lnTo>
                <a:lnTo>
                  <a:pt x="61" y="48"/>
                </a:lnTo>
                <a:close/>
                <a:moveTo>
                  <a:pt x="45" y="48"/>
                </a:moveTo>
                <a:lnTo>
                  <a:pt x="45" y="85"/>
                </a:lnTo>
                <a:lnTo>
                  <a:pt x="55" y="85"/>
                </a:lnTo>
                <a:lnTo>
                  <a:pt x="55" y="48"/>
                </a:lnTo>
                <a:lnTo>
                  <a:pt x="45" y="48"/>
                </a:lnTo>
                <a:close/>
                <a:moveTo>
                  <a:pt x="45" y="31"/>
                </a:moveTo>
                <a:lnTo>
                  <a:pt x="45" y="41"/>
                </a:lnTo>
                <a:lnTo>
                  <a:pt x="55" y="41"/>
                </a:lnTo>
                <a:lnTo>
                  <a:pt x="55" y="31"/>
                </a:lnTo>
                <a:lnTo>
                  <a:pt x="45" y="31"/>
                </a:lnTo>
                <a:close/>
                <a:moveTo>
                  <a:pt x="29" y="31"/>
                </a:moveTo>
                <a:lnTo>
                  <a:pt x="29" y="48"/>
                </a:lnTo>
                <a:lnTo>
                  <a:pt x="8" y="48"/>
                </a:lnTo>
                <a:lnTo>
                  <a:pt x="8" y="85"/>
                </a:lnTo>
                <a:lnTo>
                  <a:pt x="40" y="85"/>
                </a:lnTo>
                <a:lnTo>
                  <a:pt x="40" y="31"/>
                </a:lnTo>
                <a:lnTo>
                  <a:pt x="29" y="31"/>
                </a:lnTo>
                <a:close/>
                <a:moveTo>
                  <a:pt x="13" y="0"/>
                </a:moveTo>
                <a:lnTo>
                  <a:pt x="118" y="0"/>
                </a:lnTo>
                <a:lnTo>
                  <a:pt x="122" y="0"/>
                </a:lnTo>
                <a:lnTo>
                  <a:pt x="126" y="2"/>
                </a:lnTo>
                <a:lnTo>
                  <a:pt x="129" y="5"/>
                </a:lnTo>
                <a:lnTo>
                  <a:pt x="130" y="9"/>
                </a:lnTo>
                <a:lnTo>
                  <a:pt x="131" y="13"/>
                </a:lnTo>
                <a:lnTo>
                  <a:pt x="131" y="116"/>
                </a:lnTo>
                <a:lnTo>
                  <a:pt x="130" y="120"/>
                </a:lnTo>
                <a:lnTo>
                  <a:pt x="129" y="124"/>
                </a:lnTo>
                <a:lnTo>
                  <a:pt x="126" y="127"/>
                </a:lnTo>
                <a:lnTo>
                  <a:pt x="122" y="129"/>
                </a:lnTo>
                <a:lnTo>
                  <a:pt x="118" y="129"/>
                </a:lnTo>
                <a:lnTo>
                  <a:pt x="13" y="129"/>
                </a:lnTo>
                <a:lnTo>
                  <a:pt x="9" y="129"/>
                </a:lnTo>
                <a:lnTo>
                  <a:pt x="6" y="127"/>
                </a:lnTo>
                <a:lnTo>
                  <a:pt x="3" y="124"/>
                </a:lnTo>
                <a:lnTo>
                  <a:pt x="2" y="120"/>
                </a:lnTo>
                <a:lnTo>
                  <a:pt x="0" y="116"/>
                </a:lnTo>
                <a:lnTo>
                  <a:pt x="0" y="13"/>
                </a:lnTo>
                <a:lnTo>
                  <a:pt x="2" y="9"/>
                </a:lnTo>
                <a:lnTo>
                  <a:pt x="3" y="5"/>
                </a:lnTo>
                <a:lnTo>
                  <a:pt x="6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rgbClr val="97A6A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375"/>
          <p:cNvSpPr>
            <a:spLocks noEditPoints="1"/>
          </p:cNvSpPr>
          <p:nvPr/>
        </p:nvSpPr>
        <p:spPr bwMode="auto">
          <a:xfrm>
            <a:off x="6372200" y="1563638"/>
            <a:ext cx="206429" cy="204788"/>
          </a:xfrm>
          <a:custGeom>
            <a:avLst/>
            <a:gdLst>
              <a:gd name="T0" fmla="*/ 18 w 130"/>
              <a:gd name="T1" fmla="*/ 113 h 129"/>
              <a:gd name="T2" fmla="*/ 38 w 130"/>
              <a:gd name="T3" fmla="*/ 47 h 129"/>
              <a:gd name="T4" fmla="*/ 93 w 130"/>
              <a:gd name="T5" fmla="*/ 45 h 129"/>
              <a:gd name="T6" fmla="*/ 84 w 130"/>
              <a:gd name="T7" fmla="*/ 47 h 129"/>
              <a:gd name="T8" fmla="*/ 77 w 130"/>
              <a:gd name="T9" fmla="*/ 52 h 129"/>
              <a:gd name="T10" fmla="*/ 73 w 130"/>
              <a:gd name="T11" fmla="*/ 57 h 129"/>
              <a:gd name="T12" fmla="*/ 72 w 130"/>
              <a:gd name="T13" fmla="*/ 47 h 129"/>
              <a:gd name="T14" fmla="*/ 54 w 130"/>
              <a:gd name="T15" fmla="*/ 69 h 129"/>
              <a:gd name="T16" fmla="*/ 75 w 130"/>
              <a:gd name="T17" fmla="*/ 113 h 129"/>
              <a:gd name="T18" fmla="*/ 75 w 130"/>
              <a:gd name="T19" fmla="*/ 73 h 129"/>
              <a:gd name="T20" fmla="*/ 77 w 130"/>
              <a:gd name="T21" fmla="*/ 69 h 129"/>
              <a:gd name="T22" fmla="*/ 80 w 130"/>
              <a:gd name="T23" fmla="*/ 64 h 129"/>
              <a:gd name="T24" fmla="*/ 85 w 130"/>
              <a:gd name="T25" fmla="*/ 62 h 129"/>
              <a:gd name="T26" fmla="*/ 92 w 130"/>
              <a:gd name="T27" fmla="*/ 65 h 129"/>
              <a:gd name="T28" fmla="*/ 94 w 130"/>
              <a:gd name="T29" fmla="*/ 70 h 129"/>
              <a:gd name="T30" fmla="*/ 96 w 130"/>
              <a:gd name="T31" fmla="*/ 78 h 129"/>
              <a:gd name="T32" fmla="*/ 114 w 130"/>
              <a:gd name="T33" fmla="*/ 113 h 129"/>
              <a:gd name="T34" fmla="*/ 113 w 130"/>
              <a:gd name="T35" fmla="*/ 61 h 129"/>
              <a:gd name="T36" fmla="*/ 102 w 130"/>
              <a:gd name="T37" fmla="*/ 47 h 129"/>
              <a:gd name="T38" fmla="*/ 29 w 130"/>
              <a:gd name="T39" fmla="*/ 17 h 129"/>
              <a:gd name="T40" fmla="*/ 22 w 130"/>
              <a:gd name="T41" fmla="*/ 18 h 129"/>
              <a:gd name="T42" fmla="*/ 18 w 130"/>
              <a:gd name="T43" fmla="*/ 23 h 129"/>
              <a:gd name="T44" fmla="*/ 18 w 130"/>
              <a:gd name="T45" fmla="*/ 31 h 129"/>
              <a:gd name="T46" fmla="*/ 25 w 130"/>
              <a:gd name="T47" fmla="*/ 36 h 129"/>
              <a:gd name="T48" fmla="*/ 34 w 130"/>
              <a:gd name="T49" fmla="*/ 36 h 129"/>
              <a:gd name="T50" fmla="*/ 41 w 130"/>
              <a:gd name="T51" fmla="*/ 31 h 129"/>
              <a:gd name="T52" fmla="*/ 41 w 130"/>
              <a:gd name="T53" fmla="*/ 23 h 129"/>
              <a:gd name="T54" fmla="*/ 37 w 130"/>
              <a:gd name="T55" fmla="*/ 18 h 129"/>
              <a:gd name="T56" fmla="*/ 29 w 130"/>
              <a:gd name="T57" fmla="*/ 17 h 129"/>
              <a:gd name="T58" fmla="*/ 117 w 130"/>
              <a:gd name="T59" fmla="*/ 0 h 129"/>
              <a:gd name="T60" fmla="*/ 125 w 130"/>
              <a:gd name="T61" fmla="*/ 2 h 129"/>
              <a:gd name="T62" fmla="*/ 128 w 130"/>
              <a:gd name="T63" fmla="*/ 9 h 129"/>
              <a:gd name="T64" fmla="*/ 130 w 130"/>
              <a:gd name="T65" fmla="*/ 116 h 129"/>
              <a:gd name="T66" fmla="*/ 127 w 130"/>
              <a:gd name="T67" fmla="*/ 124 h 129"/>
              <a:gd name="T68" fmla="*/ 121 w 130"/>
              <a:gd name="T69" fmla="*/ 129 h 129"/>
              <a:gd name="T70" fmla="*/ 13 w 130"/>
              <a:gd name="T71" fmla="*/ 129 h 129"/>
              <a:gd name="T72" fmla="*/ 5 w 130"/>
              <a:gd name="T73" fmla="*/ 127 h 129"/>
              <a:gd name="T74" fmla="*/ 0 w 130"/>
              <a:gd name="T75" fmla="*/ 120 h 129"/>
              <a:gd name="T76" fmla="*/ 0 w 130"/>
              <a:gd name="T77" fmla="*/ 13 h 129"/>
              <a:gd name="T78" fmla="*/ 3 w 130"/>
              <a:gd name="T79" fmla="*/ 5 h 129"/>
              <a:gd name="T80" fmla="*/ 8 w 130"/>
              <a:gd name="T8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" h="129">
                <a:moveTo>
                  <a:pt x="18" y="47"/>
                </a:moveTo>
                <a:lnTo>
                  <a:pt x="18" y="113"/>
                </a:lnTo>
                <a:lnTo>
                  <a:pt x="38" y="113"/>
                </a:lnTo>
                <a:lnTo>
                  <a:pt x="38" y="47"/>
                </a:lnTo>
                <a:lnTo>
                  <a:pt x="18" y="47"/>
                </a:lnTo>
                <a:close/>
                <a:moveTo>
                  <a:pt x="93" y="45"/>
                </a:moveTo>
                <a:lnTo>
                  <a:pt x="88" y="45"/>
                </a:lnTo>
                <a:lnTo>
                  <a:pt x="84" y="47"/>
                </a:lnTo>
                <a:lnTo>
                  <a:pt x="80" y="49"/>
                </a:lnTo>
                <a:lnTo>
                  <a:pt x="77" y="52"/>
                </a:lnTo>
                <a:lnTo>
                  <a:pt x="75" y="55"/>
                </a:lnTo>
                <a:lnTo>
                  <a:pt x="73" y="57"/>
                </a:lnTo>
                <a:lnTo>
                  <a:pt x="72" y="57"/>
                </a:lnTo>
                <a:lnTo>
                  <a:pt x="72" y="47"/>
                </a:lnTo>
                <a:lnTo>
                  <a:pt x="54" y="47"/>
                </a:lnTo>
                <a:lnTo>
                  <a:pt x="54" y="69"/>
                </a:lnTo>
                <a:lnTo>
                  <a:pt x="54" y="113"/>
                </a:lnTo>
                <a:lnTo>
                  <a:pt x="75" y="113"/>
                </a:lnTo>
                <a:lnTo>
                  <a:pt x="75" y="77"/>
                </a:lnTo>
                <a:lnTo>
                  <a:pt x="75" y="73"/>
                </a:lnTo>
                <a:lnTo>
                  <a:pt x="76" y="70"/>
                </a:lnTo>
                <a:lnTo>
                  <a:pt x="77" y="69"/>
                </a:lnTo>
                <a:lnTo>
                  <a:pt x="79" y="66"/>
                </a:lnTo>
                <a:lnTo>
                  <a:pt x="80" y="64"/>
                </a:lnTo>
                <a:lnTo>
                  <a:pt x="83" y="62"/>
                </a:lnTo>
                <a:lnTo>
                  <a:pt x="85" y="62"/>
                </a:lnTo>
                <a:lnTo>
                  <a:pt x="89" y="64"/>
                </a:lnTo>
                <a:lnTo>
                  <a:pt x="92" y="65"/>
                </a:lnTo>
                <a:lnTo>
                  <a:pt x="93" y="66"/>
                </a:lnTo>
                <a:lnTo>
                  <a:pt x="94" y="70"/>
                </a:lnTo>
                <a:lnTo>
                  <a:pt x="96" y="73"/>
                </a:lnTo>
                <a:lnTo>
                  <a:pt x="96" y="78"/>
                </a:lnTo>
                <a:lnTo>
                  <a:pt x="96" y="113"/>
                </a:lnTo>
                <a:lnTo>
                  <a:pt x="114" y="113"/>
                </a:lnTo>
                <a:lnTo>
                  <a:pt x="114" y="76"/>
                </a:lnTo>
                <a:lnTo>
                  <a:pt x="113" y="61"/>
                </a:lnTo>
                <a:lnTo>
                  <a:pt x="109" y="52"/>
                </a:lnTo>
                <a:lnTo>
                  <a:pt x="102" y="47"/>
                </a:lnTo>
                <a:lnTo>
                  <a:pt x="93" y="45"/>
                </a:lnTo>
                <a:close/>
                <a:moveTo>
                  <a:pt x="29" y="17"/>
                </a:moveTo>
                <a:lnTo>
                  <a:pt x="25" y="17"/>
                </a:lnTo>
                <a:lnTo>
                  <a:pt x="22" y="18"/>
                </a:lnTo>
                <a:lnTo>
                  <a:pt x="20" y="21"/>
                </a:lnTo>
                <a:lnTo>
                  <a:pt x="18" y="23"/>
                </a:lnTo>
                <a:lnTo>
                  <a:pt x="18" y="27"/>
                </a:lnTo>
                <a:lnTo>
                  <a:pt x="18" y="31"/>
                </a:lnTo>
                <a:lnTo>
                  <a:pt x="21" y="34"/>
                </a:lnTo>
                <a:lnTo>
                  <a:pt x="25" y="36"/>
                </a:lnTo>
                <a:lnTo>
                  <a:pt x="29" y="38"/>
                </a:lnTo>
                <a:lnTo>
                  <a:pt x="34" y="36"/>
                </a:lnTo>
                <a:lnTo>
                  <a:pt x="38" y="34"/>
                </a:lnTo>
                <a:lnTo>
                  <a:pt x="41" y="31"/>
                </a:lnTo>
                <a:lnTo>
                  <a:pt x="41" y="27"/>
                </a:lnTo>
                <a:lnTo>
                  <a:pt x="41" y="23"/>
                </a:lnTo>
                <a:lnTo>
                  <a:pt x="39" y="21"/>
                </a:lnTo>
                <a:lnTo>
                  <a:pt x="37" y="18"/>
                </a:lnTo>
                <a:lnTo>
                  <a:pt x="33" y="17"/>
                </a:lnTo>
                <a:lnTo>
                  <a:pt x="29" y="17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rgbClr val="8376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376"/>
          <p:cNvSpPr>
            <a:spLocks noEditPoints="1"/>
          </p:cNvSpPr>
          <p:nvPr/>
        </p:nvSpPr>
        <p:spPr bwMode="auto">
          <a:xfrm>
            <a:off x="7308304" y="1419622"/>
            <a:ext cx="204841" cy="204788"/>
          </a:xfrm>
          <a:custGeom>
            <a:avLst/>
            <a:gdLst>
              <a:gd name="T0" fmla="*/ 78 w 129"/>
              <a:gd name="T1" fmla="*/ 85 h 129"/>
              <a:gd name="T2" fmla="*/ 82 w 129"/>
              <a:gd name="T3" fmla="*/ 103 h 129"/>
              <a:gd name="T4" fmla="*/ 66 w 129"/>
              <a:gd name="T5" fmla="*/ 106 h 129"/>
              <a:gd name="T6" fmla="*/ 40 w 129"/>
              <a:gd name="T7" fmla="*/ 97 h 129"/>
              <a:gd name="T8" fmla="*/ 48 w 129"/>
              <a:gd name="T9" fmla="*/ 86 h 129"/>
              <a:gd name="T10" fmla="*/ 73 w 129"/>
              <a:gd name="T11" fmla="*/ 71 h 129"/>
              <a:gd name="T12" fmla="*/ 94 w 129"/>
              <a:gd name="T13" fmla="*/ 68 h 129"/>
              <a:gd name="T14" fmla="*/ 107 w 129"/>
              <a:gd name="T15" fmla="*/ 71 h 129"/>
              <a:gd name="T16" fmla="*/ 89 w 129"/>
              <a:gd name="T17" fmla="*/ 99 h 129"/>
              <a:gd name="T18" fmla="*/ 86 w 129"/>
              <a:gd name="T19" fmla="*/ 82 h 129"/>
              <a:gd name="T20" fmla="*/ 94 w 129"/>
              <a:gd name="T21" fmla="*/ 68 h 129"/>
              <a:gd name="T22" fmla="*/ 70 w 129"/>
              <a:gd name="T23" fmla="*/ 64 h 129"/>
              <a:gd name="T24" fmla="*/ 57 w 129"/>
              <a:gd name="T25" fmla="*/ 69 h 129"/>
              <a:gd name="T26" fmla="*/ 41 w 129"/>
              <a:gd name="T27" fmla="*/ 84 h 129"/>
              <a:gd name="T28" fmla="*/ 35 w 129"/>
              <a:gd name="T29" fmla="*/ 92 h 129"/>
              <a:gd name="T30" fmla="*/ 24 w 129"/>
              <a:gd name="T31" fmla="*/ 64 h 129"/>
              <a:gd name="T32" fmla="*/ 28 w 129"/>
              <a:gd name="T33" fmla="*/ 63 h 129"/>
              <a:gd name="T34" fmla="*/ 52 w 129"/>
              <a:gd name="T35" fmla="*/ 60 h 129"/>
              <a:gd name="T36" fmla="*/ 98 w 129"/>
              <a:gd name="T37" fmla="*/ 38 h 129"/>
              <a:gd name="T38" fmla="*/ 108 w 129"/>
              <a:gd name="T39" fmla="*/ 64 h 129"/>
              <a:gd name="T40" fmla="*/ 93 w 129"/>
              <a:gd name="T41" fmla="*/ 61 h 129"/>
              <a:gd name="T42" fmla="*/ 78 w 129"/>
              <a:gd name="T43" fmla="*/ 60 h 129"/>
              <a:gd name="T44" fmla="*/ 87 w 129"/>
              <a:gd name="T45" fmla="*/ 47 h 129"/>
              <a:gd name="T46" fmla="*/ 98 w 129"/>
              <a:gd name="T47" fmla="*/ 38 h 129"/>
              <a:gd name="T48" fmla="*/ 51 w 129"/>
              <a:gd name="T49" fmla="*/ 30 h 129"/>
              <a:gd name="T50" fmla="*/ 64 w 129"/>
              <a:gd name="T51" fmla="*/ 51 h 129"/>
              <a:gd name="T52" fmla="*/ 31 w 129"/>
              <a:gd name="T53" fmla="*/ 55 h 129"/>
              <a:gd name="T54" fmla="*/ 30 w 129"/>
              <a:gd name="T55" fmla="*/ 43 h 129"/>
              <a:gd name="T56" fmla="*/ 48 w 129"/>
              <a:gd name="T57" fmla="*/ 26 h 129"/>
              <a:gd name="T58" fmla="*/ 81 w 129"/>
              <a:gd name="T59" fmla="*/ 25 h 129"/>
              <a:gd name="T60" fmla="*/ 91 w 129"/>
              <a:gd name="T61" fmla="*/ 37 h 129"/>
              <a:gd name="T62" fmla="*/ 72 w 129"/>
              <a:gd name="T63" fmla="*/ 48 h 129"/>
              <a:gd name="T64" fmla="*/ 58 w 129"/>
              <a:gd name="T65" fmla="*/ 27 h 129"/>
              <a:gd name="T66" fmla="*/ 61 w 129"/>
              <a:gd name="T67" fmla="*/ 22 h 129"/>
              <a:gd name="T68" fmla="*/ 66 w 129"/>
              <a:gd name="T69" fmla="*/ 16 h 129"/>
              <a:gd name="T70" fmla="*/ 31 w 129"/>
              <a:gd name="T71" fmla="*/ 30 h 129"/>
              <a:gd name="T72" fmla="*/ 17 w 129"/>
              <a:gd name="T73" fmla="*/ 64 h 129"/>
              <a:gd name="T74" fmla="*/ 31 w 129"/>
              <a:gd name="T75" fmla="*/ 98 h 129"/>
              <a:gd name="T76" fmla="*/ 66 w 129"/>
              <a:gd name="T77" fmla="*/ 112 h 129"/>
              <a:gd name="T78" fmla="*/ 100 w 129"/>
              <a:gd name="T79" fmla="*/ 98 h 129"/>
              <a:gd name="T80" fmla="*/ 115 w 129"/>
              <a:gd name="T81" fmla="*/ 64 h 129"/>
              <a:gd name="T82" fmla="*/ 100 w 129"/>
              <a:gd name="T83" fmla="*/ 30 h 129"/>
              <a:gd name="T84" fmla="*/ 66 w 129"/>
              <a:gd name="T85" fmla="*/ 16 h 129"/>
              <a:gd name="T86" fmla="*/ 117 w 129"/>
              <a:gd name="T87" fmla="*/ 0 h 129"/>
              <a:gd name="T88" fmla="*/ 124 w 129"/>
              <a:gd name="T89" fmla="*/ 3 h 129"/>
              <a:gd name="T90" fmla="*/ 129 w 129"/>
              <a:gd name="T91" fmla="*/ 8 h 129"/>
              <a:gd name="T92" fmla="*/ 129 w 129"/>
              <a:gd name="T93" fmla="*/ 116 h 129"/>
              <a:gd name="T94" fmla="*/ 128 w 129"/>
              <a:gd name="T95" fmla="*/ 124 h 129"/>
              <a:gd name="T96" fmla="*/ 121 w 129"/>
              <a:gd name="T97" fmla="*/ 128 h 129"/>
              <a:gd name="T98" fmla="*/ 13 w 129"/>
              <a:gd name="T99" fmla="*/ 129 h 129"/>
              <a:gd name="T100" fmla="*/ 5 w 129"/>
              <a:gd name="T101" fmla="*/ 127 h 129"/>
              <a:gd name="T102" fmla="*/ 1 w 129"/>
              <a:gd name="T103" fmla="*/ 120 h 129"/>
              <a:gd name="T104" fmla="*/ 0 w 129"/>
              <a:gd name="T105" fmla="*/ 13 h 129"/>
              <a:gd name="T106" fmla="*/ 2 w 129"/>
              <a:gd name="T107" fmla="*/ 5 h 129"/>
              <a:gd name="T108" fmla="*/ 9 w 129"/>
              <a:gd name="T10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9" h="129">
                <a:moveTo>
                  <a:pt x="73" y="71"/>
                </a:moveTo>
                <a:lnTo>
                  <a:pt x="78" y="85"/>
                </a:lnTo>
                <a:lnTo>
                  <a:pt x="81" y="97"/>
                </a:lnTo>
                <a:lnTo>
                  <a:pt x="82" y="103"/>
                </a:lnTo>
                <a:lnTo>
                  <a:pt x="74" y="105"/>
                </a:lnTo>
                <a:lnTo>
                  <a:pt x="66" y="106"/>
                </a:lnTo>
                <a:lnTo>
                  <a:pt x="52" y="103"/>
                </a:lnTo>
                <a:lnTo>
                  <a:pt x="40" y="97"/>
                </a:lnTo>
                <a:lnTo>
                  <a:pt x="43" y="94"/>
                </a:lnTo>
                <a:lnTo>
                  <a:pt x="48" y="86"/>
                </a:lnTo>
                <a:lnTo>
                  <a:pt x="58" y="78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94" y="68"/>
                </a:moveTo>
                <a:lnTo>
                  <a:pt x="103" y="69"/>
                </a:lnTo>
                <a:lnTo>
                  <a:pt x="107" y="71"/>
                </a:lnTo>
                <a:lnTo>
                  <a:pt x="100" y="86"/>
                </a:lnTo>
                <a:lnTo>
                  <a:pt x="89" y="99"/>
                </a:lnTo>
                <a:lnTo>
                  <a:pt x="89" y="93"/>
                </a:lnTo>
                <a:lnTo>
                  <a:pt x="86" y="82"/>
                </a:lnTo>
                <a:lnTo>
                  <a:pt x="81" y="69"/>
                </a:lnTo>
                <a:lnTo>
                  <a:pt x="94" y="68"/>
                </a:lnTo>
                <a:close/>
                <a:moveTo>
                  <a:pt x="66" y="57"/>
                </a:moveTo>
                <a:lnTo>
                  <a:pt x="70" y="64"/>
                </a:lnTo>
                <a:lnTo>
                  <a:pt x="69" y="64"/>
                </a:lnTo>
                <a:lnTo>
                  <a:pt x="57" y="69"/>
                </a:lnTo>
                <a:lnTo>
                  <a:pt x="48" y="77"/>
                </a:lnTo>
                <a:lnTo>
                  <a:pt x="41" y="84"/>
                </a:lnTo>
                <a:lnTo>
                  <a:pt x="36" y="89"/>
                </a:lnTo>
                <a:lnTo>
                  <a:pt x="35" y="92"/>
                </a:lnTo>
                <a:lnTo>
                  <a:pt x="27" y="80"/>
                </a:lnTo>
                <a:lnTo>
                  <a:pt x="24" y="64"/>
                </a:lnTo>
                <a:lnTo>
                  <a:pt x="24" y="63"/>
                </a:lnTo>
                <a:lnTo>
                  <a:pt x="28" y="63"/>
                </a:lnTo>
                <a:lnTo>
                  <a:pt x="39" y="63"/>
                </a:lnTo>
                <a:lnTo>
                  <a:pt x="52" y="60"/>
                </a:lnTo>
                <a:lnTo>
                  <a:pt x="66" y="57"/>
                </a:lnTo>
                <a:close/>
                <a:moveTo>
                  <a:pt x="98" y="38"/>
                </a:moveTo>
                <a:lnTo>
                  <a:pt x="106" y="50"/>
                </a:lnTo>
                <a:lnTo>
                  <a:pt x="108" y="64"/>
                </a:lnTo>
                <a:lnTo>
                  <a:pt x="103" y="63"/>
                </a:lnTo>
                <a:lnTo>
                  <a:pt x="93" y="61"/>
                </a:lnTo>
                <a:lnTo>
                  <a:pt x="78" y="63"/>
                </a:lnTo>
                <a:lnTo>
                  <a:pt x="78" y="60"/>
                </a:lnTo>
                <a:lnTo>
                  <a:pt x="74" y="54"/>
                </a:lnTo>
                <a:lnTo>
                  <a:pt x="87" y="47"/>
                </a:lnTo>
                <a:lnTo>
                  <a:pt x="95" y="40"/>
                </a:lnTo>
                <a:lnTo>
                  <a:pt x="98" y="38"/>
                </a:lnTo>
                <a:close/>
                <a:moveTo>
                  <a:pt x="48" y="26"/>
                </a:moveTo>
                <a:lnTo>
                  <a:pt x="51" y="30"/>
                </a:lnTo>
                <a:lnTo>
                  <a:pt x="57" y="39"/>
                </a:lnTo>
                <a:lnTo>
                  <a:pt x="64" y="51"/>
                </a:lnTo>
                <a:lnTo>
                  <a:pt x="45" y="54"/>
                </a:lnTo>
                <a:lnTo>
                  <a:pt x="31" y="55"/>
                </a:lnTo>
                <a:lnTo>
                  <a:pt x="24" y="56"/>
                </a:lnTo>
                <a:lnTo>
                  <a:pt x="30" y="43"/>
                </a:lnTo>
                <a:lnTo>
                  <a:pt x="38" y="34"/>
                </a:lnTo>
                <a:lnTo>
                  <a:pt x="48" y="26"/>
                </a:lnTo>
                <a:close/>
                <a:moveTo>
                  <a:pt x="66" y="22"/>
                </a:moveTo>
                <a:lnTo>
                  <a:pt x="81" y="25"/>
                </a:lnTo>
                <a:lnTo>
                  <a:pt x="94" y="33"/>
                </a:lnTo>
                <a:lnTo>
                  <a:pt x="91" y="37"/>
                </a:lnTo>
                <a:lnTo>
                  <a:pt x="83" y="42"/>
                </a:lnTo>
                <a:lnTo>
                  <a:pt x="72" y="48"/>
                </a:lnTo>
                <a:lnTo>
                  <a:pt x="65" y="37"/>
                </a:lnTo>
                <a:lnTo>
                  <a:pt x="58" y="27"/>
                </a:lnTo>
                <a:lnTo>
                  <a:pt x="56" y="23"/>
                </a:lnTo>
                <a:lnTo>
                  <a:pt x="61" y="22"/>
                </a:lnTo>
                <a:lnTo>
                  <a:pt x="66" y="22"/>
                </a:lnTo>
                <a:close/>
                <a:moveTo>
                  <a:pt x="66" y="16"/>
                </a:moveTo>
                <a:lnTo>
                  <a:pt x="47" y="20"/>
                </a:lnTo>
                <a:lnTo>
                  <a:pt x="31" y="30"/>
                </a:lnTo>
                <a:lnTo>
                  <a:pt x="20" y="44"/>
                </a:lnTo>
                <a:lnTo>
                  <a:pt x="17" y="64"/>
                </a:lnTo>
                <a:lnTo>
                  <a:pt x="20" y="84"/>
                </a:lnTo>
                <a:lnTo>
                  <a:pt x="31" y="98"/>
                </a:lnTo>
                <a:lnTo>
                  <a:pt x="47" y="110"/>
                </a:lnTo>
                <a:lnTo>
                  <a:pt x="66" y="112"/>
                </a:lnTo>
                <a:lnTo>
                  <a:pt x="85" y="110"/>
                </a:lnTo>
                <a:lnTo>
                  <a:pt x="100" y="98"/>
                </a:lnTo>
                <a:lnTo>
                  <a:pt x="111" y="84"/>
                </a:lnTo>
                <a:lnTo>
                  <a:pt x="115" y="64"/>
                </a:lnTo>
                <a:lnTo>
                  <a:pt x="111" y="44"/>
                </a:lnTo>
                <a:lnTo>
                  <a:pt x="100" y="30"/>
                </a:lnTo>
                <a:lnTo>
                  <a:pt x="85" y="20"/>
                </a:lnTo>
                <a:lnTo>
                  <a:pt x="66" y="16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4" y="3"/>
                </a:lnTo>
                <a:lnTo>
                  <a:pt x="128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8" y="124"/>
                </a:lnTo>
                <a:lnTo>
                  <a:pt x="124" y="127"/>
                </a:lnTo>
                <a:lnTo>
                  <a:pt x="121" y="128"/>
                </a:lnTo>
                <a:lnTo>
                  <a:pt x="11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文本框 49"/>
          <p:cNvSpPr txBox="1"/>
          <p:nvPr/>
        </p:nvSpPr>
        <p:spPr>
          <a:xfrm>
            <a:off x="395536" y="271576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1900-1920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899592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2339752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flipV="1">
            <a:off x="3779912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flipV="1">
            <a:off x="5148064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flipV="1">
            <a:off x="6588224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flipV="1">
            <a:off x="7884368" y="3075806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71600" y="2355726"/>
            <a:ext cx="1584176" cy="65528"/>
          </a:xfrm>
          <a:prstGeom prst="rect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8"/>
          <p:cNvSpPr/>
          <p:nvPr/>
        </p:nvSpPr>
        <p:spPr>
          <a:xfrm>
            <a:off x="467544" y="987574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71600" y="105958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市场营销学的发展阶段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07704" y="3291830"/>
            <a:ext cx="1224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功能研究时期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75856" y="271576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1946-1955</a:t>
            </a: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47864" y="3291830"/>
            <a:ext cx="144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形成和巩固时期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44008" y="271576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1956-1965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572000" y="3291830"/>
            <a:ext cx="1656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市场营销管理导向时期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156176" y="271576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1966-1980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56176" y="3291830"/>
            <a:ext cx="13681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协同和发展时期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68344" y="271576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1981-</a:t>
            </a:r>
            <a:endParaRPr lang="zh-CN" altLang="en-US" dirty="0" smtClean="0"/>
          </a:p>
        </p:txBody>
      </p:sp>
      <p:sp>
        <p:nvSpPr>
          <p:cNvPr id="83" name="矩形 82"/>
          <p:cNvSpPr/>
          <p:nvPr/>
        </p:nvSpPr>
        <p:spPr>
          <a:xfrm>
            <a:off x="7524328" y="3291830"/>
            <a:ext cx="1404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分化和扩展时期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47570" y="1723281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5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3268" y="2891302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52250" y="3174143"/>
            <a:ext cx="497322" cy="497322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59983" y="2726981"/>
            <a:ext cx="198991" cy="198991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0352" y="2936255"/>
            <a:ext cx="486549" cy="486549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1880" y="2067694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:p14="http://schemas.microsoft.com/office/powerpoint/2010/main" xmlns="" val="7112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7" name="Diagram 3"/>
          <p:cNvGraphicFramePr/>
          <p:nvPr>
            <p:extLst>
              <p:ext uri="{D42A27DB-BD31-4B8C-83A1-F6EECF244321}">
                <p14:modId xmlns:p14="http://schemas.microsoft.com/office/powerpoint/2010/main" xmlns="" val="3396045969"/>
              </p:ext>
            </p:extLst>
          </p:nvPr>
        </p:nvGraphicFramePr>
        <p:xfrm>
          <a:off x="611560" y="817773"/>
          <a:ext cx="8150411" cy="4202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" name="矩形 67"/>
          <p:cNvSpPr/>
          <p:nvPr/>
        </p:nvSpPr>
        <p:spPr>
          <a:xfrm>
            <a:off x="395536" y="987574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市场营销学的基本内容包括以下五大部分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6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65264" y="1379590"/>
            <a:ext cx="6448744" cy="1988864"/>
            <a:chOff x="1619672" y="1379590"/>
            <a:chExt cx="6448744" cy="1988864"/>
          </a:xfrm>
        </p:grpSpPr>
        <p:sp>
          <p:nvSpPr>
            <p:cNvPr id="3" name="椭圆 2"/>
            <p:cNvSpPr/>
            <p:nvPr/>
          </p:nvSpPr>
          <p:spPr>
            <a:xfrm>
              <a:off x="1619672" y="1379590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1384206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3848" y="1384206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90318" y="1381522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76686" y="1383680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84168" y="1379590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8176" y="1635646"/>
              <a:ext cx="42402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 谢</a:t>
              </a:r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7075" y="4244391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2018.5.31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6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64" y="2357436"/>
            <a:ext cx="50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20</a:t>
            </a:r>
            <a:r>
              <a:rPr lang="zh-CN" altLang="zh-CN" sz="3200" b="1" dirty="0" smtClean="0"/>
              <a:t>世纪</a:t>
            </a:r>
            <a:r>
              <a:rPr lang="en-US" altLang="zh-CN" sz="3200" b="1" dirty="0" smtClean="0"/>
              <a:t>50</a:t>
            </a:r>
            <a:r>
              <a:rPr lang="zh-CN" altLang="zh-CN" sz="3200" b="1" dirty="0" smtClean="0"/>
              <a:t>年代的营销革命</a:t>
            </a:r>
            <a:endParaRPr lang="zh-CN" altLang="zh-CN" sz="3200" dirty="0"/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43240" y="1285866"/>
            <a:ext cx="1415772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63" y="327954"/>
            <a:ext cx="1124787" cy="1156701"/>
            <a:chOff x="601306" y="987574"/>
            <a:chExt cx="2276038" cy="2340616"/>
          </a:xfrm>
        </p:grpSpPr>
        <p:sp>
          <p:nvSpPr>
            <p:cNvPr id="3" name="椭圆 2"/>
            <p:cNvSpPr/>
            <p:nvPr/>
          </p:nvSpPr>
          <p:spPr>
            <a:xfrm>
              <a:off x="601306" y="1018456"/>
              <a:ext cx="2088232" cy="2088232"/>
            </a:xfrm>
            <a:prstGeom prst="ellipse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96923" y="987574"/>
              <a:ext cx="2088232" cy="20882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89112" y="1239958"/>
              <a:ext cx="2088232" cy="2088232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3050" y="62927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5175" y="1416635"/>
            <a:ext cx="2310228" cy="2310230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49632" y="1416635"/>
            <a:ext cx="2310228" cy="2310230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64088" y="1416635"/>
            <a:ext cx="2310228" cy="231023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84272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9959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748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206769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213970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21397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  <p:extLst>
      <p:ext uri="{BB962C8B-B14F-4D97-AF65-F5344CB8AC3E}">
        <p14:creationId xmlns:p14="http://schemas.microsoft.com/office/powerpoint/2010/main" xmlns="" val="27741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59532" y="2519975"/>
            <a:ext cx="1156683" cy="1156683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03821" y="1941784"/>
            <a:ext cx="613534" cy="61353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5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12510" y="3635005"/>
            <a:ext cx="639483" cy="60504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69004" y="3974125"/>
            <a:ext cx="469834" cy="46983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36296" y="3456684"/>
            <a:ext cx="504056" cy="504056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34769" y="1265784"/>
            <a:ext cx="781447" cy="78144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06769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HD PICTURE\4e769802.jpe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520" y="1131590"/>
            <a:ext cx="41044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1131590"/>
            <a:ext cx="3960440" cy="23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第二次世界大战以后，世界生产发展迅速，市场竞争日趋激烈，如何加强营销，占领市场，保证企业生存发展，成为企业的主要课题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99792" y="4011910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91880" y="4227934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6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76056" y="3435846"/>
            <a:ext cx="32403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03660" y="268201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827760" y="2614504"/>
            <a:ext cx="938706" cy="938706"/>
          </a:xfrm>
          <a:prstGeom prst="ellipse">
            <a:avLst/>
          </a:prstGeom>
          <a:solidFill>
            <a:srgbClr val="E8E8E6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635896" y="1131590"/>
            <a:ext cx="44644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HD PICTURE\4e769802.jpe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1560" y="1131590"/>
            <a:ext cx="352839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14" idx="3"/>
          </p:cNvCxnSpPr>
          <p:nvPr/>
        </p:nvCxnSpPr>
        <p:spPr>
          <a:xfrm flipV="1">
            <a:off x="4644008" y="1891969"/>
            <a:ext cx="3321222" cy="3170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956376" y="134761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供给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39952" y="1851670"/>
            <a:ext cx="938706" cy="938706"/>
          </a:xfrm>
          <a:prstGeom prst="ellipse">
            <a:avLst/>
          </a:prstGeom>
          <a:solidFill>
            <a:srgbClr val="E8E8E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68" y="213970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000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1923678"/>
            <a:ext cx="2016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从需求的角度看，市场规模迅速扩大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4088" y="2715766"/>
            <a:ext cx="2193018" cy="7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从社会分工的角度看，中间商的地位有所提高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64088" y="1131590"/>
            <a:ext cx="19442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从供给的角度看，生产能力不断增强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827760" y="1090733"/>
            <a:ext cx="938706" cy="93870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 dirty="0">
              <a:solidFill>
                <a:schemeClr val="accent3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99792" y="4011910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91880" y="4227934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812360" y="2715766"/>
            <a:ext cx="10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社会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6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73651" y="930674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70496" y="1734620"/>
            <a:ext cx="625731" cy="62573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5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88651" y="3389645"/>
            <a:ext cx="639483" cy="605045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83361" y="436331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4494" y="3999279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1995686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3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7614"/>
            <a:ext cx="4032448" cy="286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8"/>
          <p:cNvSpPr/>
          <p:nvPr/>
        </p:nvSpPr>
        <p:spPr>
          <a:xfrm>
            <a:off x="4572000" y="771550"/>
            <a:ext cx="504056" cy="432048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0072" y="84355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美国企业的营销活动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1275606"/>
            <a:ext cx="4536504" cy="352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营销活动在美国各个行业引起重视的时间是不一样的。通用汽车公司、通用电气公司、西尔斯公司、宝洁公司等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较早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意识到了营销的重要性，其后，在包装消费品、耐用消费品公司、工业设备公司等内部扩展，而钢铁业、化工业、造纸业等行业对于营销的认识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。现在，营销思想已经渗透到各种非营利部门，如学校、医院、警察局、博物馆、交响乐团等，在这些部门得到了不同程度的应用。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572000" y="843558"/>
            <a:ext cx="504056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b="1" dirty="0">
              <a:solidFill>
                <a:srgbClr val="95BC49"/>
              </a:solidFill>
              <a:latin typeface="+mj-lt"/>
            </a:endParaRPr>
          </a:p>
        </p:txBody>
      </p:sp>
      <p:grpSp>
        <p:nvGrpSpPr>
          <p:cNvPr id="15" name="组 42"/>
          <p:cNvGrpSpPr/>
          <p:nvPr/>
        </p:nvGrpSpPr>
        <p:grpSpPr>
          <a:xfrm>
            <a:off x="179512" y="1275606"/>
            <a:ext cx="3962062" cy="3090740"/>
            <a:chOff x="908033" y="1897753"/>
            <a:chExt cx="5465789" cy="419678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8033" y="1897753"/>
              <a:ext cx="5465789" cy="4196785"/>
            </a:xfrm>
            <a:custGeom>
              <a:avLst/>
              <a:gdLst>
                <a:gd name="connsiteX0" fmla="*/ 3333734 w 3796894"/>
                <a:gd name="connsiteY0" fmla="*/ 158827 h 2914704"/>
                <a:gd name="connsiteX1" fmla="*/ 3333734 w 3796894"/>
                <a:gd name="connsiteY1" fmla="*/ 159782 h 2914704"/>
                <a:gd name="connsiteX2" fmla="*/ 154601 w 3796894"/>
                <a:gd name="connsiteY2" fmla="*/ 159782 h 2914704"/>
                <a:gd name="connsiteX3" fmla="*/ 154601 w 3796894"/>
                <a:gd name="connsiteY3" fmla="*/ 2128067 h 2914704"/>
                <a:gd name="connsiteX4" fmla="*/ 3626221 w 3796894"/>
                <a:gd name="connsiteY4" fmla="*/ 2128067 h 2914704"/>
                <a:gd name="connsiteX5" fmla="*/ 3626221 w 3796894"/>
                <a:gd name="connsiteY5" fmla="*/ 2118575 h 2914704"/>
                <a:gd name="connsiteX6" fmla="*/ 3640861 w 3796894"/>
                <a:gd name="connsiteY6" fmla="*/ 2118575 h 2914704"/>
                <a:gd name="connsiteX7" fmla="*/ 3640861 w 3796894"/>
                <a:gd name="connsiteY7" fmla="*/ 158827 h 2914704"/>
                <a:gd name="connsiteX8" fmla="*/ 0 w 3796894"/>
                <a:gd name="connsiteY8" fmla="*/ 0 h 2914704"/>
                <a:gd name="connsiteX9" fmla="*/ 3796894 w 3796894"/>
                <a:gd name="connsiteY9" fmla="*/ 0 h 2914704"/>
                <a:gd name="connsiteX10" fmla="*/ 3796894 w 3796894"/>
                <a:gd name="connsiteY10" fmla="*/ 2914704 h 2914704"/>
                <a:gd name="connsiteX11" fmla="*/ 0 w 3796894"/>
                <a:gd name="connsiteY11" fmla="*/ 2914704 h 29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6894" h="2914704">
                  <a:moveTo>
                    <a:pt x="3333734" y="158827"/>
                  </a:moveTo>
                  <a:lnTo>
                    <a:pt x="3333734" y="159782"/>
                  </a:lnTo>
                  <a:lnTo>
                    <a:pt x="154601" y="159782"/>
                  </a:lnTo>
                  <a:lnTo>
                    <a:pt x="154601" y="2128067"/>
                  </a:lnTo>
                  <a:lnTo>
                    <a:pt x="3626221" y="2128067"/>
                  </a:lnTo>
                  <a:lnTo>
                    <a:pt x="3626221" y="2118575"/>
                  </a:lnTo>
                  <a:lnTo>
                    <a:pt x="3640861" y="2118575"/>
                  </a:lnTo>
                  <a:lnTo>
                    <a:pt x="3640861" y="158827"/>
                  </a:lnTo>
                  <a:close/>
                  <a:moveTo>
                    <a:pt x="0" y="0"/>
                  </a:moveTo>
                  <a:lnTo>
                    <a:pt x="3796894" y="0"/>
                  </a:lnTo>
                  <a:lnTo>
                    <a:pt x="3796894" y="2914704"/>
                  </a:lnTo>
                  <a:lnTo>
                    <a:pt x="0" y="2914704"/>
                  </a:lnTo>
                  <a:close/>
                </a:path>
              </a:pathLst>
            </a:cu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390"/>
            <a:stretch/>
          </p:blipFill>
          <p:spPr>
            <a:xfrm>
              <a:off x="1060506" y="2079524"/>
              <a:ext cx="5142267" cy="2892525"/>
            </a:xfrm>
            <a:prstGeom prst="rect">
              <a:avLst/>
            </a:prstGeom>
          </p:spPr>
        </p:pic>
      </p:grpSp>
      <p:sp>
        <p:nvSpPr>
          <p:cNvPr id="31" name="菱形 30"/>
          <p:cNvSpPr/>
          <p:nvPr/>
        </p:nvSpPr>
        <p:spPr>
          <a:xfrm>
            <a:off x="5868144" y="1275606"/>
            <a:ext cx="1255280" cy="1726816"/>
          </a:xfrm>
          <a:prstGeom prst="diamond">
            <a:avLst/>
          </a:prstGeom>
          <a:solidFill>
            <a:srgbClr val="5F9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F9387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 rot="4320000">
            <a:off x="6766294" y="1952116"/>
            <a:ext cx="1254953" cy="1727265"/>
          </a:xfrm>
          <a:prstGeom prst="diamond">
            <a:avLst/>
          </a:prstGeom>
          <a:solidFill>
            <a:srgbClr val="CF5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 rot="8640000">
            <a:off x="6428778" y="3029837"/>
            <a:ext cx="1255280" cy="1726816"/>
          </a:xfrm>
          <a:prstGeom prst="diamond">
            <a:avLst/>
          </a:prstGeom>
          <a:solidFill>
            <a:srgbClr val="837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 rot="12960000">
            <a:off x="5307507" y="3040005"/>
            <a:ext cx="1255280" cy="1726816"/>
          </a:xfrm>
          <a:prstGeom prst="diamond">
            <a:avLst/>
          </a:prstGeom>
          <a:solidFill>
            <a:srgbClr val="97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 rot="17280000" flipH="1">
            <a:off x="4970318" y="1962284"/>
            <a:ext cx="1254953" cy="1727265"/>
          </a:xfrm>
          <a:prstGeom prst="diamond">
            <a:avLst/>
          </a:prstGeom>
          <a:solidFill>
            <a:srgbClr val="F2C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084168" y="1707654"/>
            <a:ext cx="936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单纯的销售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04248" y="2427734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2.</a:t>
            </a:r>
            <a:r>
              <a:rPr lang="zh-CN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兼有</a:t>
            </a:r>
            <a:endParaRPr lang="en-US" altLang="zh-CN" sz="16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附属职能的销售部门</a:t>
            </a:r>
            <a:endParaRPr lang="zh-CN" altLang="en-US" sz="16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88224" y="3435846"/>
            <a:ext cx="1008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独立的营销部门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08104" y="3435846"/>
            <a:ext cx="936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现代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营销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04048" y="2499742"/>
            <a:ext cx="115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现代营销企业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48064" y="84355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美国企业中的营销部门</a:t>
            </a:r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368</Words>
  <Application>Microsoft Office PowerPoint</Application>
  <PresentationFormat>全屏显示(16:9)</PresentationFormat>
  <Paragraphs>71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jinfeitang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Su</cp:lastModifiedBy>
  <cp:revision>78</cp:revision>
  <dcterms:created xsi:type="dcterms:W3CDTF">2015-11-10T13:42:32Z</dcterms:created>
  <dcterms:modified xsi:type="dcterms:W3CDTF">2018-10-29T00:58:35Z</dcterms:modified>
</cp:coreProperties>
</file>