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27" r:id="rId19"/>
    <p:sldId id="622" r:id="rId20"/>
    <p:sldId id="623" r:id="rId21"/>
    <p:sldId id="399" r:id="rId22"/>
    <p:sldId id="400" r:id="rId23"/>
    <p:sldId id="404" r:id="rId24"/>
    <p:sldId id="402" r:id="rId25"/>
    <p:sldId id="403" r:id="rId26"/>
    <p:sldId id="405" r:id="rId27"/>
    <p:sldId id="401" r:id="rId28"/>
    <p:sldId id="579" r:id="rId29"/>
    <p:sldId id="441" r:id="rId30"/>
    <p:sldId id="443" r:id="rId31"/>
    <p:sldId id="444" r:id="rId32"/>
    <p:sldId id="260" r:id="rId33"/>
    <p:sldId id="477" r:id="rId34"/>
    <p:sldId id="510" r:id="rId35"/>
    <p:sldId id="545" r:id="rId36"/>
    <p:sldId id="511" r:id="rId37"/>
    <p:sldId id="589" r:id="rId38"/>
    <p:sldId id="588" r:id="rId39"/>
    <p:sldId id="591" r:id="rId4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8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zhuanlan.zhihu.com/p/23134551" TargetMode="External"/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v2/style-guide/" TargetMode="External"/><Relationship Id="rId1" Type="http://schemas.openxmlformats.org/officeDocument/2006/relationships/hyperlink" Target="https://juejin.im/post/59fa9257f265da43062a1b0e?utm_source=weibo&amp;utm_campaign=adm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TypeScript的函数参数是比较灵活的，它不像那些早期出现的传统语言那么死板。在TypeScript语言中，函数的形参分为：可选形参、默认形参、剩余参数形参等。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NPM(3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706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Vue 脱坑记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Vue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官方风格指南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awesome-vue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action="ppaction://hlinkfile"/>
              </a:rPr>
              <a:t>Vue 2.0 的建议学习顺序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 :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3892</Words>
  <Application>WPS 演示</Application>
  <PresentationFormat>On-screen Show (4:3)</PresentationFormat>
  <Paragraphs>307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MS PGothic</vt:lpstr>
      <vt:lpstr>Consolas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开发模式</vt:lpstr>
      <vt:lpstr>webpack构建生产环境代码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103</cp:revision>
  <dcterms:created xsi:type="dcterms:W3CDTF">2017-10-22T06:01:00Z</dcterms:created>
  <dcterms:modified xsi:type="dcterms:W3CDTF">2019-08-14T12:49:54Z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2052-10.1.0.7698</vt:lpwstr>
  </property>
</Properties>
</file>