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52" r:id="rId20"/>
    <p:sldId id="627" r:id="rId21"/>
    <p:sldId id="653" r:id="rId22"/>
    <p:sldId id="622" r:id="rId23"/>
    <p:sldId id="623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6" r:id="rId41"/>
    <p:sldId id="591" r:id="rId4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77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://es6.ruanyifeng.com/" TargetMode="External"/><Relationship Id="rId3" Type="http://schemas.openxmlformats.org/officeDocument/2006/relationships/hyperlink" Target="https://zhongsp.gitbooks.io/typescript-handbook/content/" TargetMode="External"/><Relationship Id="rId2" Type="http://schemas.openxmlformats.org/officeDocument/2006/relationships/hyperlink" Target="http://www.typescriptlang.org/docs/handbook/basic-types.html" TargetMode="External"/><Relationship Id="rId1" Type="http://schemas.openxmlformats.org/officeDocument/2006/relationships/hyperlink" Target="https://ts.xcatli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4.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5.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数组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的类型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在 TypeScript 中，数组类型有多种定义方式，比较灵活。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「类型 + 方括号」表示法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let numList: number[] = [1, 1, 2, 3, 5];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二、 数组泛型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let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numList</a:t>
            </a:r>
            <a:r>
              <a:rPr lang="zh-CN" altLang="en-US">
                <a:solidFill>
                  <a:schemeClr val="bg1"/>
                </a:solidFill>
              </a:rPr>
              <a:t>: Array&lt;number&gt; = [1, 1, 2, 3, 5];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三、用接口表示数组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NumberArray 表示：只要 index 的类型是 number，那么值的类型必须是 number。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any 在数组中的应用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一个比较常见的做法是，用 any 表示数组中允许出现任意类型：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let list: any[] = ['Xcat Liu', 25, { website: 'http://xcatliu.com' }];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76145"/>
            <a:ext cx="398081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例子：</a:t>
            </a:r>
            <a:r>
              <a:rPr lang="en-US" altLang="zh-CN">
                <a:solidFill>
                  <a:schemeClr val="bg1"/>
                </a:solidFill>
              </a:rPr>
              <a:t>demo60.ts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demo61.ts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7. 类型断言</a:t>
            </a:r>
            <a:endParaRPr lang="en-US" altLang="zh-CN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类型断言（Type Assertion）可以用来手动指定一个值的类型。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语法：</a:t>
            </a:r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值 或 值 as 类型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 tsx 语法（React 的 jsx 语法的 ts 版）中必须用后一种。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例子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demo70.ts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：将一个联合类型的变量指定为一个更加具体的类型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类型断言的用法如上，在需要断言的变量前加上 &lt;Type&gt; 即可。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类型断言不是类型转换，断言成一个联合类型中不存在的类型是不允许的：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3839210"/>
            <a:ext cx="790448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8.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声明文件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当使用第三方库时，我们需要引用它的声明文件，才能获得对应的代码补全、接口提示等功能。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语法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var 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function 声明全局方法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class 声明全局类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enum 声明全局枚举类型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namespace 声明（含有子属性的）全局对象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interface 和 type 声明全局类型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导出变量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namespace 导出（含有子属性的）对象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default ES6 默认导出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= commonjs 导出模块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as namespace UMD 库声明全局变量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global 扩展全局变量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module 扩展模块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/// &lt;reference /&gt; 三斜线指令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9.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内置对象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ECMAScript 标准提供的内置对象有：Boolean、Error、Date、RegExp 等。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我们可以在 TypeScript 中将变量定义为这些类型：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DOM 和 BOM 的内置对象</a:t>
            </a:r>
            <a:r>
              <a:rPr lang="zh-CN">
                <a:solidFill>
                  <a:schemeClr val="bg1"/>
                </a:solidFill>
                <a:sym typeface="+mn-ea"/>
              </a:rPr>
              <a:t>：Document、HTMLElement、Event、NodeList 等。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中会经常用到这些类型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490980"/>
            <a:ext cx="3809365" cy="1400175"/>
          </a:xfrm>
          <a:prstGeom prst="rect">
            <a:avLst/>
          </a:prstGeom>
        </p:spPr>
      </p:pic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3832860"/>
            <a:ext cx="518096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核心库的定义文件中定义了所有浏览器环境需要用到的类型，并且是预置在 TypeScript 中的。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当你在使用一些常用的方法的时候，TypeScript 实际上已经帮你做了很多类型判断的工作了，比如：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上面的例子中，Math.pow 必须接受两个 number 类型的参数。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2814320"/>
            <a:ext cx="89522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10.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类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传统方法中，JavaScript 通过构造函数实现类的概念，通过原型链实现继承。而在 ES6 中，我们终于迎来了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t</a:t>
            </a:r>
            <a:r>
              <a:rPr>
                <a:solidFill>
                  <a:schemeClr val="bg1"/>
                </a:solidFill>
                <a:sym typeface="+mn-ea"/>
              </a:rPr>
              <a:t>ypeScript 除了实现了所有 ES6 中的类的功能以外，还添加了一些新的用法。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这一节主要介绍类的用法，下一节再介绍如何定义类的类型。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类的概念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虽然 JavaScript 中有类的概念，但是可能大多数 JavaScript 程序员并不是非常熟悉类，这里对类相关的概念做一个简单的介绍。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类(Class)：定义了一件事物的抽象特点，包含它的属性和方法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对象（Object）：类的实例，通过 new 生成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面向对象（OOP）的三大特性：封装、继承、多态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封装（Encapsulation）：将对数据的操作细节隐藏起来，只暴露对外的接口。外界调用端不需要（也不可能）知道细节，就能通过对外提供的接口来访问该对象，同时也保证了外界无法任意更改对象内部的数据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继承（Inheritance）：子类继承父类，子类除了拥有父类的所有特性外，还有一些更具体的特性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多态（Polymorphism）：由继承而产生了相关的不同的类，对同一个方法可以有不同的响应。比如 Cat 和 Dog 都继承自 Animal，但是分别实现了自己的 eat 方法。此时针对某一个实例，我们无需了解它是 Cat 还是 Dog，就可以直接调用 eat 方法，程序会自动判断出来应该如何执行 eat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存取器（getter &amp; setter）：用以改变属性的读取和赋值行为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修饰符（Modifiers）：修饰符是一些关键字，用于限定成员或类型的性质。比如 public 表示公有属性或方法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抽象类（Abstract Class）：抽象类是供其他类继承的基类，抽象类不允许被实例化。抽象类中的抽象方法必须在子类中被实现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接口（Interfaces）：不同类之间公有的属性或方法，可以抽象成一个接口。接口可以被类实现（implements）。一个类只能继承自另一个类，但是可以实现多个接口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ES6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属性和方法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定义类，使用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constructor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生成新实例的时候，会自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动调用构造函数。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类的继承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extends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关键字实现继承，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子类中使用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关键字来调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用父类的构造函数和方法。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3883025"/>
            <a:ext cx="5219700" cy="2819400"/>
          </a:xfrm>
          <a:prstGeom prst="rect">
            <a:avLst/>
          </a:prstGeom>
        </p:spPr>
      </p:pic>
      <p:pic>
        <p:nvPicPr>
          <p:cNvPr id="5" name="图片 4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101090"/>
            <a:ext cx="374332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5570" y="410845"/>
            <a:ext cx="876681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储存器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可以改变属性的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赋值和读取行为：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static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修饰符修饰的方法称为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静态方法，它们不需要实例化，而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是直接通过类来调用：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demo10.ts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732790"/>
            <a:ext cx="3971925" cy="33432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5" y="4382770"/>
            <a:ext cx="49434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中有一些关于类的提案，TypeScript 也实现了它们，这里做一个简单的介绍。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实例属性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ES6 中实例的属性只能通过构造函数中的 this.xxx 来定义，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ES7 提案中可以直接在类里面定义：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静态属性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提案中，可以使用 static 定义一个静态属性：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235" y="1793875"/>
            <a:ext cx="2609850" cy="24669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4389120"/>
            <a:ext cx="27622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TypeScript 中类的用法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TypeScript 可以使用三种访问修饰符（Access Modifiers），分别是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修饰的属性或方法是公有的，可以在任何地方被访问到，默认所有的属性和方法都是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修饰的属性或方法是私有的，不能在声明它的类的外部访问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修饰的属性或方法是受保护的，它和 private 类似，区别是它在子类中也是允许被访问的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需要注意的是，TypeScript 编译之后的代码中，并没有限制 private 属性在外部的可访问性。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上面的例子编译后的代码是：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demo11.ts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709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抽象类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abstract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用于定义抽象类和其中的抽象方法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什么是抽象类？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抽象类是不允许被实例化的，抽象类中的抽象方法必须被子类实现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错误示例：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demo12.ts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612265"/>
            <a:ext cx="46196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15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类的类型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给类加上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TypeScrupt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的类型很简单，与接口类似：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176655"/>
            <a:ext cx="374332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命名空间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在制作大型应用的时候，为了让程序更加有层次感和变量之间不互相干扰，我们可以使用命名空间来构建程序。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命名空间，又称内部模块，被用于组织有些具有内在联系的特性和对象。我们来看一个例子：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demo13.ts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65" y="148399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TypeScript 入门教程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TypeScript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官方教程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TypeScript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非官方教程中文版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  <a:hlinkClick r:id="rId3" action="ppaction://hlinkfile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ES6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入门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hellow.ts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不做介绍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demo30.ts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6049</Words>
  <Application>WPS 演示</Application>
  <PresentationFormat>On-screen Show (4:3)</PresentationFormat>
  <Paragraphs>551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154</cp:revision>
  <dcterms:created xsi:type="dcterms:W3CDTF">2017-10-22T06:01:00Z</dcterms:created>
  <dcterms:modified xsi:type="dcterms:W3CDTF">2019-08-16T04:36:00Z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2052-11.8.2.8053</vt:lpwstr>
  </property>
</Properties>
</file>