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8" r:id="rId4"/>
    <p:sldId id="593" r:id="rId5"/>
    <p:sldId id="293" r:id="rId6"/>
    <p:sldId id="592" r:id="rId7"/>
    <p:sldId id="594" r:id="rId8"/>
    <p:sldId id="619" r:id="rId9"/>
    <p:sldId id="258" r:id="rId10"/>
    <p:sldId id="595" r:id="rId11"/>
    <p:sldId id="621" r:id="rId13"/>
    <p:sldId id="624" r:id="rId14"/>
    <p:sldId id="625" r:id="rId15"/>
    <p:sldId id="626" r:id="rId16"/>
    <p:sldId id="620" r:id="rId17"/>
    <p:sldId id="650" r:id="rId18"/>
    <p:sldId id="651" r:id="rId19"/>
    <p:sldId id="652" r:id="rId20"/>
    <p:sldId id="627" r:id="rId21"/>
    <p:sldId id="653" r:id="rId22"/>
    <p:sldId id="622" r:id="rId23"/>
    <p:sldId id="623" r:id="rId24"/>
    <p:sldId id="399" r:id="rId25"/>
    <p:sldId id="400" r:id="rId26"/>
    <p:sldId id="404" r:id="rId27"/>
    <p:sldId id="402" r:id="rId28"/>
    <p:sldId id="403" r:id="rId29"/>
    <p:sldId id="405" r:id="rId30"/>
    <p:sldId id="401" r:id="rId31"/>
    <p:sldId id="579" r:id="rId32"/>
    <p:sldId id="441" r:id="rId33"/>
    <p:sldId id="443" r:id="rId34"/>
    <p:sldId id="444" r:id="rId35"/>
    <p:sldId id="260" r:id="rId36"/>
    <p:sldId id="477" r:id="rId37"/>
    <p:sldId id="510" r:id="rId38"/>
    <p:sldId id="545" r:id="rId39"/>
    <p:sldId id="511" r:id="rId40"/>
    <p:sldId id="589" r:id="rId41"/>
    <p:sldId id="588" r:id="rId42"/>
    <p:sldId id="591" r:id="rId43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84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odejs.org/e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s://zhuanlan.zhihu.com/p/23134551" TargetMode="External"/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v2/style-guide/" TargetMode="External"/><Relationship Id="rId1" Type="http://schemas.openxmlformats.org/officeDocument/2006/relationships/hyperlink" Target="https://juejin.im/post/59fa9257f265da43062a1b0e?utm_source=weibo&amp;utm_campaign=adm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8729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TypeScript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574223"/>
            <a:ext cx="290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爱波瑞智能研究院内部分享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8533" y="1045547"/>
            <a:ext cx="2465644" cy="246567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类型推论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如果没有明确的指定类型，那么 TypeScript 会依照类型推论（Type Inference）的规则推断出一个类型。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以下代码虽然没有指定类型，但是会在编译的时候报错：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事实上，它等价于：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会在没有明确的指定类型的时候推测出一个类型，这就是类型推论。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如果定义的时候没有赋值，不管之后有没有赋值，都会被推断成 any 类型而完全不被类型检查：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43760"/>
            <a:ext cx="7766050" cy="1501775"/>
          </a:xfrm>
          <a:prstGeom prst="rect">
            <a:avLst/>
          </a:prstGeom>
        </p:spPr>
      </p:pic>
      <p:pic>
        <p:nvPicPr>
          <p:cNvPr id="6" name="图片 5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065270"/>
            <a:ext cx="776605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联合类型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联合类型（Union Types）表示取值可以为多种类型中的一种，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联合类型使用 | 分隔每个类型。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当 TypeScript 不确定一个联合类型的变量到底是哪个类型的时候，我们只能访问此联合类型的所有类型里共有的属性或方法：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95120"/>
            <a:ext cx="3409950" cy="1228725"/>
          </a:xfrm>
          <a:prstGeom prst="rect">
            <a:avLst/>
          </a:prstGeom>
        </p:spPr>
      </p:pic>
      <p:sp>
        <p:nvSpPr>
          <p:cNvPr id="3" name="标题 3"/>
          <p:cNvSpPr/>
          <p:nvPr/>
        </p:nvSpPr>
        <p:spPr>
          <a:xfrm>
            <a:off x="323215" y="3433445"/>
            <a:ext cx="7113270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r>
              <a:rPr lang="en-US" altLang="zh-CN" sz="2800">
                <a:sym typeface="+mn-ea"/>
              </a:rPr>
              <a:t>访问联合类型的属性或方法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7" name="图片 6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676775"/>
            <a:ext cx="7753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0830" y="295275"/>
            <a:ext cx="876681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上例中，length 不是 string 和 number 的共有属性，所以会报错。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访问 string 和 number 的共有属性</a:t>
            </a:r>
            <a:r>
              <a:rPr lang="zh-CN" altLang="en-US">
                <a:solidFill>
                  <a:schemeClr val="bg1"/>
                </a:solidFill>
              </a:rPr>
              <a:t>或者方法</a:t>
            </a:r>
            <a:r>
              <a:rPr lang="en-US" altLang="zh-CN">
                <a:solidFill>
                  <a:schemeClr val="bg1"/>
                </a:solidFill>
              </a:rPr>
              <a:t>是没问题的：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联合类型的变量在被赋值的时候，会根据类型推论的规则推断出一个类型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上例中，第二行的 myFavoriteNumber 被推断成了 string，访问它的 length 属性不会报错。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而第四行的 myFavoriteNumber 被推断成了 number，访问它的 length 属性时就报错了。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66520"/>
            <a:ext cx="4857750" cy="1228725"/>
          </a:xfrm>
          <a:prstGeom prst="rect">
            <a:avLst/>
          </a:prstGeom>
        </p:spPr>
      </p:pic>
      <p:pic>
        <p:nvPicPr>
          <p:cNvPr id="9" name="图片 8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309620"/>
            <a:ext cx="70294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4. 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对象的类型</a:t>
            </a: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接口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 TypeScript 中，我们使用接口（Interfaces）来定义对象的类型。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什么是接口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在面向对象语言中，接口（Interfaces）是一个很重要的概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念，它是对行为的抽象，而具体如何行动需要由类（clas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ses）去实现（implement）。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中的接口是一个非常灵活的概念，除了可用于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对类的一部分行为进行抽象以外，也常用于对「对象的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形状（Shape）」进行描述。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上面的例子中，我们定义了一个接口 Person，接着定义了一个变量 tom，它的类型是 Person。这样，我们就约束了 tom 的形状必须和接口 Person 一致。接口一般首字母大写。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定义的变量比接口少了</a:t>
            </a:r>
            <a:r>
              <a:rPr lang="zh-CN" altLang="en-US">
                <a:solidFill>
                  <a:schemeClr val="bg1"/>
                </a:solidFill>
              </a:rPr>
              <a:t>（多了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一些属性是不允许的：赋值的时候，变量的形状必须和接口的形状保持一致。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902335"/>
            <a:ext cx="2066925" cy="2473960"/>
          </a:xfrm>
          <a:prstGeom prst="rect">
            <a:avLst/>
          </a:prstGeom>
        </p:spPr>
      </p:pic>
      <p:pic>
        <p:nvPicPr>
          <p:cNvPr id="4" name="图片 3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4903470"/>
            <a:ext cx="589915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有时我们希望不要完全匹配一个形状，那么可以用可选属性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任意属性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有时候我们希望一个接口允许有任意的属性，可以使用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如下方式：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注意：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一旦定义了任意属性，那么确定属性和可选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属性的类型都必须是它的类型的子集：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demo40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156335"/>
            <a:ext cx="1885950" cy="2085975"/>
          </a:xfrm>
          <a:prstGeom prst="rect">
            <a:avLst/>
          </a:prstGeom>
        </p:spPr>
      </p:pic>
      <p:pic>
        <p:nvPicPr>
          <p:cNvPr id="5" name="图片 4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45" y="3761740"/>
            <a:ext cx="26092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只读</a:t>
            </a:r>
            <a:r>
              <a:rPr lang="zh-CN" altLang="en-US">
                <a:solidFill>
                  <a:schemeClr val="bg1"/>
                </a:solidFill>
              </a:rPr>
              <a:t>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有时候我们希望对象中的一些字段只能在创建的时候被赋值，那么可以用 readonly 定义只读属性：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687830"/>
            <a:ext cx="62287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5.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数组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的类型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在 TypeScript 中，数组类型有多种定义方式，比较灵活。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一、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「类型 + 方括号」表示法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let numList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number[] = [1, 1, 2, 3, 5];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二、 数组泛型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let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numList</a:t>
            </a:r>
            <a:r>
              <a:rPr lang="zh-CN" altLang="en-US">
                <a:solidFill>
                  <a:schemeClr val="bg1"/>
                </a:solidFill>
              </a:rPr>
              <a:t>: Array&lt;number&gt; = [1, 1, 2, 3, 5];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三、用接口表示数组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NumberArray 表示：只要 index 的类型是 number，那么值的类型必须是 number。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any 在数组中的应用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一个比较常见的做法是，用 any 表示数组中允许出现任意类型：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let list: any[] = ['Xcat Liu', 25, { website: 'http://xcatliu.com' }];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176145"/>
            <a:ext cx="398081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 </a:t>
            </a:r>
            <a:r>
              <a:rPr altLang="zh-CN" sz="2800">
                <a:latin typeface="+mj-ea"/>
              </a:rPr>
              <a:t>TypeScript中的</a:t>
            </a:r>
            <a:r>
              <a:rPr lang="zh-CN" sz="2800">
                <a:latin typeface="+mj-ea"/>
              </a:rPr>
              <a:t>函数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定义函数的三种方式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 函数声明     function add(n1:number,n2:number):number{}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 函数表达式 var add = function(n1:number,n2:number):number{}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箭头函数 var add = (n1:number,n2:number):number=&gt;{}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在TypeScript语言中，函数的形参分为：可选形参、默认形参、剩余参数形参等。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有可选参数的函数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可选参数，就是我们定义形参的时候，可以定义一个可传可不传的参数。这种参数，在定义函数的时候通过?标注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可选参数必须接在必须参数后面。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2. 有默认参数的函数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3. 有剩余参数的函数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rest</a:t>
            </a:r>
            <a:r>
              <a:rPr lang="zh-CN" altLang="en-US">
                <a:solidFill>
                  <a:schemeClr val="bg1"/>
                </a:solidFill>
              </a:rPr>
              <a:t>参数）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剩余参数就是形参是一个数组，传递几个实参过来都可以直接存在形参的数组中</a:t>
            </a:r>
            <a:r>
              <a:rPr lang="zh-CN" altLang="en-US">
                <a:solidFill>
                  <a:schemeClr val="bg1"/>
                </a:solidFill>
              </a:rPr>
              <a:t>，rest 参数只能是最后一个参数</a:t>
            </a:r>
            <a:r>
              <a:rPr lang="en-US" altLang="zh-CN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什么是 TypeScript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</a:rPr>
              <a:t>TypeScript 是 JavaScript 的一个超集，主要提供了类型系统和对 ES6 的支持，它由 Microsoft 开发，代码开源于 GitHub 上。</a:t>
            </a:r>
            <a:endParaRPr sz="2000" dirty="0">
              <a:solidFill>
                <a:srgbClr val="FFFFFF"/>
              </a:solidFill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它可以编译成纯 JavaScript。TypeScript 编译工具可以运行在任何服务器和任何系统上。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6.1 </a:t>
            </a:r>
            <a:r>
              <a:rPr lang="zh-CN" sz="2800">
                <a:latin typeface="+mj-ea"/>
              </a:rPr>
              <a:t>重载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1099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重载允许一个函数接受不同数量或类型的参数时，作出不同的处理。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比如，我们需要实现一个函数 reverse，输入数字 123 的时候，输出反转的数字 321，输入字符串 'hello' 的时候，输出反转的字符串 'olleh'。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利用联合类型，我们可以这么实现：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然而这样有一个缺点，就是不能够精确的表达，输入为数字的时候，输出也应该为数字，输入为字符串的时候，输出也应该为字符串。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658110"/>
            <a:ext cx="6504305" cy="2230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110998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这时，我们可以使用重载定义多个 reverse 的函数类型：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上例中，我们重复定义了多次函数 reverse，前几次都是函数定义，最后一次是函数实现。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注意，TypeScript 会优先从最前面的函数定义开始匹配，所以多个函数定义如果有包含关系，需要优先把精确的定义写在前面。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537335"/>
            <a:ext cx="520954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6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事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件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饰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符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142875"/>
            <a:ext cx="6209665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键值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修饰符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438150"/>
            <a:ext cx="6600190" cy="5981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计算属性</a:t>
            </a:r>
            <a:endParaRPr lang="zh-CN" sz="5200">
              <a:latin typeface="MS PGothic" panose="020B0600070205080204" charset="-128"/>
              <a:cs typeface="MS PGothic" panose="020B0600070205080204" charset="-128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computed </a:t>
            </a:r>
            <a:endParaRPr lang="en-US"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计算属性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对于一些经常需要处理转换的数据，我们应当使用计算属性</a:t>
            </a:r>
            <a:r>
              <a:rPr lang="en-US" alt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(computed)</a:t>
            </a:r>
            <a:endParaRPr lang="en-US" altLang="zh-CN" sz="2400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03505"/>
            <a:ext cx="7430770" cy="66503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组件化应用构建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20459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</a:t>
            </a:r>
            <a:r>
              <a:rPr lang="zh-CN"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可组合的视图组件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3792220"/>
            <a:ext cx="6998970" cy="27724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Vuex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是什么？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 是一个专为 Vue.js 应用程序开发的状态管理模式。它采用集中式存储管理应用的所有组件的状态，并以相应的规则保证状态以一种可预测的方式发生变化。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TypeScript和JavaScript的对比</a:t>
            </a:r>
            <a:endParaRPr 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3145790"/>
            <a:ext cx="75723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EFEF"/>
                </a:solidFill>
              </a:rPr>
              <a:t>“</a:t>
            </a:r>
            <a:r>
              <a:rPr lang="en-US" sz="3600" spc="-5" dirty="0">
                <a:solidFill>
                  <a:srgbClr val="EFEFEF"/>
                </a:solidFill>
              </a:rPr>
              <a:t>Vue</a:t>
            </a:r>
            <a:r>
              <a:rPr lang="zh-CN" altLang="en-US" sz="3600" spc="-5" dirty="0">
                <a:solidFill>
                  <a:srgbClr val="EFEFEF"/>
                </a:solidFill>
              </a:rPr>
              <a:t>组件也并没有想象中那么好用？</a:t>
            </a:r>
            <a:r>
              <a:rPr sz="3600" spc="-5" dirty="0">
                <a:solidFill>
                  <a:srgbClr val="EFEFEF"/>
                </a:solidFill>
              </a:rPr>
              <a:t>”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10" dirty="0">
                <a:latin typeface="Arial" panose="020B0604020202020204"/>
                <a:cs typeface="Arial" panose="020B0604020202020204"/>
              </a:rPr>
              <a:t>常规组件写法的痛点</a:t>
            </a:r>
            <a:endParaRPr lang="zh-CN" altLang="en-US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全局定义 (Global definitions) 强制要求每个 component 中的命名不得重复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2357120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字符串模板 (String templates) 缺乏语法高亮，在 HTML 有多行的时候，需要用到丑陋的 \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不支持 CSS (No CSS support) 意味着当 HTML 和 JavaScript 组件化时，CSS 明显被遗漏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2623820"/>
            <a:ext cx="636524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单文件组件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single-file omponents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36930" y="1913890"/>
            <a:ext cx="45275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单文件组件格式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248920"/>
            <a:ext cx="4678045" cy="6359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75665" y="2560955"/>
            <a:ext cx="452755" cy="173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导入组件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523240"/>
            <a:ext cx="615950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使用单文件格式构建大型应用</a:t>
            </a:r>
            <a:endParaRPr lang="en-US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45" y="14192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项目前端目录及文件构建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(vue-cli)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5445" y="2369820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组件编写与通信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插件使用与文件打包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(webpack)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技术栈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Vue-cli(1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2163445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vue-router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030" y="3686810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ES6(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项目中使用部分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073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NPM(3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570730" y="216344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webpack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7073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Babel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vue-cli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在使用vue-cli之前我们需要安装node.js，利用其提供的npm命令来安装vue-cli。安装node.js只需去其官网下载软件并安装即可，地址为：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https://nodejs.org/en/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845" y="291020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  -g vue-cli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845" y="375094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vue init OnsenUI/vue-cordova-webpack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480" y="459994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cd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5480" y="543242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</a:t>
            </a:r>
            <a:endParaRPr lang="en-US" altLang="zh-CN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开发模式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058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Webpack + vue-loader 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用于处理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单文件组件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810" y="423799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dev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5552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热重载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ESLint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检查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webpack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构建生产环境代码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通过UglifyJS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压缩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js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10" y="499110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build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7901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 html-minifier压缩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将所有组件的CSS提取到单个文件中，并用cssnano进行压缩。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10" y="657225"/>
            <a:ext cx="6934835" cy="3959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一、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增加了代码的可读性和可维护性</a:t>
            </a:r>
            <a:endParaRPr sz="12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endParaRPr lang="en-US" sz="16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类型系统实际上是最好的文档，大部分的函数看看类型的定义就可以知道如何使用了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可以在编译阶段就发现大部分错误，这总比在运行时候出错好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增强了编辑器和 IDE 的功能，包括代码补全、接口提示、跳转到定义、重构等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706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Vue 脱坑记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Vue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官方风格指南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awesome-vue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 action="ppaction://hlinkfile"/>
              </a:rPr>
              <a:t>Vue 2.0 的建议学习顺序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二、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非常包容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773" y="1413310"/>
            <a:ext cx="6059170" cy="34664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是 JavaScript 的超集，.js 文件可以直接重命名为 .ts 即可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即使不显式的定义类型，也能够自动做出类型推论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可以定义从简单到复杂的几乎一切类型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 TypeScript 编译报错，也可以生成 JavaScript 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兼容第三方库，即使第三方库不是用 TypeScript 写的，也可以编写单独的类型文件供 TypeScript 读取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三、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拥有活跃的社区</a:t>
            </a:r>
            <a:endParaRPr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1413510"/>
            <a:ext cx="7414895" cy="15252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大部分第三方库都有提供给 TypeScript 的类型定义文件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Google 开发的 Angular2 就是使用 TypeScript 编写的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拥抱了 ES6 规范，也支持部分 ESNext草案的规范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zh-CN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开发环境的安装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en-US" sz="2000" dirty="0">
                <a:solidFill>
                  <a:srgbClr val="FFFFFF"/>
                </a:solidFill>
                <a:sym typeface="+mn-ea"/>
              </a:rPr>
              <a:t>node</a:t>
            </a:r>
            <a:endParaRPr lang="en-US"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npm install typescript -g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tsc --version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sz="2000" dirty="0">
                <a:solidFill>
                  <a:srgbClr val="FFFFFF"/>
                </a:solidFill>
                <a:sym typeface="+mn-ea"/>
              </a:rPr>
              <a:t>编译指令：</a:t>
            </a:r>
            <a:r>
              <a:rPr sz="2000" dirty="0">
                <a:solidFill>
                  <a:srgbClr val="FFFFFF"/>
                </a:solidFill>
                <a:sym typeface="+mn-ea"/>
              </a:rPr>
              <a:t>tsc hello.ts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altLang="zh-CN" sz="2800">
                <a:latin typeface="+mj-ea"/>
              </a:rPr>
              <a:t>Hello TypeScript</a:t>
            </a:r>
            <a:br>
              <a:rPr lang="en-US" altLang="zh-CN"/>
            </a:b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63315" y="3048000"/>
            <a:ext cx="1823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802130"/>
            <a:ext cx="3489325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3665" y="25514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tsc hello.ts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02130"/>
            <a:ext cx="3432175" cy="2327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590" y="4538980"/>
            <a:ext cx="8766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中，使用 : 指定变量的类型，: 的前后有没有空格都可以。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只会进行静态检查，如果发现有错误，编译的时候就会报错，但是还是会生成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文件，如果要在报错的时候终止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文件的生成，可以在</a:t>
            </a:r>
            <a:r>
              <a:rPr lang="en-US" altLang="zh-CN">
                <a:solidFill>
                  <a:schemeClr val="bg1"/>
                </a:solidFill>
              </a:rPr>
              <a:t>tsconfig.json</a:t>
            </a:r>
            <a:r>
              <a:rPr lang="zh-CN" altLang="en-US">
                <a:solidFill>
                  <a:schemeClr val="bg1"/>
                </a:solidFill>
              </a:rPr>
              <a:t>中配置</a:t>
            </a:r>
            <a:r>
              <a:rPr lang="en-US" altLang="zh-CN">
                <a:solidFill>
                  <a:schemeClr val="bg1"/>
                </a:solidFill>
              </a:rPr>
              <a:t>noEmitOnError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sconfig.json文件中指定了用来编译这个项目的根文件和编译选项。可以通过tsc --init命令创建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en-US" sz="2800">
                <a:latin typeface="+mj-ea"/>
              </a:rPr>
              <a:t>3. </a:t>
            </a:r>
            <a:r>
              <a:rPr altLang="zh-CN" sz="2800">
                <a:latin typeface="+mj-ea"/>
              </a:rPr>
              <a:t>TypeScript中的数据类型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Undefined :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Number:数值类型；支持小数，值为</a:t>
            </a:r>
            <a:r>
              <a:rPr lang="en-US" altLang="zh-CN">
                <a:solidFill>
                  <a:schemeClr val="bg1"/>
                </a:solidFill>
              </a:rPr>
              <a:t>NaN</a:t>
            </a:r>
            <a:r>
              <a:rPr lang="zh-CN" altLang="en-US">
                <a:solidFill>
                  <a:schemeClr val="bg1"/>
                </a:solidFill>
              </a:rPr>
              <a:t>时不会报错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string : 字符串类型;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Boolean: 布尔类型；值只有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enum：枚举类型；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any : 任意类型；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声明一个函数时表示该函数没有返回值，</a:t>
            </a:r>
            <a:r>
              <a:rPr lang="zh-CN" altLang="en-US">
                <a:solidFill>
                  <a:schemeClr val="bg1"/>
                </a:solidFill>
              </a:rPr>
              <a:t>声明一个变量为任意值之后，对它的任何操作，返回的内容的类型都是任意值，未声明的变量按照任意值类型处理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void：空类型；</a:t>
            </a:r>
            <a:r>
              <a:rPr lang="en-US" altLang="zh-CN">
                <a:solidFill>
                  <a:schemeClr val="bg1"/>
                </a:solidFill>
              </a:rPr>
              <a:t>void</a:t>
            </a:r>
            <a:r>
              <a:rPr lang="zh-CN" altLang="en-US">
                <a:solidFill>
                  <a:schemeClr val="bg1"/>
                </a:solidFill>
              </a:rPr>
              <a:t>类型变量只有两个值：</a:t>
            </a:r>
            <a:r>
              <a:rPr lang="en-US" altLang="zh-CN">
                <a:solidFill>
                  <a:schemeClr val="bg1"/>
                </a:solidFill>
              </a:rPr>
              <a:t>undefined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null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Array : 数组类型; 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Tuple : 元祖类型；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Null ：空类型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Tips: undefined 和 null 是所有类型的子类型。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4369</Words>
  <Application>WPS 演示</Application>
  <PresentationFormat>On-screen Show (4:3)</PresentationFormat>
  <Paragraphs>366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Wingdings</vt:lpstr>
      <vt:lpstr>Calibri</vt:lpstr>
      <vt:lpstr>微软雅黑</vt:lpstr>
      <vt:lpstr>Arial Unicode MS</vt:lpstr>
      <vt:lpstr>MS PGothic</vt:lpstr>
      <vt:lpstr>Consolas</vt:lpstr>
      <vt:lpstr>Office Theme</vt:lpstr>
      <vt:lpstr>TypeScript</vt:lpstr>
      <vt:lpstr>PowerPoint 演示文稿</vt:lpstr>
      <vt:lpstr>PowerPoint 演示文稿</vt:lpstr>
      <vt:lpstr>PowerPoint 演示文稿</vt:lpstr>
      <vt:lpstr>二、TypeScript 非常包容</vt:lpstr>
      <vt:lpstr>三、TypeScript 拥有活跃的社区</vt:lpstr>
      <vt:lpstr>PowerPoint 演示文稿</vt:lpstr>
      <vt:lpstr>Hello TypeScript </vt:lpstr>
      <vt:lpstr>3. TypeScript中的数据类型 </vt:lpstr>
      <vt:lpstr>类型推论 </vt:lpstr>
      <vt:lpstr>联合类型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TypeScript中的函数</vt:lpstr>
      <vt:lpstr>6. TypeScript中的函数</vt:lpstr>
      <vt:lpstr>6.1 重载</vt:lpstr>
      <vt:lpstr>PowerPoint 演示文稿</vt:lpstr>
      <vt:lpstr>事 件 修 饰 符</vt:lpstr>
      <vt:lpstr>键值 修饰符</vt:lpstr>
      <vt:lpstr>PowerPoint 演示文稿</vt:lpstr>
      <vt:lpstr>计算属性</vt:lpstr>
      <vt:lpstr>PowerPoint 演示文稿</vt:lpstr>
      <vt:lpstr>PowerPoint 演示文稿</vt:lpstr>
      <vt:lpstr>组件化应用构建</vt:lpstr>
      <vt:lpstr>Vuex是什么？</vt:lpstr>
      <vt:lpstr>“Vue组件也并没有想象中那么好用？”</vt:lpstr>
      <vt:lpstr>常规组件写法的痛点</vt:lpstr>
      <vt:lpstr>PowerPoint 演示文稿</vt:lpstr>
      <vt:lpstr>单文件组件格式</vt:lpstr>
      <vt:lpstr>导入组件</vt:lpstr>
      <vt:lpstr>使用单文件格式构建大型应用</vt:lpstr>
      <vt:lpstr>Vue技术栈</vt:lpstr>
      <vt:lpstr>vue-cli构建</vt:lpstr>
      <vt:lpstr>开发模式</vt:lpstr>
      <vt:lpstr>webpack构建生产环境代码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L.Rain</cp:lastModifiedBy>
  <cp:revision>120</cp:revision>
  <dcterms:created xsi:type="dcterms:W3CDTF">2017-10-22T06:01:00Z</dcterms:created>
  <dcterms:modified xsi:type="dcterms:W3CDTF">2019-08-14T14:44:06Z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2052-10.1.0.7698</vt:lpwstr>
  </property>
</Properties>
</file>