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8" r:id="rId4"/>
    <p:sldId id="293" r:id="rId5"/>
    <p:sldId id="258" r:id="rId6"/>
    <p:sldId id="364" r:id="rId7"/>
    <p:sldId id="399" r:id="rId8"/>
    <p:sldId id="400" r:id="rId9"/>
    <p:sldId id="404" r:id="rId10"/>
    <p:sldId id="402" r:id="rId11"/>
    <p:sldId id="403" r:id="rId12"/>
    <p:sldId id="405" r:id="rId13"/>
    <p:sldId id="401" r:id="rId14"/>
    <p:sldId id="579" r:id="rId15"/>
    <p:sldId id="441" r:id="rId16"/>
    <p:sldId id="443" r:id="rId17"/>
    <p:sldId id="444" r:id="rId18"/>
    <p:sldId id="260" r:id="rId19"/>
    <p:sldId id="477" r:id="rId20"/>
    <p:sldId id="510" r:id="rId21"/>
    <p:sldId id="545" r:id="rId22"/>
    <p:sldId id="511" r:id="rId23"/>
    <p:sldId id="589" r:id="rId24"/>
    <p:sldId id="588" r:id="rId25"/>
    <p:sldId id="591" r:id="rId26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65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795770"/>
          </a:xfrm>
          <a:custGeom>
            <a:avLst/>
            <a:gdLst/>
            <a:ahLst/>
            <a:cxnLst/>
            <a:rect l="l" t="t" r="r" b="b"/>
            <a:pathLst>
              <a:path w="9144000" h="6795770">
                <a:moveTo>
                  <a:pt x="0" y="6795486"/>
                </a:moveTo>
                <a:lnTo>
                  <a:pt x="9143981" y="6795486"/>
                </a:lnTo>
                <a:lnTo>
                  <a:pt x="9143981" y="0"/>
                </a:lnTo>
                <a:lnTo>
                  <a:pt x="0" y="0"/>
                </a:lnTo>
                <a:lnTo>
                  <a:pt x="0" y="6795486"/>
                </a:lnTo>
                <a:close/>
              </a:path>
            </a:pathLst>
          </a:custGeom>
          <a:solidFill>
            <a:srgbClr val="313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8267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62499">
            <a:solidFill>
              <a:srgbClr val="4FBF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8328" y="420946"/>
            <a:ext cx="6747343" cy="763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223" y="2496618"/>
            <a:ext cx="8285552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nodejs.org/en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hyperlink" Target="https://zhuanlan.zhihu.com/p/23134551" TargetMode="External"/><Relationship Id="rId3" Type="http://schemas.openxmlformats.org/officeDocument/2006/relationships/hyperlink" Target="https://github.com/vuejs/awesome-vue" TargetMode="External"/><Relationship Id="rId2" Type="http://schemas.openxmlformats.org/officeDocument/2006/relationships/hyperlink" Target="https://cn.vuejs.org/v2/style-guide/" TargetMode="External"/><Relationship Id="rId1" Type="http://schemas.openxmlformats.org/officeDocument/2006/relationships/hyperlink" Target="https://juejin.im/post/59fa9257f265da43062a1b0e?utm_source=weibo&amp;utm_campaign=admi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659" y="3568197"/>
            <a:ext cx="47809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       </a:t>
            </a:r>
            <a:r>
              <a:rPr sz="3600" spc="-5" dirty="0"/>
              <a:t>V</a:t>
            </a:r>
            <a:r>
              <a:rPr lang="en-US" sz="3600" spc="-5" dirty="0"/>
              <a:t>UE</a:t>
            </a:r>
            <a:endParaRPr lang="en-US" sz="3600" spc="-5" dirty="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9641" y="4345623"/>
            <a:ext cx="2905760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sz="2800" dirty="0">
                <a:solidFill>
                  <a:srgbClr val="ACACAC"/>
                </a:solidFill>
                <a:latin typeface="MS Gothic" panose="020B0609070205080204" charset="-128"/>
                <a:cs typeface="MS Gothic" panose="020B0609070205080204" charset="-128"/>
              </a:rPr>
              <a:t>框架作者：</a:t>
            </a:r>
            <a:r>
              <a:rPr sz="2800" dirty="0">
                <a:solidFill>
                  <a:srgbClr val="ACACAC"/>
                </a:solidFill>
                <a:latin typeface="MS Gothic" panose="020B0609070205080204" charset="-128"/>
                <a:cs typeface="MS Gothic" panose="020B0609070205080204" charset="-128"/>
              </a:rPr>
              <a:t>尤雨溪</a:t>
            </a:r>
            <a:endParaRPr sz="2800">
              <a:latin typeface="MS Gothic" panose="020B0609070205080204" charset="-128"/>
              <a:cs typeface="MS Gothic" panose="020B0609070205080204" charset="-128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9168" y="1051897"/>
            <a:ext cx="2465644" cy="24656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103505"/>
            <a:ext cx="7430770" cy="6650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745" y="2623820"/>
            <a:ext cx="560387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组件</a:t>
            </a:r>
            <a:endParaRPr lang="zh-CN" alt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25063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组件化应用构建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20459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组件系统是 Vue 的另一个重要概念，因为它是一种抽象，允许我们使用小型、独立和通常可复用的组件构建大型应用。仔细想想，几乎任意类型的应用界面都可以抽象为一个组件树</a:t>
            </a:r>
            <a:r>
              <a:rPr lang="zh-CN" sz="2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可组合的视图组件</a:t>
            </a:r>
            <a:endParaRPr 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3792220"/>
            <a:ext cx="6998970" cy="2772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Vuex</a:t>
            </a:r>
            <a:r>
              <a:rPr lang="zh-CN" sz="2800" spc="-10" dirty="0">
                <a:latin typeface="Arial" panose="020B0604020202020204"/>
                <a:cs typeface="Arial" panose="020B0604020202020204"/>
              </a:rPr>
              <a:t>是什么？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8409305" cy="1306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Vuex 是一个专为 Vue.js 应用程序开发的状态管理模式。它采用集中式存储管理应用的所有组件的状态，并以相应的规则保证状态以一种可预测的方式发生变化。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95" y="3145790"/>
            <a:ext cx="75723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EFEF"/>
                </a:solidFill>
              </a:rPr>
              <a:t>“</a:t>
            </a:r>
            <a:r>
              <a:rPr lang="en-US" sz="3600" spc="-5" dirty="0">
                <a:solidFill>
                  <a:srgbClr val="EFEFEF"/>
                </a:solidFill>
              </a:rPr>
              <a:t>Vue</a:t>
            </a:r>
            <a:r>
              <a:rPr lang="zh-CN" altLang="en-US" sz="3600" spc="-5" dirty="0">
                <a:solidFill>
                  <a:srgbClr val="EFEFEF"/>
                </a:solidFill>
              </a:rPr>
              <a:t>组件也并没有想象中那么好用？</a:t>
            </a:r>
            <a:r>
              <a:rPr sz="3600" spc="-5" dirty="0">
                <a:solidFill>
                  <a:srgbClr val="EFEFEF"/>
                </a:solidFill>
              </a:rPr>
              <a:t>”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10" dirty="0">
                <a:latin typeface="Arial" panose="020B0604020202020204"/>
                <a:cs typeface="Arial" panose="020B0604020202020204"/>
              </a:rPr>
              <a:t>常规组件写法的痛点</a:t>
            </a:r>
            <a:endParaRPr lang="zh-CN" altLang="en-US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8409305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全局定义 (Global definitions) 强制要求每个 component 中的命名不得重复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2357120"/>
            <a:ext cx="840994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字符串模板 (String templates) 缺乏语法高亮，在 HTML 有多行的时候，需要用到丑陋的 \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3392805"/>
            <a:ext cx="840994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不支持 CSS (No CSS support) 意味着当 HTML 和 JavaScript 组件化时，CSS 明显被遗漏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2623820"/>
            <a:ext cx="636524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单文件组件</a:t>
            </a:r>
            <a:endParaRPr lang="zh-CN" alt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single-file omponents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36930" y="1913890"/>
            <a:ext cx="452755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单文件组件格式</a:t>
            </a:r>
            <a:endParaRPr lang="en-US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0195" y="248920"/>
            <a:ext cx="4678045" cy="6359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75665" y="2560955"/>
            <a:ext cx="452755" cy="173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导入组件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523240"/>
            <a:ext cx="615950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使用单文件格式构建大型应用</a:t>
            </a:r>
            <a:endParaRPr lang="en-US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445" y="14192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项目前端目录及文件构建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(vue-cli)</a:t>
            </a:r>
            <a:endParaRPr 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5445" y="2369820"/>
            <a:ext cx="840994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组件编写与通信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3392805"/>
            <a:ext cx="840994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插件使用与文件打包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(webpack)</a:t>
            </a:r>
            <a:endParaRPr 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Vue.js</a:t>
            </a:r>
            <a:r>
              <a:rPr lang="zh-CN" altLang="en-US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是什么</a:t>
            </a: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800" dirty="0">
                <a:solidFill>
                  <a:srgbClr val="FFFFFF"/>
                </a:solidFill>
              </a:rPr>
              <a:t>Vue.js (读音 /vjuː/，类似于 view) 是一套构建用户界面的渐进式框架。与其他重量级框架不同的是，Vue 采用自底向上增量开发的设计。Vue 的核心库只关注视图层，它不仅易于上手，还便于与第三方库或既有项目整合。另一方面，当与单文件组件和 Vue 生态系统支持的库结合使用时，Vue 也完全能够为复杂的单页应用程序提供驱动。</a:t>
            </a:r>
            <a:endParaRPr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</a:t>
            </a:r>
            <a:r>
              <a:rPr lang="zh-CN" sz="2800" spc="-10" dirty="0">
                <a:latin typeface="Arial" panose="020B0604020202020204"/>
                <a:cs typeface="Arial" panose="020B0604020202020204"/>
              </a:rPr>
              <a:t>技术栈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Vue-cli(1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条命令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2163445"/>
            <a:ext cx="420370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vue-router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29051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Vuex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030" y="3686810"/>
            <a:ext cx="420370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ES6(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项目中使用部分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570730" y="14192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NPM(3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条命令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570730" y="216344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webpack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4570730" y="29051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Babel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latin typeface="Arial" panose="020B0604020202020204"/>
                <a:cs typeface="Arial" panose="020B0604020202020204"/>
              </a:rPr>
              <a:t>vue-cli</a:t>
            </a: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构建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8590"/>
            <a:ext cx="8409305" cy="1306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在使用vue-cli之前我们需要安装node.js，利用其提供的npm命令来安装vue-cli。安装node.js只需去其官网下载软件并安装即可，地址为：</a:t>
            </a: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https://nodejs.org/en/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845" y="291020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install  -g vue-cli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845" y="375094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vue init OnsenUI/vue-cordova-webpack hello-world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5480" y="459994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cd hello-world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5480" y="543242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install</a:t>
            </a:r>
            <a:endParaRPr lang="en-US" altLang="zh-CN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开发模式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030" y="140589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Webpack + vue-loader 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用于处理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单文件组件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4810" y="423799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run dev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225552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热重载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31451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ESLint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检查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latin typeface="Arial" panose="020B0604020202020204"/>
                <a:cs typeface="Arial" panose="020B0604020202020204"/>
              </a:rPr>
              <a:t>webpack</a:t>
            </a: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构建生产环境代码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859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通过UglifyJS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压缩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js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810" y="499110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run build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227901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通过 html-minifier压缩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3145155"/>
            <a:ext cx="8409305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将所有组件的CSS提取到单个文件中，并用cssnano进行压缩。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506095"/>
            <a:ext cx="63652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最后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030" y="14706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Vue 脱坑记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665" y="23850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file"/>
              </a:rPr>
              <a:t>Vue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file"/>
              </a:rPr>
              <a:t>官方风格指南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32353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action="ppaction://hlinkfile"/>
              </a:rPr>
              <a:t>awesome-vue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67665" y="40722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 tooltip="" action="ppaction://hlinkfile"/>
              </a:rPr>
              <a:t>Vue 2.0 的建议学习顺序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652166"/>
            <a:ext cx="20288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</a:t>
            </a:r>
            <a:r>
              <a:rPr lang="zh-CN" altLang="en-US" sz="2800" spc="-10" dirty="0">
                <a:latin typeface="Arial" panose="020B0604020202020204"/>
                <a:cs typeface="Arial" panose="020B0604020202020204"/>
              </a:rPr>
              <a:t>的特点</a:t>
            </a:r>
            <a:endParaRPr lang="zh-CN" altLang="en-US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112649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响应式的数据绑定</a:t>
            </a:r>
            <a:endParaRPr lang="zh-CN" sz="2400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424815" indent="-412115">
              <a:lnSpc>
                <a:spcPct val="100000"/>
              </a:lnSpc>
              <a:spcBef>
                <a:spcPts val="1470"/>
              </a:spcBef>
              <a:buChar char="●"/>
              <a:tabLst>
                <a:tab pos="424815" algn="l"/>
                <a:tab pos="425450" algn="l"/>
              </a:tabLst>
            </a:pPr>
            <a:r>
              <a:rPr lang="zh-CN" sz="2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可组合的视图组件</a:t>
            </a:r>
            <a:endParaRPr 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 descr="3740601553-58159ee345f6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785" y="3053715"/>
            <a:ext cx="5331460" cy="3153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lang="zh-CN" altLang="zh-CN" sz="2800">
                <a:latin typeface="+mj-ea"/>
              </a:rPr>
              <a:t>文本插值</a:t>
            </a:r>
            <a:r>
              <a:rPr lang="en-US" altLang="zh-CN" sz="2800">
                <a:latin typeface="+mj-ea"/>
              </a:rPr>
              <a:t>DEMO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1334135"/>
            <a:ext cx="8415020" cy="37769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3350" y="2218055"/>
            <a:ext cx="1506220" cy="242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endParaRPr 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令</a:t>
            </a:r>
            <a:endParaRPr lang="zh-CN" sz="5200">
              <a:latin typeface="MS PGothic" panose="020B0600070205080204" charset="-128"/>
              <a:cs typeface="MS PGothic" panose="020B0600070205080204" charset="-128"/>
            </a:endParaRPr>
          </a:p>
          <a:p>
            <a:pPr algn="ctr">
              <a:lnSpc>
                <a:spcPts val="6230"/>
              </a:lnSpc>
            </a:pP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0" y="760730"/>
            <a:ext cx="1541780" cy="5336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60" y="2345690"/>
            <a:ext cx="45275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事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件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修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饰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符</a:t>
            </a:r>
            <a:endParaRPr lang="en-US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345" y="142875"/>
            <a:ext cx="6209665" cy="6571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030" y="2345690"/>
            <a:ext cx="45275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键值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修饰符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675" y="438150"/>
            <a:ext cx="6600190" cy="5981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745" y="2623820"/>
            <a:ext cx="560387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计算属性</a:t>
            </a:r>
            <a:endParaRPr lang="zh-CN" sz="5200">
              <a:latin typeface="MS PGothic" panose="020B0600070205080204" charset="-128"/>
              <a:cs typeface="MS PGothic" panose="020B0600070205080204" charset="-128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computed </a:t>
            </a:r>
            <a:endParaRPr lang="en-US"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25063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计算属性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对于一些经常需要处理转换的数据，我们应当使用计算属性</a:t>
            </a:r>
            <a:r>
              <a:rPr lang="en-US" alt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(computed)</a:t>
            </a:r>
            <a:endParaRPr lang="en-US" altLang="zh-CN" sz="2400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CF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WPS 演示</Application>
  <PresentationFormat>On-screen Show (4:3)</PresentationFormat>
  <Paragraphs>125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Courier New</vt:lpstr>
      <vt:lpstr>Arial</vt:lpstr>
      <vt:lpstr>MS Gothic</vt:lpstr>
      <vt:lpstr>Times New Roman</vt:lpstr>
      <vt:lpstr>MS PGothic</vt:lpstr>
      <vt:lpstr>Calibri</vt:lpstr>
      <vt:lpstr>微软雅黑</vt:lpstr>
      <vt:lpstr>Arial Unicode MS</vt:lpstr>
      <vt:lpstr>Consolas</vt:lpstr>
      <vt:lpstr>Office Theme</vt:lpstr>
      <vt:lpstr>       VUE</vt:lpstr>
      <vt:lpstr>PowerPoint 演示文稿</vt:lpstr>
      <vt:lpstr>Vue的特点</vt:lpstr>
      <vt:lpstr>文本插值DEMO </vt:lpstr>
      <vt:lpstr>PowerPoint 演示文稿</vt:lpstr>
      <vt:lpstr>事 件 修 饰 符</vt:lpstr>
      <vt:lpstr>键值 修饰符</vt:lpstr>
      <vt:lpstr>PowerPoint 演示文稿</vt:lpstr>
      <vt:lpstr>计算属性</vt:lpstr>
      <vt:lpstr>PowerPoint 演示文稿</vt:lpstr>
      <vt:lpstr>PowerPoint 演示文稿</vt:lpstr>
      <vt:lpstr>组件化应用构建</vt:lpstr>
      <vt:lpstr>Vuex是什么？</vt:lpstr>
      <vt:lpstr>“Vue组件也并没有想象中那么好用？”</vt:lpstr>
      <vt:lpstr>常规组件写法的痛点</vt:lpstr>
      <vt:lpstr>PowerPoint 演示文稿</vt:lpstr>
      <vt:lpstr>单文件组件格式</vt:lpstr>
      <vt:lpstr>导入组件</vt:lpstr>
      <vt:lpstr>使用单文件格式构建大型应用</vt:lpstr>
      <vt:lpstr>Vue技术栈</vt:lpstr>
      <vt:lpstr>vue-cli构建</vt:lpstr>
      <vt:lpstr>开发模式</vt:lpstr>
      <vt:lpstr>webpack构建生产环境代码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VUE</dc:title>
  <dc:creator/>
  <cp:lastModifiedBy>bxy29</cp:lastModifiedBy>
  <cp:revision>50</cp:revision>
  <dcterms:created xsi:type="dcterms:W3CDTF">2017-10-22T06:01:00Z</dcterms:created>
  <dcterms:modified xsi:type="dcterms:W3CDTF">2017-11-08T06:32:25Z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2017-10-22T00:00:00Z</vt:filetime>
  </property>
  <property fmtid="{D5CDD505-2E9C-101B-9397-08002B2CF9AE}" pid="4" name="KSOProductBuildVer">
    <vt:lpwstr>2052-10.1.0.6930</vt:lpwstr>
  </property>
</Properties>
</file>