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装饰者模式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5333" y="2463181"/>
            <a:ext cx="6933334" cy="2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装饰者模式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2952" y="1748895"/>
            <a:ext cx="7438096" cy="42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组合模式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0571" y="2039372"/>
            <a:ext cx="6942858" cy="364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组合模式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2000" y="2406038"/>
            <a:ext cx="7200000" cy="29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组合模式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6285" y="2334610"/>
            <a:ext cx="6971429" cy="30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组合模式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9619" y="1639372"/>
            <a:ext cx="7304762" cy="444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组合模式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6285" y="1877467"/>
            <a:ext cx="6971429" cy="39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组合模式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8666" y="2296514"/>
            <a:ext cx="7266667" cy="31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组合模式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6761" y="1906038"/>
            <a:ext cx="7390477" cy="39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组合模式</a:t>
            </a:r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3428" y="2158419"/>
            <a:ext cx="7457143" cy="340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外观模式</a:t>
            </a:r>
            <a:endParaRPr lang="zh-CN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8190" y="2063181"/>
            <a:ext cx="7247620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463" y="1990725"/>
            <a:ext cx="7075487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装饰者模式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装饰者模式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7714" y="1910800"/>
            <a:ext cx="7228572" cy="39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装饰者模式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6285" y="2763181"/>
            <a:ext cx="7171429" cy="22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装饰者模式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476" y="2758419"/>
            <a:ext cx="7419048" cy="220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装饰者模式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49264"/>
            <a:ext cx="8229600" cy="402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装饰者模式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5333" y="1777467"/>
            <a:ext cx="7933334" cy="41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装饰者模式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3904" y="2034610"/>
            <a:ext cx="6676191" cy="36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装饰者模式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38666" y="1882229"/>
            <a:ext cx="4466667" cy="396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40</Words>
  <PresentationFormat>全屏显示(4:3)</PresentationFormat>
  <Paragraphs>19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装饰者模式</vt:lpstr>
      <vt:lpstr>装饰者模式</vt:lpstr>
      <vt:lpstr>装饰者模式</vt:lpstr>
      <vt:lpstr>装饰者模式</vt:lpstr>
      <vt:lpstr>装饰者模式</vt:lpstr>
      <vt:lpstr>装饰者模式</vt:lpstr>
      <vt:lpstr>装饰者模式</vt:lpstr>
      <vt:lpstr>装饰者模式</vt:lpstr>
      <vt:lpstr>装饰者模式</vt:lpstr>
      <vt:lpstr>装饰者模式</vt:lpstr>
      <vt:lpstr>组合模式</vt:lpstr>
      <vt:lpstr>组合模式</vt:lpstr>
      <vt:lpstr>组合模式</vt:lpstr>
      <vt:lpstr>组合模式</vt:lpstr>
      <vt:lpstr>组合模式</vt:lpstr>
      <vt:lpstr>组合模式</vt:lpstr>
      <vt:lpstr>组合模式</vt:lpstr>
      <vt:lpstr>组合模式</vt:lpstr>
      <vt:lpstr>外观模式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28</cp:revision>
  <dcterms:created xsi:type="dcterms:W3CDTF">2020-06-06T06:59:09Z</dcterms:created>
  <dcterms:modified xsi:type="dcterms:W3CDTF">2020-06-07T08:14:24Z</dcterms:modified>
</cp:coreProperties>
</file>