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1990725"/>
            <a:ext cx="7075487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7714" y="1910800"/>
            <a:ext cx="7228572" cy="39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6285" y="2763181"/>
            <a:ext cx="7171429" cy="22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476" y="2758419"/>
            <a:ext cx="7419048" cy="22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49264"/>
            <a:ext cx="8229600" cy="402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5333" y="1777467"/>
            <a:ext cx="7933334" cy="41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3904" y="2034610"/>
            <a:ext cx="6676191" cy="36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8666" y="1882229"/>
            <a:ext cx="4466667" cy="39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装饰者模式</a:t>
            </a:r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2952" y="1748895"/>
            <a:ext cx="7438096" cy="42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PresentationFormat>全屏显示(4:3)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装饰者模式</vt:lpstr>
      <vt:lpstr>装饰者模式</vt:lpstr>
      <vt:lpstr>装饰者模式</vt:lpstr>
      <vt:lpstr>装饰者模式</vt:lpstr>
      <vt:lpstr>装饰者模式</vt:lpstr>
      <vt:lpstr>装饰者模式</vt:lpstr>
      <vt:lpstr>装饰者模式</vt:lpstr>
      <vt:lpstr>装饰者模式</vt:lpstr>
      <vt:lpstr>装饰者模式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14</cp:revision>
  <dcterms:created xsi:type="dcterms:W3CDTF">2020-06-06T06:59:09Z</dcterms:created>
  <dcterms:modified xsi:type="dcterms:W3CDTF">2020-06-07T01:45:47Z</dcterms:modified>
</cp:coreProperties>
</file>