
<file path=[Content_Types].xml><?xml version="1.0" encoding="utf-8"?>
<Types xmlns="http://schemas.openxmlformats.org/package/2006/content-types"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601h7w5HcugCU+CVPobgC2E9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99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3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4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219202" y="1682200"/>
            <a:ext cx="983790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HW9_LSD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097280" y="-2591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LSD stands for Longest Shortest Distance …</a:t>
            </a:r>
            <a:endParaRPr sz="4400"/>
          </a:p>
        </p:txBody>
      </p:sp>
      <p:sp>
        <p:nvSpPr>
          <p:cNvPr id="107" name="Google Shape;107;p2"/>
          <p:cNvSpPr/>
          <p:nvPr/>
        </p:nvSpPr>
        <p:spPr>
          <a:xfrm>
            <a:off x="1911968" y="54005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2"/>
          <p:cNvGrpSpPr/>
          <p:nvPr/>
        </p:nvGrpSpPr>
        <p:grpSpPr>
          <a:xfrm>
            <a:off x="3230652" y="2001717"/>
            <a:ext cx="5730695" cy="3583458"/>
            <a:chOff x="2946873" y="2186383"/>
            <a:chExt cx="5730695" cy="3583458"/>
          </a:xfrm>
        </p:grpSpPr>
        <p:pic>
          <p:nvPicPr>
            <p:cNvPr id="109" name="Google Shape;109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46873" y="2186383"/>
              <a:ext cx="5730695" cy="35834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22971" y="3098183"/>
              <a:ext cx="1378497" cy="14357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097280" y="-2591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Assignment Requirement: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1121236" y="1611983"/>
            <a:ext cx="10058400" cy="3616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indent="0">
              <a:spcBef>
                <a:spcPts val="1400"/>
              </a:spcBef>
              <a:buSzPts val="200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典典是一位探險家，有一天他收到了一張來自魔法森林的魔法地圖，典典超勇的，他想走遍整個魔法森林，可惜森林太大了，同時他也不想走太多繞路的路徑，於是他決定走一條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最長的最短路徑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最長的最短路徑：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graph G = (V, E), find </a:t>
            </a:r>
            <a:r>
              <a:rPr lang="en-US" altLang="zh-TW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sz="1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TW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d(u, v), where d(</a:t>
            </a:r>
            <a:r>
              <a:rPr lang="en-US" altLang="zh-TW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denotes the shortest path length between node u and node v, for all possible u, v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this home work, You may use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java.util.collections</a:t>
            </a:r>
            <a:r>
              <a:rPr lang="zh-TW" altLang="en-US" sz="1800" dirty="0">
                <a:latin typeface="Times New Roman" panose="02020603050405020304" pitchFamily="18" charset="0"/>
                <a:ea typeface="PMingLiU"/>
                <a:cs typeface="Times New Roman" panose="02020603050405020304" pitchFamily="18" charset="0"/>
                <a:sym typeface="PMingLiU"/>
              </a:rPr>
              <a:t>、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java.util.ArrayList</a:t>
            </a:r>
            <a:r>
              <a:rPr lang="en-US" altLang="zh-TW" sz="1800" dirty="0">
                <a:latin typeface="Times New Roman" panose="02020603050405020304" pitchFamily="18" charset="0"/>
                <a:ea typeface="PMingLiU"/>
                <a:cs typeface="Times New Roman" panose="02020603050405020304" pitchFamily="18" charset="0"/>
                <a:sym typeface="PMingLiU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PMingLiU"/>
                <a:cs typeface="Times New Roman" panose="02020603050405020304" pitchFamily="18" charset="0"/>
                <a:sym typeface="PMingLiU"/>
              </a:rPr>
              <a:t>、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java.util.Stack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 java.util.*  is not allowed.)</a:t>
            </a: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244491" y="5009078"/>
            <a:ext cx="6351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[[0,1][0,2][0,4][1,3][1,4][2,5][6,7]]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012364" y="4673753"/>
            <a:ext cx="17992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911968" y="54005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012364" y="5394524"/>
            <a:ext cx="50226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8613" y="4374575"/>
            <a:ext cx="36290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mo-fa-sen-lin">
            <a:hlinkClick r:id="" action="ppaction://media"/>
            <a:extLst>
              <a:ext uri="{FF2B5EF4-FFF2-40B4-BE49-F238E27FC236}">
                <a16:creationId xmlns:a16="http://schemas.microsoft.com/office/drawing/2014/main" id="{F9C869B8-069D-4742-AF93-99BA099756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8387000" y="-1524000"/>
            <a:ext cx="609600" cy="609600"/>
          </a:xfrm>
          <a:prstGeom prst="rect">
            <a:avLst/>
          </a:prstGeom>
        </p:spPr>
      </p:pic>
      <p:sp>
        <p:nvSpPr>
          <p:cNvPr id="10" name="Google Shape;120;p3">
            <a:extLst>
              <a:ext uri="{FF2B5EF4-FFF2-40B4-BE49-F238E27FC236}">
                <a16:creationId xmlns:a16="http://schemas.microsoft.com/office/drawing/2014/main" id="{8576847B-7719-413B-9964-7EF75C2EB062}"/>
              </a:ext>
            </a:extLst>
          </p:cNvPr>
          <p:cNvSpPr txBox="1"/>
          <p:nvPr/>
        </p:nvSpPr>
        <p:spPr>
          <a:xfrm>
            <a:off x="-5740818" y="5394524"/>
            <a:ext cx="50226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39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9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191</Words>
  <Application>Microsoft Office PowerPoint</Application>
  <PresentationFormat>寬螢幕</PresentationFormat>
  <Paragraphs>10</Paragraphs>
  <Slides>3</Slides>
  <Notes>3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Times New Roman</vt:lpstr>
      <vt:lpstr>回顧</vt:lpstr>
      <vt:lpstr>HW9_LSD</vt:lpstr>
      <vt:lpstr>LSD stands for Longest Shortest Distance …</vt:lpstr>
      <vt:lpstr>Assignment Requirement: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HW9_LSD</dc:title>
  <dc:creator>qq</dc:creator>
  <cp:lastModifiedBy>子安 林</cp:lastModifiedBy>
  <cp:revision>6</cp:revision>
  <dcterms:created xsi:type="dcterms:W3CDTF">2021-03-31T07:36:18Z</dcterms:created>
  <dcterms:modified xsi:type="dcterms:W3CDTF">2023-05-10T03:10:47Z</dcterms:modified>
</cp:coreProperties>
</file>