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8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autoTitleDeleted val="1"/>
    <c:plotArea>
      <c:layout>
        <c:manualLayout>
          <c:layoutTarget val="inner"/>
          <c:xMode val="edge"/>
          <c:yMode val="edge"/>
          <c:x val="0.18108353802713451"/>
          <c:y val="7.6419126406281707E-2"/>
          <c:w val="0.79559284681251552"/>
          <c:h val="0.778110729201556"/>
        </c:manualLayout>
      </c:layout>
      <c:barChart>
        <c:barDir val="col"/>
        <c:grouping val="stacked"/>
        <c:ser>
          <c:idx val="0"/>
          <c:order val="0"/>
          <c:tx>
            <c:strRef>
              <c:f>'Sheet1'!$B$1</c:f>
              <c:strCache>
                <c:ptCount val="1"/>
                <c:pt idx="0">
                  <c:v>Gender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2499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3277</a:t>
                    </a:r>
                  </a:p>
                </c:rich>
              </c:tx>
              <c:showVal val="1"/>
            </c:dLbl>
            <c:showVal val="1"/>
          </c:dLbls>
          <c:cat>
            <c:strRef>
              <c:f>'Sheet1'!$A$2:$A$3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'Sheet1'!$B$2:$B$3</c:f>
              <c:numCache>
                <c:formatCode>General</c:formatCode>
                <c:ptCount val="2"/>
                <c:pt idx="0">
                  <c:v>2455</c:v>
                </c:pt>
                <c:pt idx="1">
                  <c:v>3223</c:v>
                </c:pt>
              </c:numCache>
            </c:numRef>
          </c:val>
        </c:ser>
        <c:dLbls>
          <c:showVal val="1"/>
        </c:dLbls>
        <c:gapWidth val="75"/>
        <c:overlap val="100"/>
        <c:axId val="55745536"/>
        <c:axId val="58462976"/>
      </c:barChart>
      <c:catAx>
        <c:axId val="55745536"/>
        <c:scaling>
          <c:orientation val="minMax"/>
        </c:scaling>
        <c:axPos val="b"/>
        <c:majorTickMark val="none"/>
        <c:tickLblPos val="nextTo"/>
        <c:crossAx val="58462976"/>
        <c:crosses val="autoZero"/>
        <c:auto val="1"/>
        <c:lblAlgn val="ctr"/>
        <c:lblOffset val="100"/>
      </c:catAx>
      <c:valAx>
        <c:axId val="58462976"/>
        <c:scaling>
          <c:orientation val="minMax"/>
        </c:scaling>
        <c:axPos val="l"/>
        <c:numFmt formatCode="General" sourceLinked="1"/>
        <c:majorTickMark val="none"/>
        <c:tickLblPos val="nextTo"/>
        <c:crossAx val="557455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904547645829989"/>
          <c:y val="7.7101469069119882E-2"/>
          <c:w val="0.28855627740410023"/>
          <c:h val="0.12446548018171245"/>
        </c:manualLayout>
      </c:layout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C2F36-43DB-4341-8DB2-9127A91F06A3}" type="doc">
      <dgm:prSet loTypeId="urn:microsoft.com/office/officeart/2005/8/layout/venn2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D419663-780A-4D0A-91B5-6886DCCFE14E}">
      <dgm:prSet phldrT="[Text]"/>
      <dgm:spPr/>
      <dgm:t>
        <a:bodyPr/>
        <a:lstStyle/>
        <a:p>
          <a:pPr algn="ctr"/>
          <a:r>
            <a:rPr lang="en-US"/>
            <a:t>Total patient: 12664</a:t>
          </a:r>
        </a:p>
      </dgm:t>
    </dgm:pt>
    <dgm:pt modelId="{190DBE25-AE11-427A-8C9F-9E456B0D4381}" type="parTrans" cxnId="{4B42927A-A610-478C-AC58-7DA8437E4299}">
      <dgm:prSet/>
      <dgm:spPr/>
      <dgm:t>
        <a:bodyPr/>
        <a:lstStyle/>
        <a:p>
          <a:pPr algn="ctr"/>
          <a:endParaRPr lang="en-US"/>
        </a:p>
      </dgm:t>
    </dgm:pt>
    <dgm:pt modelId="{A3814C27-C927-45D0-850F-6C73D66A63BF}" type="sibTrans" cxnId="{4B42927A-A610-478C-AC58-7DA8437E4299}">
      <dgm:prSet/>
      <dgm:spPr/>
      <dgm:t>
        <a:bodyPr/>
        <a:lstStyle/>
        <a:p>
          <a:pPr algn="ctr"/>
          <a:endParaRPr lang="en-US"/>
        </a:p>
      </dgm:t>
    </dgm:pt>
    <dgm:pt modelId="{9C00C694-F37A-4890-8908-FA951E74DD52}">
      <dgm:prSet phldrT="[Text]"/>
      <dgm:spPr/>
      <dgm:t>
        <a:bodyPr/>
        <a:lstStyle/>
        <a:p>
          <a:pPr algn="ctr"/>
          <a:r>
            <a:rPr lang="en-US"/>
            <a:t>Epilepsy patient: 5786</a:t>
          </a:r>
        </a:p>
      </dgm:t>
    </dgm:pt>
    <dgm:pt modelId="{91D2705D-F0F9-42BA-B9F7-350D8CEE1CD6}" type="parTrans" cxnId="{FCB389E3-670F-4B7C-807F-86559306FF57}">
      <dgm:prSet/>
      <dgm:spPr/>
      <dgm:t>
        <a:bodyPr/>
        <a:lstStyle/>
        <a:p>
          <a:pPr algn="ctr"/>
          <a:endParaRPr lang="en-US"/>
        </a:p>
      </dgm:t>
    </dgm:pt>
    <dgm:pt modelId="{341B6899-3278-4749-AEAF-BFB121A91A59}" type="sibTrans" cxnId="{FCB389E3-670F-4B7C-807F-86559306FF57}">
      <dgm:prSet/>
      <dgm:spPr/>
      <dgm:t>
        <a:bodyPr/>
        <a:lstStyle/>
        <a:p>
          <a:pPr algn="ctr"/>
          <a:endParaRPr lang="en-US"/>
        </a:p>
      </dgm:t>
    </dgm:pt>
    <dgm:pt modelId="{8AE1A6A4-4B25-488F-9C1E-D8B5CE32EA2D}">
      <dgm:prSet phldrT="[Text]"/>
      <dgm:spPr/>
      <dgm:t>
        <a:bodyPr/>
        <a:lstStyle/>
        <a:p>
          <a:pPr algn="ctr"/>
          <a:r>
            <a:rPr lang="en-US"/>
            <a:t>AED &gt;=2: 2537</a:t>
          </a:r>
        </a:p>
      </dgm:t>
    </dgm:pt>
    <dgm:pt modelId="{8294089B-CE23-4417-B819-5217CCF286ED}" type="parTrans" cxnId="{EBFEDD21-CA32-4D91-9700-8D331CFC7250}">
      <dgm:prSet/>
      <dgm:spPr/>
      <dgm:t>
        <a:bodyPr/>
        <a:lstStyle/>
        <a:p>
          <a:pPr algn="ctr"/>
          <a:endParaRPr lang="en-US"/>
        </a:p>
      </dgm:t>
    </dgm:pt>
    <dgm:pt modelId="{885572FB-FE63-48B2-B620-E56352643B45}" type="sibTrans" cxnId="{EBFEDD21-CA32-4D91-9700-8D331CFC7250}">
      <dgm:prSet/>
      <dgm:spPr/>
      <dgm:t>
        <a:bodyPr/>
        <a:lstStyle/>
        <a:p>
          <a:pPr algn="ctr"/>
          <a:endParaRPr lang="en-US"/>
        </a:p>
      </dgm:t>
    </dgm:pt>
    <dgm:pt modelId="{4B7CFBD5-9855-47B3-A894-7B9F0296DD7A}">
      <dgm:prSet phldrT="[Text]"/>
      <dgm:spPr/>
      <dgm:t>
        <a:bodyPr/>
        <a:lstStyle/>
        <a:p>
          <a:pPr algn="ctr"/>
          <a:r>
            <a:rPr lang="en-US"/>
            <a:t>AED &gt;=3: 934</a:t>
          </a:r>
        </a:p>
      </dgm:t>
    </dgm:pt>
    <dgm:pt modelId="{1A8CB91A-2FB4-4B94-9E93-423FA5A6DBC0}" type="parTrans" cxnId="{C6964EB1-5BB8-431A-85F5-BCFC9600459A}">
      <dgm:prSet/>
      <dgm:spPr/>
      <dgm:t>
        <a:bodyPr/>
        <a:lstStyle/>
        <a:p>
          <a:pPr algn="ctr"/>
          <a:endParaRPr lang="en-US"/>
        </a:p>
      </dgm:t>
    </dgm:pt>
    <dgm:pt modelId="{392E2E15-6D8A-4597-95C7-6CD3C1DE40DD}" type="sibTrans" cxnId="{C6964EB1-5BB8-431A-85F5-BCFC9600459A}">
      <dgm:prSet/>
      <dgm:spPr/>
      <dgm:t>
        <a:bodyPr/>
        <a:lstStyle/>
        <a:p>
          <a:pPr algn="ctr"/>
          <a:endParaRPr lang="en-US"/>
        </a:p>
      </dgm:t>
    </dgm:pt>
    <dgm:pt modelId="{C22B99E0-EAF9-4510-AE1F-702598CDAA19}">
      <dgm:prSet phldrT="[Text]"/>
      <dgm:spPr/>
      <dgm:t>
        <a:bodyPr/>
        <a:lstStyle/>
        <a:p>
          <a:pPr algn="ctr"/>
          <a:r>
            <a:rPr lang="en-US"/>
            <a:t>AED &gt;=4: 283</a:t>
          </a:r>
        </a:p>
      </dgm:t>
    </dgm:pt>
    <dgm:pt modelId="{20E70D66-A5F5-4B86-B9A6-93F7A85B7571}" type="parTrans" cxnId="{FA96EA59-E3FF-42DC-A288-D7334AFF2CE4}">
      <dgm:prSet/>
      <dgm:spPr/>
      <dgm:t>
        <a:bodyPr/>
        <a:lstStyle/>
        <a:p>
          <a:pPr algn="ctr"/>
          <a:endParaRPr lang="en-US"/>
        </a:p>
      </dgm:t>
    </dgm:pt>
    <dgm:pt modelId="{DF153FFD-FC2C-4D1A-83D9-4D89AFB7E10B}" type="sibTrans" cxnId="{FA96EA59-E3FF-42DC-A288-D7334AFF2CE4}">
      <dgm:prSet/>
      <dgm:spPr/>
      <dgm:t>
        <a:bodyPr/>
        <a:lstStyle/>
        <a:p>
          <a:pPr algn="ctr"/>
          <a:endParaRPr lang="en-US"/>
        </a:p>
      </dgm:t>
    </dgm:pt>
    <dgm:pt modelId="{44997B81-EB29-47EF-A8CB-51DEDC59F6F8}" type="pres">
      <dgm:prSet presAssocID="{C29C2F36-43DB-4341-8DB2-9127A91F06A3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90A78E-98BF-4E7E-95DC-1ACF5E400AB0}" type="pres">
      <dgm:prSet presAssocID="{C29C2F36-43DB-4341-8DB2-9127A91F06A3}" presName="comp1" presStyleCnt="0"/>
      <dgm:spPr/>
    </dgm:pt>
    <dgm:pt modelId="{C8941A71-6C90-494B-A357-FE21999490FC}" type="pres">
      <dgm:prSet presAssocID="{C29C2F36-43DB-4341-8DB2-9127A91F06A3}" presName="circle1" presStyleLbl="node1" presStyleIdx="0" presStyleCnt="5"/>
      <dgm:spPr/>
      <dgm:t>
        <a:bodyPr/>
        <a:lstStyle/>
        <a:p>
          <a:endParaRPr lang="en-US"/>
        </a:p>
      </dgm:t>
    </dgm:pt>
    <dgm:pt modelId="{F351DA94-167B-4326-B8D5-65A056F0DDCB}" type="pres">
      <dgm:prSet presAssocID="{C29C2F36-43DB-4341-8DB2-9127A91F06A3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A45E2-0A5C-47C4-B181-5BECE2047658}" type="pres">
      <dgm:prSet presAssocID="{C29C2F36-43DB-4341-8DB2-9127A91F06A3}" presName="comp2" presStyleCnt="0"/>
      <dgm:spPr/>
    </dgm:pt>
    <dgm:pt modelId="{24F01761-D43F-4B46-896E-81A361EFBF5E}" type="pres">
      <dgm:prSet presAssocID="{C29C2F36-43DB-4341-8DB2-9127A91F06A3}" presName="circle2" presStyleLbl="node1" presStyleIdx="1" presStyleCnt="5"/>
      <dgm:spPr/>
      <dgm:t>
        <a:bodyPr/>
        <a:lstStyle/>
        <a:p>
          <a:endParaRPr lang="en-US"/>
        </a:p>
      </dgm:t>
    </dgm:pt>
    <dgm:pt modelId="{BD14D1B6-508F-44AC-BB13-0FF9B0662F8D}" type="pres">
      <dgm:prSet presAssocID="{C29C2F36-43DB-4341-8DB2-9127A91F06A3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BDBD9-E2B7-49F9-BC60-B90ACD1867B6}" type="pres">
      <dgm:prSet presAssocID="{C29C2F36-43DB-4341-8DB2-9127A91F06A3}" presName="comp3" presStyleCnt="0"/>
      <dgm:spPr/>
    </dgm:pt>
    <dgm:pt modelId="{AFF410FA-C5F6-4A1A-8A8D-E5F730252EAB}" type="pres">
      <dgm:prSet presAssocID="{C29C2F36-43DB-4341-8DB2-9127A91F06A3}" presName="circle3" presStyleLbl="node1" presStyleIdx="2" presStyleCnt="5"/>
      <dgm:spPr/>
      <dgm:t>
        <a:bodyPr/>
        <a:lstStyle/>
        <a:p>
          <a:endParaRPr lang="en-US"/>
        </a:p>
      </dgm:t>
    </dgm:pt>
    <dgm:pt modelId="{44DA1B18-7248-4E86-B908-96AFDA881177}" type="pres">
      <dgm:prSet presAssocID="{C29C2F36-43DB-4341-8DB2-9127A91F06A3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38D3D-9678-4AAD-9ECB-1265B771D438}" type="pres">
      <dgm:prSet presAssocID="{C29C2F36-43DB-4341-8DB2-9127A91F06A3}" presName="comp4" presStyleCnt="0"/>
      <dgm:spPr/>
    </dgm:pt>
    <dgm:pt modelId="{501C3385-86F3-416A-BF55-D90C4906748F}" type="pres">
      <dgm:prSet presAssocID="{C29C2F36-43DB-4341-8DB2-9127A91F06A3}" presName="circle4" presStyleLbl="node1" presStyleIdx="3" presStyleCnt="5"/>
      <dgm:spPr/>
      <dgm:t>
        <a:bodyPr/>
        <a:lstStyle/>
        <a:p>
          <a:endParaRPr lang="en-US"/>
        </a:p>
      </dgm:t>
    </dgm:pt>
    <dgm:pt modelId="{D46BEDA2-34C4-421C-ABDC-279CF846E10D}" type="pres">
      <dgm:prSet presAssocID="{C29C2F36-43DB-4341-8DB2-9127A91F06A3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BBAC4-08DE-4DEF-BB76-6F91C9C0103B}" type="pres">
      <dgm:prSet presAssocID="{C29C2F36-43DB-4341-8DB2-9127A91F06A3}" presName="comp5" presStyleCnt="0"/>
      <dgm:spPr/>
    </dgm:pt>
    <dgm:pt modelId="{4FBEEC70-8705-4F16-A35B-2CDE66E12C1B}" type="pres">
      <dgm:prSet presAssocID="{C29C2F36-43DB-4341-8DB2-9127A91F06A3}" presName="circle5" presStyleLbl="node1" presStyleIdx="4" presStyleCnt="5"/>
      <dgm:spPr/>
      <dgm:t>
        <a:bodyPr/>
        <a:lstStyle/>
        <a:p>
          <a:endParaRPr lang="en-US"/>
        </a:p>
      </dgm:t>
    </dgm:pt>
    <dgm:pt modelId="{16B1417E-B7D9-4A2B-BA0D-35C19A98D9A8}" type="pres">
      <dgm:prSet presAssocID="{C29C2F36-43DB-4341-8DB2-9127A91F06A3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B2A5CA-9A9D-4FF9-906A-3CDDD1C70CE1}" type="presOf" srcId="{9D419663-780A-4D0A-91B5-6886DCCFE14E}" destId="{F351DA94-167B-4326-B8D5-65A056F0DDCB}" srcOrd="1" destOrd="0" presId="urn:microsoft.com/office/officeart/2005/8/layout/venn2"/>
    <dgm:cxn modelId="{64251F34-0753-443B-965B-3783F94DEDE0}" type="presOf" srcId="{9D419663-780A-4D0A-91B5-6886DCCFE14E}" destId="{C8941A71-6C90-494B-A357-FE21999490FC}" srcOrd="0" destOrd="0" presId="urn:microsoft.com/office/officeart/2005/8/layout/venn2"/>
    <dgm:cxn modelId="{7943C779-1DB9-4A9A-B3D3-A1C473E5FF5F}" type="presOf" srcId="{9C00C694-F37A-4890-8908-FA951E74DD52}" destId="{24F01761-D43F-4B46-896E-81A361EFBF5E}" srcOrd="0" destOrd="0" presId="urn:microsoft.com/office/officeart/2005/8/layout/venn2"/>
    <dgm:cxn modelId="{F78F5DB5-E3D1-4949-A1CA-97FF0ACFD538}" type="presOf" srcId="{9C00C694-F37A-4890-8908-FA951E74DD52}" destId="{BD14D1B6-508F-44AC-BB13-0FF9B0662F8D}" srcOrd="1" destOrd="0" presId="urn:microsoft.com/office/officeart/2005/8/layout/venn2"/>
    <dgm:cxn modelId="{EB294802-6002-4E72-8CBA-83A075EB80D0}" type="presOf" srcId="{C22B99E0-EAF9-4510-AE1F-702598CDAA19}" destId="{4FBEEC70-8705-4F16-A35B-2CDE66E12C1B}" srcOrd="0" destOrd="0" presId="urn:microsoft.com/office/officeart/2005/8/layout/venn2"/>
    <dgm:cxn modelId="{C6964EB1-5BB8-431A-85F5-BCFC9600459A}" srcId="{C29C2F36-43DB-4341-8DB2-9127A91F06A3}" destId="{4B7CFBD5-9855-47B3-A894-7B9F0296DD7A}" srcOrd="3" destOrd="0" parTransId="{1A8CB91A-2FB4-4B94-9E93-423FA5A6DBC0}" sibTransId="{392E2E15-6D8A-4597-95C7-6CD3C1DE40DD}"/>
    <dgm:cxn modelId="{CD94C72B-D806-4EAE-9ACF-30D11C00C0C8}" type="presOf" srcId="{C22B99E0-EAF9-4510-AE1F-702598CDAA19}" destId="{16B1417E-B7D9-4A2B-BA0D-35C19A98D9A8}" srcOrd="1" destOrd="0" presId="urn:microsoft.com/office/officeart/2005/8/layout/venn2"/>
    <dgm:cxn modelId="{F187DDDC-9E6D-4551-8F21-3DA263601A36}" type="presOf" srcId="{4B7CFBD5-9855-47B3-A894-7B9F0296DD7A}" destId="{D46BEDA2-34C4-421C-ABDC-279CF846E10D}" srcOrd="1" destOrd="0" presId="urn:microsoft.com/office/officeart/2005/8/layout/venn2"/>
    <dgm:cxn modelId="{605D4C71-CF7E-480E-B672-FFB0A2ED8C3D}" type="presOf" srcId="{8AE1A6A4-4B25-488F-9C1E-D8B5CE32EA2D}" destId="{AFF410FA-C5F6-4A1A-8A8D-E5F730252EAB}" srcOrd="0" destOrd="0" presId="urn:microsoft.com/office/officeart/2005/8/layout/venn2"/>
    <dgm:cxn modelId="{591E9322-9E14-4276-8FC4-A835D07B64FC}" type="presOf" srcId="{C29C2F36-43DB-4341-8DB2-9127A91F06A3}" destId="{44997B81-EB29-47EF-A8CB-51DEDC59F6F8}" srcOrd="0" destOrd="0" presId="urn:microsoft.com/office/officeart/2005/8/layout/venn2"/>
    <dgm:cxn modelId="{FA96EA59-E3FF-42DC-A288-D7334AFF2CE4}" srcId="{C29C2F36-43DB-4341-8DB2-9127A91F06A3}" destId="{C22B99E0-EAF9-4510-AE1F-702598CDAA19}" srcOrd="4" destOrd="0" parTransId="{20E70D66-A5F5-4B86-B9A6-93F7A85B7571}" sibTransId="{DF153FFD-FC2C-4D1A-83D9-4D89AFB7E10B}"/>
    <dgm:cxn modelId="{4E1C5ECF-DCCD-433E-9A0D-D524D9A5736A}" type="presOf" srcId="{8AE1A6A4-4B25-488F-9C1E-D8B5CE32EA2D}" destId="{44DA1B18-7248-4E86-B908-96AFDA881177}" srcOrd="1" destOrd="0" presId="urn:microsoft.com/office/officeart/2005/8/layout/venn2"/>
    <dgm:cxn modelId="{4B42927A-A610-478C-AC58-7DA8437E4299}" srcId="{C29C2F36-43DB-4341-8DB2-9127A91F06A3}" destId="{9D419663-780A-4D0A-91B5-6886DCCFE14E}" srcOrd="0" destOrd="0" parTransId="{190DBE25-AE11-427A-8C9F-9E456B0D4381}" sibTransId="{A3814C27-C927-45D0-850F-6C73D66A63BF}"/>
    <dgm:cxn modelId="{FCB389E3-670F-4B7C-807F-86559306FF57}" srcId="{C29C2F36-43DB-4341-8DB2-9127A91F06A3}" destId="{9C00C694-F37A-4890-8908-FA951E74DD52}" srcOrd="1" destOrd="0" parTransId="{91D2705D-F0F9-42BA-B9F7-350D8CEE1CD6}" sibTransId="{341B6899-3278-4749-AEAF-BFB121A91A59}"/>
    <dgm:cxn modelId="{EBFEDD21-CA32-4D91-9700-8D331CFC7250}" srcId="{C29C2F36-43DB-4341-8DB2-9127A91F06A3}" destId="{8AE1A6A4-4B25-488F-9C1E-D8B5CE32EA2D}" srcOrd="2" destOrd="0" parTransId="{8294089B-CE23-4417-B819-5217CCF286ED}" sibTransId="{885572FB-FE63-48B2-B620-E56352643B45}"/>
    <dgm:cxn modelId="{8775C8D2-9563-48E1-B63A-C8C3466CA59F}" type="presOf" srcId="{4B7CFBD5-9855-47B3-A894-7B9F0296DD7A}" destId="{501C3385-86F3-416A-BF55-D90C4906748F}" srcOrd="0" destOrd="0" presId="urn:microsoft.com/office/officeart/2005/8/layout/venn2"/>
    <dgm:cxn modelId="{9617AA7C-4FFB-4B60-B52D-7FB25E83A292}" type="presParOf" srcId="{44997B81-EB29-47EF-A8CB-51DEDC59F6F8}" destId="{A490A78E-98BF-4E7E-95DC-1ACF5E400AB0}" srcOrd="0" destOrd="0" presId="urn:microsoft.com/office/officeart/2005/8/layout/venn2"/>
    <dgm:cxn modelId="{9D5751A1-495A-4346-AE8C-D24395685742}" type="presParOf" srcId="{A490A78E-98BF-4E7E-95DC-1ACF5E400AB0}" destId="{C8941A71-6C90-494B-A357-FE21999490FC}" srcOrd="0" destOrd="0" presId="urn:microsoft.com/office/officeart/2005/8/layout/venn2"/>
    <dgm:cxn modelId="{263F1DC9-DC9A-4F1C-B987-8AF7B4EF516B}" type="presParOf" srcId="{A490A78E-98BF-4E7E-95DC-1ACF5E400AB0}" destId="{F351DA94-167B-4326-B8D5-65A056F0DDCB}" srcOrd="1" destOrd="0" presId="urn:microsoft.com/office/officeart/2005/8/layout/venn2"/>
    <dgm:cxn modelId="{45C2062A-6101-4E99-9B86-4F4C74460D4D}" type="presParOf" srcId="{44997B81-EB29-47EF-A8CB-51DEDC59F6F8}" destId="{1E8A45E2-0A5C-47C4-B181-5BECE2047658}" srcOrd="1" destOrd="0" presId="urn:microsoft.com/office/officeart/2005/8/layout/venn2"/>
    <dgm:cxn modelId="{BDA9C9E0-4B8D-4EF5-95B0-0D9E2B20861E}" type="presParOf" srcId="{1E8A45E2-0A5C-47C4-B181-5BECE2047658}" destId="{24F01761-D43F-4B46-896E-81A361EFBF5E}" srcOrd="0" destOrd="0" presId="urn:microsoft.com/office/officeart/2005/8/layout/venn2"/>
    <dgm:cxn modelId="{7BE37311-87EC-4DD4-BD12-A920402D5C95}" type="presParOf" srcId="{1E8A45E2-0A5C-47C4-B181-5BECE2047658}" destId="{BD14D1B6-508F-44AC-BB13-0FF9B0662F8D}" srcOrd="1" destOrd="0" presId="urn:microsoft.com/office/officeart/2005/8/layout/venn2"/>
    <dgm:cxn modelId="{8FADB71A-BF38-4012-B7BA-B8990667355B}" type="presParOf" srcId="{44997B81-EB29-47EF-A8CB-51DEDC59F6F8}" destId="{EB5BDBD9-E2B7-49F9-BC60-B90ACD1867B6}" srcOrd="2" destOrd="0" presId="urn:microsoft.com/office/officeart/2005/8/layout/venn2"/>
    <dgm:cxn modelId="{CF81F4AB-63A0-4820-9317-B5585F49382C}" type="presParOf" srcId="{EB5BDBD9-E2B7-49F9-BC60-B90ACD1867B6}" destId="{AFF410FA-C5F6-4A1A-8A8D-E5F730252EAB}" srcOrd="0" destOrd="0" presId="urn:microsoft.com/office/officeart/2005/8/layout/venn2"/>
    <dgm:cxn modelId="{474FE87C-4903-48F9-83D8-A4B030BB7C4A}" type="presParOf" srcId="{EB5BDBD9-E2B7-49F9-BC60-B90ACD1867B6}" destId="{44DA1B18-7248-4E86-B908-96AFDA881177}" srcOrd="1" destOrd="0" presId="urn:microsoft.com/office/officeart/2005/8/layout/venn2"/>
    <dgm:cxn modelId="{406460CD-C1F7-4A67-B896-9FD9276989F9}" type="presParOf" srcId="{44997B81-EB29-47EF-A8CB-51DEDC59F6F8}" destId="{C5738D3D-9678-4AAD-9ECB-1265B771D438}" srcOrd="3" destOrd="0" presId="urn:microsoft.com/office/officeart/2005/8/layout/venn2"/>
    <dgm:cxn modelId="{3C98B623-3902-458A-8978-248CA4DC1539}" type="presParOf" srcId="{C5738D3D-9678-4AAD-9ECB-1265B771D438}" destId="{501C3385-86F3-416A-BF55-D90C4906748F}" srcOrd="0" destOrd="0" presId="urn:microsoft.com/office/officeart/2005/8/layout/venn2"/>
    <dgm:cxn modelId="{6DBDDF20-2884-4B68-AF05-53DEC87B14B7}" type="presParOf" srcId="{C5738D3D-9678-4AAD-9ECB-1265B771D438}" destId="{D46BEDA2-34C4-421C-ABDC-279CF846E10D}" srcOrd="1" destOrd="0" presId="urn:microsoft.com/office/officeart/2005/8/layout/venn2"/>
    <dgm:cxn modelId="{3C51C479-2E44-4034-8907-4AD8BFC84950}" type="presParOf" srcId="{44997B81-EB29-47EF-A8CB-51DEDC59F6F8}" destId="{9F6BBAC4-08DE-4DEF-BB76-6F91C9C0103B}" srcOrd="4" destOrd="0" presId="urn:microsoft.com/office/officeart/2005/8/layout/venn2"/>
    <dgm:cxn modelId="{E02D6535-A7F6-4B32-9089-EF38BD1F2683}" type="presParOf" srcId="{9F6BBAC4-08DE-4DEF-BB76-6F91C9C0103B}" destId="{4FBEEC70-8705-4F16-A35B-2CDE66E12C1B}" srcOrd="0" destOrd="0" presId="urn:microsoft.com/office/officeart/2005/8/layout/venn2"/>
    <dgm:cxn modelId="{1545EA41-46C0-4F74-A06A-FDCCF112A8A5}" type="presParOf" srcId="{9F6BBAC4-08DE-4DEF-BB76-6F91C9C0103B}" destId="{16B1417E-B7D9-4A2B-BA0D-35C19A98D9A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E59FF-C092-40C0-8F80-59D9FFF264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0DDE69E-FC8A-4187-BAD6-0E92A8EBB27E}">
      <dgm:prSet phldrT="[Text]"/>
      <dgm:spPr/>
      <dgm:t>
        <a:bodyPr/>
        <a:lstStyle/>
        <a:p>
          <a:r>
            <a:rPr lang="en-US" dirty="0" smtClean="0"/>
            <a:t>YOB</a:t>
          </a:r>
          <a:endParaRPr lang="en-US" dirty="0"/>
        </a:p>
      </dgm:t>
    </dgm:pt>
    <dgm:pt modelId="{9EC271CD-6196-433B-9CC4-3BDBF5A174D9}" type="parTrans" cxnId="{11BCA7BA-22CA-4E19-9379-4B6645793E4C}">
      <dgm:prSet/>
      <dgm:spPr/>
      <dgm:t>
        <a:bodyPr/>
        <a:lstStyle/>
        <a:p>
          <a:endParaRPr lang="en-US"/>
        </a:p>
      </dgm:t>
    </dgm:pt>
    <dgm:pt modelId="{25B348D6-88DD-4D9B-A6E8-52D4C6915AED}" type="sibTrans" cxnId="{11BCA7BA-22CA-4E19-9379-4B6645793E4C}">
      <dgm:prSet/>
      <dgm:spPr/>
      <dgm:t>
        <a:bodyPr/>
        <a:lstStyle/>
        <a:p>
          <a:endParaRPr lang="en-US"/>
        </a:p>
      </dgm:t>
    </dgm:pt>
    <dgm:pt modelId="{7D079312-9E07-465D-94A2-478738A71737}">
      <dgm:prSet phldrT="[Text]"/>
      <dgm:spPr/>
      <dgm:t>
        <a:bodyPr/>
        <a:lstStyle/>
        <a:p>
          <a:r>
            <a:rPr lang="en-US" dirty="0" smtClean="0"/>
            <a:t>First event</a:t>
          </a:r>
          <a:endParaRPr lang="en-US" dirty="0"/>
        </a:p>
      </dgm:t>
    </dgm:pt>
    <dgm:pt modelId="{3478CDC2-AD39-4B69-8DED-BA3B18DFF730}" type="parTrans" cxnId="{63FA0291-EAF3-4BC0-98E0-4E0A685BFF4C}">
      <dgm:prSet/>
      <dgm:spPr/>
      <dgm:t>
        <a:bodyPr/>
        <a:lstStyle/>
        <a:p>
          <a:endParaRPr lang="en-US"/>
        </a:p>
      </dgm:t>
    </dgm:pt>
    <dgm:pt modelId="{07A41AAE-CE33-42AA-9D11-01A43F17EC9C}" type="sibTrans" cxnId="{63FA0291-EAF3-4BC0-98E0-4E0A685BFF4C}">
      <dgm:prSet/>
      <dgm:spPr/>
      <dgm:t>
        <a:bodyPr/>
        <a:lstStyle/>
        <a:p>
          <a:endParaRPr lang="en-US"/>
        </a:p>
      </dgm:t>
    </dgm:pt>
    <dgm:pt modelId="{38E13045-77A1-4842-BE00-28C76B57C095}">
      <dgm:prSet phldrT="[Text]"/>
      <dgm:spPr/>
      <dgm:t>
        <a:bodyPr/>
        <a:lstStyle/>
        <a:p>
          <a:r>
            <a:rPr lang="en-US" dirty="0" smtClean="0"/>
            <a:t>First AED</a:t>
          </a:r>
          <a:endParaRPr lang="en-US" dirty="0"/>
        </a:p>
      </dgm:t>
    </dgm:pt>
    <dgm:pt modelId="{DC981233-D94E-42B7-98F9-7A1998422CAC}" type="parTrans" cxnId="{B6425800-A0D6-4A35-B659-576778F503F8}">
      <dgm:prSet/>
      <dgm:spPr/>
      <dgm:t>
        <a:bodyPr/>
        <a:lstStyle/>
        <a:p>
          <a:endParaRPr lang="en-US"/>
        </a:p>
      </dgm:t>
    </dgm:pt>
    <dgm:pt modelId="{2CCF33C1-644A-47F6-BA44-12F3488808FC}" type="sibTrans" cxnId="{B6425800-A0D6-4A35-B659-576778F503F8}">
      <dgm:prSet/>
      <dgm:spPr/>
      <dgm:t>
        <a:bodyPr/>
        <a:lstStyle/>
        <a:p>
          <a:endParaRPr lang="en-US"/>
        </a:p>
      </dgm:t>
    </dgm:pt>
    <dgm:pt modelId="{E7174666-0678-4A34-AB2A-4B2A0820BF8A}">
      <dgm:prSet phldrT="[Text]"/>
      <dgm:spPr/>
      <dgm:t>
        <a:bodyPr/>
        <a:lstStyle/>
        <a:p>
          <a:r>
            <a:rPr lang="en-US" dirty="0" smtClean="0"/>
            <a:t>Second AED</a:t>
          </a:r>
          <a:endParaRPr lang="en-US" dirty="0"/>
        </a:p>
      </dgm:t>
    </dgm:pt>
    <dgm:pt modelId="{065B4ACD-6D47-4C84-B625-13AEFE4C895D}" type="parTrans" cxnId="{EC4F1F04-1B24-4740-9713-1F93AA23562B}">
      <dgm:prSet/>
      <dgm:spPr/>
      <dgm:t>
        <a:bodyPr/>
        <a:lstStyle/>
        <a:p>
          <a:endParaRPr lang="en-US"/>
        </a:p>
      </dgm:t>
    </dgm:pt>
    <dgm:pt modelId="{66C8DE89-5788-474A-99CB-451D6D2A28C4}" type="sibTrans" cxnId="{EC4F1F04-1B24-4740-9713-1F93AA23562B}">
      <dgm:prSet/>
      <dgm:spPr/>
      <dgm:t>
        <a:bodyPr/>
        <a:lstStyle/>
        <a:p>
          <a:endParaRPr lang="en-US"/>
        </a:p>
      </dgm:t>
    </dgm:pt>
    <dgm:pt modelId="{4ED31129-9051-4CB1-B432-9A5FD9E1C9BD}">
      <dgm:prSet phldrT="[Text]"/>
      <dgm:spPr/>
      <dgm:t>
        <a:bodyPr/>
        <a:lstStyle/>
        <a:p>
          <a:r>
            <a:rPr lang="en-US" dirty="0" smtClean="0"/>
            <a:t>Third AED</a:t>
          </a:r>
          <a:endParaRPr lang="en-US" dirty="0"/>
        </a:p>
      </dgm:t>
    </dgm:pt>
    <dgm:pt modelId="{D6CB9257-9498-4E4A-92CE-A3B2C478E4ED}" type="parTrans" cxnId="{94B2D872-53EF-4780-AF68-BCF1E1A5834C}">
      <dgm:prSet/>
      <dgm:spPr/>
      <dgm:t>
        <a:bodyPr/>
        <a:lstStyle/>
        <a:p>
          <a:endParaRPr lang="en-US"/>
        </a:p>
      </dgm:t>
    </dgm:pt>
    <dgm:pt modelId="{D029D656-ABB3-4D57-B379-ACD9B5BBA611}" type="sibTrans" cxnId="{94B2D872-53EF-4780-AF68-BCF1E1A5834C}">
      <dgm:prSet/>
      <dgm:spPr/>
      <dgm:t>
        <a:bodyPr/>
        <a:lstStyle/>
        <a:p>
          <a:endParaRPr lang="en-US"/>
        </a:p>
      </dgm:t>
    </dgm:pt>
    <dgm:pt modelId="{253A18E4-97C6-4A07-930E-D37843C9890B}">
      <dgm:prSet phldrT="[Text]"/>
      <dgm:spPr/>
      <dgm:t>
        <a:bodyPr/>
        <a:lstStyle/>
        <a:p>
          <a:r>
            <a:rPr lang="en-US" dirty="0" smtClean="0"/>
            <a:t>Fourth AED</a:t>
          </a:r>
          <a:endParaRPr lang="en-US" dirty="0"/>
        </a:p>
      </dgm:t>
    </dgm:pt>
    <dgm:pt modelId="{830A0189-4E5C-4A45-AA47-A003380A338A}" type="parTrans" cxnId="{24732F5B-9AD4-47F4-B2C6-1AEE890DC827}">
      <dgm:prSet/>
      <dgm:spPr/>
      <dgm:t>
        <a:bodyPr/>
        <a:lstStyle/>
        <a:p>
          <a:endParaRPr lang="en-US"/>
        </a:p>
      </dgm:t>
    </dgm:pt>
    <dgm:pt modelId="{5D1E439E-C2ED-4A4D-AD03-A231EDFEB00D}" type="sibTrans" cxnId="{24732F5B-9AD4-47F4-B2C6-1AEE890DC827}">
      <dgm:prSet/>
      <dgm:spPr/>
      <dgm:t>
        <a:bodyPr/>
        <a:lstStyle/>
        <a:p>
          <a:endParaRPr lang="en-US"/>
        </a:p>
      </dgm:t>
    </dgm:pt>
    <dgm:pt modelId="{BAD23A9D-BB1D-4974-AC99-5BF371B43A34}">
      <dgm:prSet phldrT="[Text]"/>
      <dgm:spPr/>
      <dgm:t>
        <a:bodyPr/>
        <a:lstStyle/>
        <a:p>
          <a:r>
            <a:rPr lang="en-US" dirty="0" smtClean="0"/>
            <a:t>Fifth AED</a:t>
          </a:r>
          <a:endParaRPr lang="en-US" dirty="0"/>
        </a:p>
      </dgm:t>
    </dgm:pt>
    <dgm:pt modelId="{3AE734C6-4531-4307-9C68-051D27D33996}" type="parTrans" cxnId="{FAB0E894-F46B-4D31-A88C-8C513453DAE8}">
      <dgm:prSet/>
      <dgm:spPr/>
      <dgm:t>
        <a:bodyPr/>
        <a:lstStyle/>
        <a:p>
          <a:endParaRPr lang="en-US"/>
        </a:p>
      </dgm:t>
    </dgm:pt>
    <dgm:pt modelId="{AAEE0382-DFBF-4564-9C8B-A20CD67FBECA}" type="sibTrans" cxnId="{FAB0E894-F46B-4D31-A88C-8C513453DAE8}">
      <dgm:prSet/>
      <dgm:spPr/>
      <dgm:t>
        <a:bodyPr/>
        <a:lstStyle/>
        <a:p>
          <a:endParaRPr lang="en-US"/>
        </a:p>
      </dgm:t>
    </dgm:pt>
    <dgm:pt modelId="{60C5E1A9-C135-4708-A302-A9C3593708E8}" type="pres">
      <dgm:prSet presAssocID="{FA3E59FF-C092-40C0-8F80-59D9FFF26428}" presName="Name0" presStyleCnt="0">
        <dgm:presLayoutVars>
          <dgm:dir/>
          <dgm:resizeHandles val="exact"/>
        </dgm:presLayoutVars>
      </dgm:prSet>
      <dgm:spPr/>
    </dgm:pt>
    <dgm:pt modelId="{4CA41812-EBF0-4FDD-A1DC-69C2823B3E5C}" type="pres">
      <dgm:prSet presAssocID="{FA3E59FF-C092-40C0-8F80-59D9FFF26428}" presName="arrow" presStyleLbl="bgShp" presStyleIdx="0" presStyleCnt="1"/>
      <dgm:spPr/>
    </dgm:pt>
    <dgm:pt modelId="{E8E33A6A-4D82-474B-8306-627F8C688E5B}" type="pres">
      <dgm:prSet presAssocID="{FA3E59FF-C092-40C0-8F80-59D9FFF26428}" presName="points" presStyleCnt="0"/>
      <dgm:spPr/>
    </dgm:pt>
    <dgm:pt modelId="{7A7A47FE-C6D7-4085-9639-97760FDBD048}" type="pres">
      <dgm:prSet presAssocID="{A0DDE69E-FC8A-4187-BAD6-0E92A8EBB27E}" presName="compositeA" presStyleCnt="0"/>
      <dgm:spPr/>
    </dgm:pt>
    <dgm:pt modelId="{74BD61C1-4495-42F9-BFBA-EFBF4637A6F4}" type="pres">
      <dgm:prSet presAssocID="{A0DDE69E-FC8A-4187-BAD6-0E92A8EBB27E}" presName="textA" presStyleLbl="revTx" presStyleIdx="0" presStyleCnt="7">
        <dgm:presLayoutVars>
          <dgm:bulletEnabled val="1"/>
        </dgm:presLayoutVars>
      </dgm:prSet>
      <dgm:spPr/>
    </dgm:pt>
    <dgm:pt modelId="{7533809D-A3DA-489D-843D-B2365473259F}" type="pres">
      <dgm:prSet presAssocID="{A0DDE69E-FC8A-4187-BAD6-0E92A8EBB27E}" presName="circleA" presStyleLbl="node1" presStyleIdx="0" presStyleCnt="7"/>
      <dgm:spPr/>
    </dgm:pt>
    <dgm:pt modelId="{2BD693EE-9EB3-404E-9750-0CCE51AE6B54}" type="pres">
      <dgm:prSet presAssocID="{A0DDE69E-FC8A-4187-BAD6-0E92A8EBB27E}" presName="spaceA" presStyleCnt="0"/>
      <dgm:spPr/>
    </dgm:pt>
    <dgm:pt modelId="{CF1B9B43-48F8-42D1-806A-0045D99A813E}" type="pres">
      <dgm:prSet presAssocID="{25B348D6-88DD-4D9B-A6E8-52D4C6915AED}" presName="space" presStyleCnt="0"/>
      <dgm:spPr/>
    </dgm:pt>
    <dgm:pt modelId="{51E3E1AB-F3C1-4D09-9748-6334B273CDA3}" type="pres">
      <dgm:prSet presAssocID="{7D079312-9E07-465D-94A2-478738A71737}" presName="compositeB" presStyleCnt="0"/>
      <dgm:spPr/>
    </dgm:pt>
    <dgm:pt modelId="{E6DE33A6-715F-409B-BEBF-AC1FE50A040E}" type="pres">
      <dgm:prSet presAssocID="{7D079312-9E07-465D-94A2-478738A71737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2E04F-C6AE-45D3-8866-D1116100A3BA}" type="pres">
      <dgm:prSet presAssocID="{7D079312-9E07-465D-94A2-478738A71737}" presName="circleB" presStyleLbl="node1" presStyleIdx="1" presStyleCnt="7"/>
      <dgm:spPr/>
    </dgm:pt>
    <dgm:pt modelId="{DFD9279C-36D9-4267-B48D-9606FB2F22F6}" type="pres">
      <dgm:prSet presAssocID="{7D079312-9E07-465D-94A2-478738A71737}" presName="spaceB" presStyleCnt="0"/>
      <dgm:spPr/>
    </dgm:pt>
    <dgm:pt modelId="{E83168A6-F314-4A3F-A46D-81DC66BFE900}" type="pres">
      <dgm:prSet presAssocID="{07A41AAE-CE33-42AA-9D11-01A43F17EC9C}" presName="space" presStyleCnt="0"/>
      <dgm:spPr/>
    </dgm:pt>
    <dgm:pt modelId="{E713C9B5-8C4F-4E26-B71F-82A85A4B3931}" type="pres">
      <dgm:prSet presAssocID="{38E13045-77A1-4842-BE00-28C76B57C095}" presName="compositeA" presStyleCnt="0"/>
      <dgm:spPr/>
    </dgm:pt>
    <dgm:pt modelId="{1A2BAA4A-37DA-4CE5-AFA6-611BA944435B}" type="pres">
      <dgm:prSet presAssocID="{38E13045-77A1-4842-BE00-28C76B57C095}" presName="textA" presStyleLbl="revTx" presStyleIdx="2" presStyleCnt="7">
        <dgm:presLayoutVars>
          <dgm:bulletEnabled val="1"/>
        </dgm:presLayoutVars>
      </dgm:prSet>
      <dgm:spPr/>
    </dgm:pt>
    <dgm:pt modelId="{90D0ED69-1736-46DD-A3D4-897ECD09C79F}" type="pres">
      <dgm:prSet presAssocID="{38E13045-77A1-4842-BE00-28C76B57C095}" presName="circleA" presStyleLbl="node1" presStyleIdx="2" presStyleCnt="7"/>
      <dgm:spPr/>
    </dgm:pt>
    <dgm:pt modelId="{06B9A161-5CF1-4351-8D4E-E2A82D30AC43}" type="pres">
      <dgm:prSet presAssocID="{38E13045-77A1-4842-BE00-28C76B57C095}" presName="spaceA" presStyleCnt="0"/>
      <dgm:spPr/>
    </dgm:pt>
    <dgm:pt modelId="{78F0EB2B-4DAD-48E4-B0AB-C364AE68DDB7}" type="pres">
      <dgm:prSet presAssocID="{2CCF33C1-644A-47F6-BA44-12F3488808FC}" presName="space" presStyleCnt="0"/>
      <dgm:spPr/>
    </dgm:pt>
    <dgm:pt modelId="{47682BD1-8E14-4FE3-AD79-1BD20B401BBB}" type="pres">
      <dgm:prSet presAssocID="{E7174666-0678-4A34-AB2A-4B2A0820BF8A}" presName="compositeB" presStyleCnt="0"/>
      <dgm:spPr/>
    </dgm:pt>
    <dgm:pt modelId="{DCC4656A-0474-4095-B4D1-BCA6E51C1191}" type="pres">
      <dgm:prSet presAssocID="{E7174666-0678-4A34-AB2A-4B2A0820BF8A}" presName="textB" presStyleLbl="revTx" presStyleIdx="3" presStyleCnt="7">
        <dgm:presLayoutVars>
          <dgm:bulletEnabled val="1"/>
        </dgm:presLayoutVars>
      </dgm:prSet>
      <dgm:spPr/>
    </dgm:pt>
    <dgm:pt modelId="{F0E06186-17BB-4088-87AE-7D9DC83A30B7}" type="pres">
      <dgm:prSet presAssocID="{E7174666-0678-4A34-AB2A-4B2A0820BF8A}" presName="circleB" presStyleLbl="node1" presStyleIdx="3" presStyleCnt="7"/>
      <dgm:spPr/>
    </dgm:pt>
    <dgm:pt modelId="{2AB57E6F-6F1E-47CD-9C90-A6D27886F299}" type="pres">
      <dgm:prSet presAssocID="{E7174666-0678-4A34-AB2A-4B2A0820BF8A}" presName="spaceB" presStyleCnt="0"/>
      <dgm:spPr/>
    </dgm:pt>
    <dgm:pt modelId="{89C054C9-E6FB-4EE6-8D13-F140582A2AEB}" type="pres">
      <dgm:prSet presAssocID="{66C8DE89-5788-474A-99CB-451D6D2A28C4}" presName="space" presStyleCnt="0"/>
      <dgm:spPr/>
    </dgm:pt>
    <dgm:pt modelId="{584299CF-FFC4-4AEA-A509-1FA3C5A14A36}" type="pres">
      <dgm:prSet presAssocID="{4ED31129-9051-4CB1-B432-9A5FD9E1C9BD}" presName="compositeA" presStyleCnt="0"/>
      <dgm:spPr/>
    </dgm:pt>
    <dgm:pt modelId="{F8071AD2-278C-48DF-AC39-9627D0BF6E74}" type="pres">
      <dgm:prSet presAssocID="{4ED31129-9051-4CB1-B432-9A5FD9E1C9BD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AAEC2-44E1-42F7-B83D-C95C5B3E9685}" type="pres">
      <dgm:prSet presAssocID="{4ED31129-9051-4CB1-B432-9A5FD9E1C9BD}" presName="circleA" presStyleLbl="node1" presStyleIdx="4" presStyleCnt="7"/>
      <dgm:spPr/>
    </dgm:pt>
    <dgm:pt modelId="{B1806397-33A7-4679-801F-357F288747CD}" type="pres">
      <dgm:prSet presAssocID="{4ED31129-9051-4CB1-B432-9A5FD9E1C9BD}" presName="spaceA" presStyleCnt="0"/>
      <dgm:spPr/>
    </dgm:pt>
    <dgm:pt modelId="{CEC79009-BA7F-443C-B8CD-8058C087C182}" type="pres">
      <dgm:prSet presAssocID="{D029D656-ABB3-4D57-B379-ACD9B5BBA611}" presName="space" presStyleCnt="0"/>
      <dgm:spPr/>
    </dgm:pt>
    <dgm:pt modelId="{48C07026-8259-44E3-8A2C-65D508E04D91}" type="pres">
      <dgm:prSet presAssocID="{253A18E4-97C6-4A07-930E-D37843C9890B}" presName="compositeB" presStyleCnt="0"/>
      <dgm:spPr/>
    </dgm:pt>
    <dgm:pt modelId="{1EABE2B5-FDFA-4047-8FD8-0951F52FBF83}" type="pres">
      <dgm:prSet presAssocID="{253A18E4-97C6-4A07-930E-D37843C9890B}" presName="textB" presStyleLbl="revTx" presStyleIdx="5" presStyleCnt="7">
        <dgm:presLayoutVars>
          <dgm:bulletEnabled val="1"/>
        </dgm:presLayoutVars>
      </dgm:prSet>
      <dgm:spPr/>
    </dgm:pt>
    <dgm:pt modelId="{87E3CBEF-33CD-4EEC-AF58-AD5DB300A763}" type="pres">
      <dgm:prSet presAssocID="{253A18E4-97C6-4A07-930E-D37843C9890B}" presName="circleB" presStyleLbl="node1" presStyleIdx="5" presStyleCnt="7"/>
      <dgm:spPr/>
    </dgm:pt>
    <dgm:pt modelId="{49502C6F-311A-4B16-8701-5D8AEFC98ADE}" type="pres">
      <dgm:prSet presAssocID="{253A18E4-97C6-4A07-930E-D37843C9890B}" presName="spaceB" presStyleCnt="0"/>
      <dgm:spPr/>
    </dgm:pt>
    <dgm:pt modelId="{D5FDE61F-DD4A-4B7B-9B95-483F0F6EF491}" type="pres">
      <dgm:prSet presAssocID="{5D1E439E-C2ED-4A4D-AD03-A231EDFEB00D}" presName="space" presStyleCnt="0"/>
      <dgm:spPr/>
    </dgm:pt>
    <dgm:pt modelId="{A852BA71-C57E-4043-A3A1-9DF1CE7681A6}" type="pres">
      <dgm:prSet presAssocID="{BAD23A9D-BB1D-4974-AC99-5BF371B43A34}" presName="compositeA" presStyleCnt="0"/>
      <dgm:spPr/>
    </dgm:pt>
    <dgm:pt modelId="{98EC98EF-3C71-4566-B97B-E715172C42A3}" type="pres">
      <dgm:prSet presAssocID="{BAD23A9D-BB1D-4974-AC99-5BF371B43A34}" presName="textA" presStyleLbl="revTx" presStyleIdx="6" presStyleCnt="7">
        <dgm:presLayoutVars>
          <dgm:bulletEnabled val="1"/>
        </dgm:presLayoutVars>
      </dgm:prSet>
      <dgm:spPr/>
    </dgm:pt>
    <dgm:pt modelId="{8172DC7D-B2E2-4B11-9CD5-911AE1C0FA0B}" type="pres">
      <dgm:prSet presAssocID="{BAD23A9D-BB1D-4974-AC99-5BF371B43A34}" presName="circleA" presStyleLbl="node1" presStyleIdx="6" presStyleCnt="7"/>
      <dgm:spPr/>
    </dgm:pt>
    <dgm:pt modelId="{FB0FBA0B-18BA-49E9-850D-CFC080FF93B5}" type="pres">
      <dgm:prSet presAssocID="{BAD23A9D-BB1D-4974-AC99-5BF371B43A34}" presName="spaceA" presStyleCnt="0"/>
      <dgm:spPr/>
    </dgm:pt>
  </dgm:ptLst>
  <dgm:cxnLst>
    <dgm:cxn modelId="{84F6F70D-8AF6-4AC7-BDAA-E9663C43AFF9}" type="presOf" srcId="{4ED31129-9051-4CB1-B432-9A5FD9E1C9BD}" destId="{F8071AD2-278C-48DF-AC39-9627D0BF6E74}" srcOrd="0" destOrd="0" presId="urn:microsoft.com/office/officeart/2005/8/layout/hProcess11"/>
    <dgm:cxn modelId="{AEA648F0-48ED-438D-91E3-8746E1EC14B6}" type="presOf" srcId="{FA3E59FF-C092-40C0-8F80-59D9FFF26428}" destId="{60C5E1A9-C135-4708-A302-A9C3593708E8}" srcOrd="0" destOrd="0" presId="urn:microsoft.com/office/officeart/2005/8/layout/hProcess11"/>
    <dgm:cxn modelId="{EC4F1F04-1B24-4740-9713-1F93AA23562B}" srcId="{FA3E59FF-C092-40C0-8F80-59D9FFF26428}" destId="{E7174666-0678-4A34-AB2A-4B2A0820BF8A}" srcOrd="3" destOrd="0" parTransId="{065B4ACD-6D47-4C84-B625-13AEFE4C895D}" sibTransId="{66C8DE89-5788-474A-99CB-451D6D2A28C4}"/>
    <dgm:cxn modelId="{C125CFDA-8958-4566-B409-BD603BC415E7}" type="presOf" srcId="{38E13045-77A1-4842-BE00-28C76B57C095}" destId="{1A2BAA4A-37DA-4CE5-AFA6-611BA944435B}" srcOrd="0" destOrd="0" presId="urn:microsoft.com/office/officeart/2005/8/layout/hProcess11"/>
    <dgm:cxn modelId="{1BD58205-36C5-45A7-9231-ED29FD2193DB}" type="presOf" srcId="{BAD23A9D-BB1D-4974-AC99-5BF371B43A34}" destId="{98EC98EF-3C71-4566-B97B-E715172C42A3}" srcOrd="0" destOrd="0" presId="urn:microsoft.com/office/officeart/2005/8/layout/hProcess11"/>
    <dgm:cxn modelId="{B6425800-A0D6-4A35-B659-576778F503F8}" srcId="{FA3E59FF-C092-40C0-8F80-59D9FFF26428}" destId="{38E13045-77A1-4842-BE00-28C76B57C095}" srcOrd="2" destOrd="0" parTransId="{DC981233-D94E-42B7-98F9-7A1998422CAC}" sibTransId="{2CCF33C1-644A-47F6-BA44-12F3488808FC}"/>
    <dgm:cxn modelId="{2D32902E-F0F3-4590-8B89-96713F92A587}" type="presOf" srcId="{253A18E4-97C6-4A07-930E-D37843C9890B}" destId="{1EABE2B5-FDFA-4047-8FD8-0951F52FBF83}" srcOrd="0" destOrd="0" presId="urn:microsoft.com/office/officeart/2005/8/layout/hProcess11"/>
    <dgm:cxn modelId="{D5A01EB4-3E60-4AB6-9AEB-705A4B3A9053}" type="presOf" srcId="{E7174666-0678-4A34-AB2A-4B2A0820BF8A}" destId="{DCC4656A-0474-4095-B4D1-BCA6E51C1191}" srcOrd="0" destOrd="0" presId="urn:microsoft.com/office/officeart/2005/8/layout/hProcess11"/>
    <dgm:cxn modelId="{11BCA7BA-22CA-4E19-9379-4B6645793E4C}" srcId="{FA3E59FF-C092-40C0-8F80-59D9FFF26428}" destId="{A0DDE69E-FC8A-4187-BAD6-0E92A8EBB27E}" srcOrd="0" destOrd="0" parTransId="{9EC271CD-6196-433B-9CC4-3BDBF5A174D9}" sibTransId="{25B348D6-88DD-4D9B-A6E8-52D4C6915AED}"/>
    <dgm:cxn modelId="{24732F5B-9AD4-47F4-B2C6-1AEE890DC827}" srcId="{FA3E59FF-C092-40C0-8F80-59D9FFF26428}" destId="{253A18E4-97C6-4A07-930E-D37843C9890B}" srcOrd="5" destOrd="0" parTransId="{830A0189-4E5C-4A45-AA47-A003380A338A}" sibTransId="{5D1E439E-C2ED-4A4D-AD03-A231EDFEB00D}"/>
    <dgm:cxn modelId="{FAB0E894-F46B-4D31-A88C-8C513453DAE8}" srcId="{FA3E59FF-C092-40C0-8F80-59D9FFF26428}" destId="{BAD23A9D-BB1D-4974-AC99-5BF371B43A34}" srcOrd="6" destOrd="0" parTransId="{3AE734C6-4531-4307-9C68-051D27D33996}" sibTransId="{AAEE0382-DFBF-4564-9C8B-A20CD67FBECA}"/>
    <dgm:cxn modelId="{94B2D872-53EF-4780-AF68-BCF1E1A5834C}" srcId="{FA3E59FF-C092-40C0-8F80-59D9FFF26428}" destId="{4ED31129-9051-4CB1-B432-9A5FD9E1C9BD}" srcOrd="4" destOrd="0" parTransId="{D6CB9257-9498-4E4A-92CE-A3B2C478E4ED}" sibTransId="{D029D656-ABB3-4D57-B379-ACD9B5BBA611}"/>
    <dgm:cxn modelId="{63FA0291-EAF3-4BC0-98E0-4E0A685BFF4C}" srcId="{FA3E59FF-C092-40C0-8F80-59D9FFF26428}" destId="{7D079312-9E07-465D-94A2-478738A71737}" srcOrd="1" destOrd="0" parTransId="{3478CDC2-AD39-4B69-8DED-BA3B18DFF730}" sibTransId="{07A41AAE-CE33-42AA-9D11-01A43F17EC9C}"/>
    <dgm:cxn modelId="{A8EF50DD-9446-43CB-884A-7123FD2CBEC8}" type="presOf" srcId="{A0DDE69E-FC8A-4187-BAD6-0E92A8EBB27E}" destId="{74BD61C1-4495-42F9-BFBA-EFBF4637A6F4}" srcOrd="0" destOrd="0" presId="urn:microsoft.com/office/officeart/2005/8/layout/hProcess11"/>
    <dgm:cxn modelId="{4AB1E007-1DAF-4D89-A0E4-0821FB1524CF}" type="presOf" srcId="{7D079312-9E07-465D-94A2-478738A71737}" destId="{E6DE33A6-715F-409B-BEBF-AC1FE50A040E}" srcOrd="0" destOrd="0" presId="urn:microsoft.com/office/officeart/2005/8/layout/hProcess11"/>
    <dgm:cxn modelId="{AEED97B3-CE45-49FB-B9F1-3700E7F877E8}" type="presParOf" srcId="{60C5E1A9-C135-4708-A302-A9C3593708E8}" destId="{4CA41812-EBF0-4FDD-A1DC-69C2823B3E5C}" srcOrd="0" destOrd="0" presId="urn:microsoft.com/office/officeart/2005/8/layout/hProcess11"/>
    <dgm:cxn modelId="{CB5F1879-1736-4B58-B6F3-1B6D56E46FF4}" type="presParOf" srcId="{60C5E1A9-C135-4708-A302-A9C3593708E8}" destId="{E8E33A6A-4D82-474B-8306-627F8C688E5B}" srcOrd="1" destOrd="0" presId="urn:microsoft.com/office/officeart/2005/8/layout/hProcess11"/>
    <dgm:cxn modelId="{8A0B372A-30DC-4224-93E3-806821939A9C}" type="presParOf" srcId="{E8E33A6A-4D82-474B-8306-627F8C688E5B}" destId="{7A7A47FE-C6D7-4085-9639-97760FDBD048}" srcOrd="0" destOrd="0" presId="urn:microsoft.com/office/officeart/2005/8/layout/hProcess11"/>
    <dgm:cxn modelId="{E8336F32-3A34-4C7B-9321-8D4200E8312A}" type="presParOf" srcId="{7A7A47FE-C6D7-4085-9639-97760FDBD048}" destId="{74BD61C1-4495-42F9-BFBA-EFBF4637A6F4}" srcOrd="0" destOrd="0" presId="urn:microsoft.com/office/officeart/2005/8/layout/hProcess11"/>
    <dgm:cxn modelId="{EC93B49E-0319-4963-8366-6709A97F399C}" type="presParOf" srcId="{7A7A47FE-C6D7-4085-9639-97760FDBD048}" destId="{7533809D-A3DA-489D-843D-B2365473259F}" srcOrd="1" destOrd="0" presId="urn:microsoft.com/office/officeart/2005/8/layout/hProcess11"/>
    <dgm:cxn modelId="{8ED278F7-06A1-4F91-AD43-FCB583209B39}" type="presParOf" srcId="{7A7A47FE-C6D7-4085-9639-97760FDBD048}" destId="{2BD693EE-9EB3-404E-9750-0CCE51AE6B54}" srcOrd="2" destOrd="0" presId="urn:microsoft.com/office/officeart/2005/8/layout/hProcess11"/>
    <dgm:cxn modelId="{561B3D91-8417-4044-8B81-8E23AFF8CCFD}" type="presParOf" srcId="{E8E33A6A-4D82-474B-8306-627F8C688E5B}" destId="{CF1B9B43-48F8-42D1-806A-0045D99A813E}" srcOrd="1" destOrd="0" presId="urn:microsoft.com/office/officeart/2005/8/layout/hProcess11"/>
    <dgm:cxn modelId="{40C00808-6932-4FDA-A9D5-9B181DB45E29}" type="presParOf" srcId="{E8E33A6A-4D82-474B-8306-627F8C688E5B}" destId="{51E3E1AB-F3C1-4D09-9748-6334B273CDA3}" srcOrd="2" destOrd="0" presId="urn:microsoft.com/office/officeart/2005/8/layout/hProcess11"/>
    <dgm:cxn modelId="{3E37025D-E314-4D14-996E-7C916F09A64E}" type="presParOf" srcId="{51E3E1AB-F3C1-4D09-9748-6334B273CDA3}" destId="{E6DE33A6-715F-409B-BEBF-AC1FE50A040E}" srcOrd="0" destOrd="0" presId="urn:microsoft.com/office/officeart/2005/8/layout/hProcess11"/>
    <dgm:cxn modelId="{B85C3492-0673-49B6-AB0D-B436CBF96777}" type="presParOf" srcId="{51E3E1AB-F3C1-4D09-9748-6334B273CDA3}" destId="{A572E04F-C6AE-45D3-8866-D1116100A3BA}" srcOrd="1" destOrd="0" presId="urn:microsoft.com/office/officeart/2005/8/layout/hProcess11"/>
    <dgm:cxn modelId="{A52E62B4-13F6-4141-959A-AD53C591665C}" type="presParOf" srcId="{51E3E1AB-F3C1-4D09-9748-6334B273CDA3}" destId="{DFD9279C-36D9-4267-B48D-9606FB2F22F6}" srcOrd="2" destOrd="0" presId="urn:microsoft.com/office/officeart/2005/8/layout/hProcess11"/>
    <dgm:cxn modelId="{F8D9B4E9-1D1F-49CE-8411-F7ADF2158C4E}" type="presParOf" srcId="{E8E33A6A-4D82-474B-8306-627F8C688E5B}" destId="{E83168A6-F314-4A3F-A46D-81DC66BFE900}" srcOrd="3" destOrd="0" presId="urn:microsoft.com/office/officeart/2005/8/layout/hProcess11"/>
    <dgm:cxn modelId="{1A281CA5-FFDB-473B-ABBE-A92FAFDEC27D}" type="presParOf" srcId="{E8E33A6A-4D82-474B-8306-627F8C688E5B}" destId="{E713C9B5-8C4F-4E26-B71F-82A85A4B3931}" srcOrd="4" destOrd="0" presId="urn:microsoft.com/office/officeart/2005/8/layout/hProcess11"/>
    <dgm:cxn modelId="{AF4569A1-E505-4D6C-AE70-76DCC9EE3F8A}" type="presParOf" srcId="{E713C9B5-8C4F-4E26-B71F-82A85A4B3931}" destId="{1A2BAA4A-37DA-4CE5-AFA6-611BA944435B}" srcOrd="0" destOrd="0" presId="urn:microsoft.com/office/officeart/2005/8/layout/hProcess11"/>
    <dgm:cxn modelId="{3DE222D5-AA53-4F1F-913F-CB583167A731}" type="presParOf" srcId="{E713C9B5-8C4F-4E26-B71F-82A85A4B3931}" destId="{90D0ED69-1736-46DD-A3D4-897ECD09C79F}" srcOrd="1" destOrd="0" presId="urn:microsoft.com/office/officeart/2005/8/layout/hProcess11"/>
    <dgm:cxn modelId="{036C641B-E5DC-44B2-B53E-B082F05E2471}" type="presParOf" srcId="{E713C9B5-8C4F-4E26-B71F-82A85A4B3931}" destId="{06B9A161-5CF1-4351-8D4E-E2A82D30AC43}" srcOrd="2" destOrd="0" presId="urn:microsoft.com/office/officeart/2005/8/layout/hProcess11"/>
    <dgm:cxn modelId="{0E3E0B0E-4A64-4226-8B97-3BC7F25C7C72}" type="presParOf" srcId="{E8E33A6A-4D82-474B-8306-627F8C688E5B}" destId="{78F0EB2B-4DAD-48E4-B0AB-C364AE68DDB7}" srcOrd="5" destOrd="0" presId="urn:microsoft.com/office/officeart/2005/8/layout/hProcess11"/>
    <dgm:cxn modelId="{0E8CCB7B-EF20-48A0-9BD9-103D9ECD17F7}" type="presParOf" srcId="{E8E33A6A-4D82-474B-8306-627F8C688E5B}" destId="{47682BD1-8E14-4FE3-AD79-1BD20B401BBB}" srcOrd="6" destOrd="0" presId="urn:microsoft.com/office/officeart/2005/8/layout/hProcess11"/>
    <dgm:cxn modelId="{4BED736E-503B-4F0E-A19B-DA8002FD907B}" type="presParOf" srcId="{47682BD1-8E14-4FE3-AD79-1BD20B401BBB}" destId="{DCC4656A-0474-4095-B4D1-BCA6E51C1191}" srcOrd="0" destOrd="0" presId="urn:microsoft.com/office/officeart/2005/8/layout/hProcess11"/>
    <dgm:cxn modelId="{F25EB253-60E6-4F00-A5DD-80AD06C0E5F5}" type="presParOf" srcId="{47682BD1-8E14-4FE3-AD79-1BD20B401BBB}" destId="{F0E06186-17BB-4088-87AE-7D9DC83A30B7}" srcOrd="1" destOrd="0" presId="urn:microsoft.com/office/officeart/2005/8/layout/hProcess11"/>
    <dgm:cxn modelId="{9222D1B7-E141-4864-B313-70895862FC7A}" type="presParOf" srcId="{47682BD1-8E14-4FE3-AD79-1BD20B401BBB}" destId="{2AB57E6F-6F1E-47CD-9C90-A6D27886F299}" srcOrd="2" destOrd="0" presId="urn:microsoft.com/office/officeart/2005/8/layout/hProcess11"/>
    <dgm:cxn modelId="{1674DBB2-5511-4EB1-8701-37180AADA2B8}" type="presParOf" srcId="{E8E33A6A-4D82-474B-8306-627F8C688E5B}" destId="{89C054C9-E6FB-4EE6-8D13-F140582A2AEB}" srcOrd="7" destOrd="0" presId="urn:microsoft.com/office/officeart/2005/8/layout/hProcess11"/>
    <dgm:cxn modelId="{3D182B01-7E65-453F-9B3E-1B5465066131}" type="presParOf" srcId="{E8E33A6A-4D82-474B-8306-627F8C688E5B}" destId="{584299CF-FFC4-4AEA-A509-1FA3C5A14A36}" srcOrd="8" destOrd="0" presId="urn:microsoft.com/office/officeart/2005/8/layout/hProcess11"/>
    <dgm:cxn modelId="{2E868CDB-74DD-4ED6-B51A-96A848BFE604}" type="presParOf" srcId="{584299CF-FFC4-4AEA-A509-1FA3C5A14A36}" destId="{F8071AD2-278C-48DF-AC39-9627D0BF6E74}" srcOrd="0" destOrd="0" presId="urn:microsoft.com/office/officeart/2005/8/layout/hProcess11"/>
    <dgm:cxn modelId="{2A87B618-6BFA-4545-AF99-565621B16C39}" type="presParOf" srcId="{584299CF-FFC4-4AEA-A509-1FA3C5A14A36}" destId="{A08AAEC2-44E1-42F7-B83D-C95C5B3E9685}" srcOrd="1" destOrd="0" presId="urn:microsoft.com/office/officeart/2005/8/layout/hProcess11"/>
    <dgm:cxn modelId="{1A4E1F44-0738-4645-9EA3-A70B1BFAF610}" type="presParOf" srcId="{584299CF-FFC4-4AEA-A509-1FA3C5A14A36}" destId="{B1806397-33A7-4679-801F-357F288747CD}" srcOrd="2" destOrd="0" presId="urn:microsoft.com/office/officeart/2005/8/layout/hProcess11"/>
    <dgm:cxn modelId="{6F994045-BE6A-4FF1-A69D-CDC523CF775E}" type="presParOf" srcId="{E8E33A6A-4D82-474B-8306-627F8C688E5B}" destId="{CEC79009-BA7F-443C-B8CD-8058C087C182}" srcOrd="9" destOrd="0" presId="urn:microsoft.com/office/officeart/2005/8/layout/hProcess11"/>
    <dgm:cxn modelId="{FEAFEAB6-06A0-45D4-8224-DD4ECE65E41D}" type="presParOf" srcId="{E8E33A6A-4D82-474B-8306-627F8C688E5B}" destId="{48C07026-8259-44E3-8A2C-65D508E04D91}" srcOrd="10" destOrd="0" presId="urn:microsoft.com/office/officeart/2005/8/layout/hProcess11"/>
    <dgm:cxn modelId="{93355197-765D-494B-AAE9-E8BA19FE9294}" type="presParOf" srcId="{48C07026-8259-44E3-8A2C-65D508E04D91}" destId="{1EABE2B5-FDFA-4047-8FD8-0951F52FBF83}" srcOrd="0" destOrd="0" presId="urn:microsoft.com/office/officeart/2005/8/layout/hProcess11"/>
    <dgm:cxn modelId="{94FC981B-ECF3-43D7-B45B-E6CF8AAF1E8A}" type="presParOf" srcId="{48C07026-8259-44E3-8A2C-65D508E04D91}" destId="{87E3CBEF-33CD-4EEC-AF58-AD5DB300A763}" srcOrd="1" destOrd="0" presId="urn:microsoft.com/office/officeart/2005/8/layout/hProcess11"/>
    <dgm:cxn modelId="{C881010A-F3B1-411C-A6EA-5E41BE35F61B}" type="presParOf" srcId="{48C07026-8259-44E3-8A2C-65D508E04D91}" destId="{49502C6F-311A-4B16-8701-5D8AEFC98ADE}" srcOrd="2" destOrd="0" presId="urn:microsoft.com/office/officeart/2005/8/layout/hProcess11"/>
    <dgm:cxn modelId="{7E7B5E61-8DF0-4AAD-9743-148DD1B634C6}" type="presParOf" srcId="{E8E33A6A-4D82-474B-8306-627F8C688E5B}" destId="{D5FDE61F-DD4A-4B7B-9B95-483F0F6EF491}" srcOrd="11" destOrd="0" presId="urn:microsoft.com/office/officeart/2005/8/layout/hProcess11"/>
    <dgm:cxn modelId="{E1A823C2-09A2-4ED4-82A9-8B72440B25E2}" type="presParOf" srcId="{E8E33A6A-4D82-474B-8306-627F8C688E5B}" destId="{A852BA71-C57E-4043-A3A1-9DF1CE7681A6}" srcOrd="12" destOrd="0" presId="urn:microsoft.com/office/officeart/2005/8/layout/hProcess11"/>
    <dgm:cxn modelId="{03917950-9508-40B8-A518-D75605039922}" type="presParOf" srcId="{A852BA71-C57E-4043-A3A1-9DF1CE7681A6}" destId="{98EC98EF-3C71-4566-B97B-E715172C42A3}" srcOrd="0" destOrd="0" presId="urn:microsoft.com/office/officeart/2005/8/layout/hProcess11"/>
    <dgm:cxn modelId="{4311DEB9-C65A-4206-B691-F932383B7388}" type="presParOf" srcId="{A852BA71-C57E-4043-A3A1-9DF1CE7681A6}" destId="{8172DC7D-B2E2-4B11-9CD5-911AE1C0FA0B}" srcOrd="1" destOrd="0" presId="urn:microsoft.com/office/officeart/2005/8/layout/hProcess11"/>
    <dgm:cxn modelId="{DAF71E79-52A8-47D4-982F-21A748CB2E7C}" type="presParOf" srcId="{A852BA71-C57E-4043-A3A1-9DF1CE7681A6}" destId="{FB0FBA0B-18BA-49E9-850D-CFC080FF93B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FB6A5-70A9-425F-9732-DE7C9C44CF6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633208-169B-45B5-808D-67F159CE88FA}">
      <dgm:prSet phldrT="[Text]"/>
      <dgm:spPr/>
      <dgm:t>
        <a:bodyPr/>
        <a:lstStyle/>
        <a:p>
          <a:r>
            <a:rPr lang="en-US" dirty="0" smtClean="0"/>
            <a:t>Age</a:t>
          </a:r>
          <a:endParaRPr lang="en-US" dirty="0"/>
        </a:p>
      </dgm:t>
    </dgm:pt>
    <dgm:pt modelId="{911DDA76-4E88-4A6C-AFE0-E5569E2C129E}" type="parTrans" cxnId="{B68C9817-8147-4B88-B901-41136DA5D4C4}">
      <dgm:prSet/>
      <dgm:spPr/>
      <dgm:t>
        <a:bodyPr/>
        <a:lstStyle/>
        <a:p>
          <a:endParaRPr lang="en-US"/>
        </a:p>
      </dgm:t>
    </dgm:pt>
    <dgm:pt modelId="{A71F2FCD-8B0A-4D24-893E-A1E4758C05F5}" type="sibTrans" cxnId="{B68C9817-8147-4B88-B901-41136DA5D4C4}">
      <dgm:prSet/>
      <dgm:spPr/>
      <dgm:t>
        <a:bodyPr/>
        <a:lstStyle/>
        <a:p>
          <a:endParaRPr lang="en-US"/>
        </a:p>
      </dgm:t>
    </dgm:pt>
    <dgm:pt modelId="{36070B4D-A076-4110-AC56-88245AD4CA53}">
      <dgm:prSet phldrT="[Text]"/>
      <dgm:spPr/>
      <dgm:t>
        <a:bodyPr/>
        <a:lstStyle/>
        <a:p>
          <a:r>
            <a:rPr lang="en-US" dirty="0" smtClean="0"/>
            <a:t>Sick age</a:t>
          </a:r>
          <a:endParaRPr lang="en-US" dirty="0"/>
        </a:p>
      </dgm:t>
    </dgm:pt>
    <dgm:pt modelId="{396EA1D3-2BE4-494F-BC2C-3F622A01CC96}" type="parTrans" cxnId="{8CF206FC-534C-4B41-8D2D-D032B7AA05AF}">
      <dgm:prSet/>
      <dgm:spPr/>
      <dgm:t>
        <a:bodyPr/>
        <a:lstStyle/>
        <a:p>
          <a:endParaRPr lang="en-US"/>
        </a:p>
      </dgm:t>
    </dgm:pt>
    <dgm:pt modelId="{2B84597D-2DA5-4C99-9250-88CD2CA21A8B}" type="sibTrans" cxnId="{8CF206FC-534C-4B41-8D2D-D032B7AA05AF}">
      <dgm:prSet/>
      <dgm:spPr/>
      <dgm:t>
        <a:bodyPr/>
        <a:lstStyle/>
        <a:p>
          <a:endParaRPr lang="en-US"/>
        </a:p>
      </dgm:t>
    </dgm:pt>
    <dgm:pt modelId="{2FF9E203-3524-4279-B1BB-C2F4D2A7829E}">
      <dgm:prSet phldrT="[Text]"/>
      <dgm:spPr/>
      <dgm:t>
        <a:bodyPr/>
        <a:lstStyle/>
        <a:p>
          <a:r>
            <a:rPr lang="en-US" dirty="0" smtClean="0"/>
            <a:t>Delay time</a:t>
          </a:r>
          <a:endParaRPr lang="en-US" dirty="0"/>
        </a:p>
      </dgm:t>
    </dgm:pt>
    <dgm:pt modelId="{06854E03-BCEC-4D1B-8580-94C5663CEAE3}" type="parTrans" cxnId="{B08F79BB-481F-4D6A-8096-69753C0DFEAA}">
      <dgm:prSet/>
      <dgm:spPr/>
      <dgm:t>
        <a:bodyPr/>
        <a:lstStyle/>
        <a:p>
          <a:endParaRPr lang="en-US"/>
        </a:p>
      </dgm:t>
    </dgm:pt>
    <dgm:pt modelId="{8DFC0660-593E-4C41-A9FE-7474B5B805B5}" type="sibTrans" cxnId="{B08F79BB-481F-4D6A-8096-69753C0DFEAA}">
      <dgm:prSet/>
      <dgm:spPr/>
      <dgm:t>
        <a:bodyPr/>
        <a:lstStyle/>
        <a:p>
          <a:endParaRPr lang="en-US"/>
        </a:p>
      </dgm:t>
    </dgm:pt>
    <dgm:pt modelId="{2C848C67-D0C4-4BB4-98F6-0D622845E4F2}">
      <dgm:prSet phldrT="[Text]"/>
      <dgm:spPr/>
      <dgm:t>
        <a:bodyPr/>
        <a:lstStyle/>
        <a:p>
          <a:r>
            <a:rPr lang="en-US" dirty="0" smtClean="0"/>
            <a:t>AED1_dose</a:t>
          </a:r>
          <a:endParaRPr lang="en-US" dirty="0"/>
        </a:p>
      </dgm:t>
    </dgm:pt>
    <dgm:pt modelId="{E2BD852D-C274-4863-BE6D-AE183AED38E6}" type="parTrans" cxnId="{E60169DF-C3FB-4ACA-A3BC-715392C516D7}">
      <dgm:prSet/>
      <dgm:spPr/>
      <dgm:t>
        <a:bodyPr/>
        <a:lstStyle/>
        <a:p>
          <a:endParaRPr lang="en-US"/>
        </a:p>
      </dgm:t>
    </dgm:pt>
    <dgm:pt modelId="{EDE1C0E9-7721-494C-A749-237A65B0843C}" type="sibTrans" cxnId="{E60169DF-C3FB-4ACA-A3BC-715392C516D7}">
      <dgm:prSet/>
      <dgm:spPr/>
      <dgm:t>
        <a:bodyPr/>
        <a:lstStyle/>
        <a:p>
          <a:endParaRPr lang="en-US"/>
        </a:p>
      </dgm:t>
    </dgm:pt>
    <dgm:pt modelId="{6390C3FE-9223-45D9-9D8B-0483493CAB7E}">
      <dgm:prSet phldrT="[Text]"/>
      <dgm:spPr/>
      <dgm:t>
        <a:bodyPr/>
        <a:lstStyle/>
        <a:p>
          <a:r>
            <a:rPr lang="en-US" dirty="0" smtClean="0"/>
            <a:t>AED2_dose</a:t>
          </a:r>
          <a:endParaRPr lang="en-US" dirty="0"/>
        </a:p>
      </dgm:t>
    </dgm:pt>
    <dgm:pt modelId="{FCDFDFCB-46A1-4868-AF17-4BB3849A5F3A}" type="parTrans" cxnId="{F80C45DE-AA11-4B5D-B829-B4AE453FA6E9}">
      <dgm:prSet/>
      <dgm:spPr/>
      <dgm:t>
        <a:bodyPr/>
        <a:lstStyle/>
        <a:p>
          <a:endParaRPr lang="en-US"/>
        </a:p>
      </dgm:t>
    </dgm:pt>
    <dgm:pt modelId="{8204DC97-8B5A-49A8-93F7-F2AC0D857DB3}" type="sibTrans" cxnId="{F80C45DE-AA11-4B5D-B829-B4AE453FA6E9}">
      <dgm:prSet/>
      <dgm:spPr/>
      <dgm:t>
        <a:bodyPr/>
        <a:lstStyle/>
        <a:p>
          <a:endParaRPr lang="en-US"/>
        </a:p>
      </dgm:t>
    </dgm:pt>
    <dgm:pt modelId="{EC984548-C3D9-4A7D-993A-2FEA46FE3764}">
      <dgm:prSet phldrT="[Text]"/>
      <dgm:spPr/>
      <dgm:t>
        <a:bodyPr/>
        <a:lstStyle/>
        <a:p>
          <a:r>
            <a:rPr lang="en-US" dirty="0" smtClean="0"/>
            <a:t>AED1_time</a:t>
          </a:r>
          <a:endParaRPr lang="en-US" dirty="0"/>
        </a:p>
      </dgm:t>
    </dgm:pt>
    <dgm:pt modelId="{D33C833B-4CCE-484E-962C-AC2DF4AC1094}" type="parTrans" cxnId="{AACEB8C4-5AB9-4FFA-B4D5-45FCD10D8A79}">
      <dgm:prSet/>
      <dgm:spPr/>
      <dgm:t>
        <a:bodyPr/>
        <a:lstStyle/>
        <a:p>
          <a:endParaRPr lang="en-US"/>
        </a:p>
      </dgm:t>
    </dgm:pt>
    <dgm:pt modelId="{F8912C86-9A2A-4D5F-A8EB-C7B525836499}" type="sibTrans" cxnId="{AACEB8C4-5AB9-4FFA-B4D5-45FCD10D8A79}">
      <dgm:prSet/>
      <dgm:spPr/>
      <dgm:t>
        <a:bodyPr/>
        <a:lstStyle/>
        <a:p>
          <a:endParaRPr lang="en-US"/>
        </a:p>
      </dgm:t>
    </dgm:pt>
    <dgm:pt modelId="{BE68B045-E53A-4752-8D1B-7971BF32C83E}">
      <dgm:prSet phldrT="[Text]"/>
      <dgm:spPr/>
      <dgm:t>
        <a:bodyPr/>
        <a:lstStyle/>
        <a:p>
          <a:r>
            <a:rPr lang="en-US" dirty="0" smtClean="0"/>
            <a:t>AED2_time</a:t>
          </a:r>
          <a:endParaRPr lang="en-US" dirty="0"/>
        </a:p>
      </dgm:t>
    </dgm:pt>
    <dgm:pt modelId="{39A8E88C-CC76-4404-80D8-01933A86CA29}" type="parTrans" cxnId="{2F267DEE-206C-4488-ABC3-C088D312B6D9}">
      <dgm:prSet/>
      <dgm:spPr/>
      <dgm:t>
        <a:bodyPr/>
        <a:lstStyle/>
        <a:p>
          <a:endParaRPr lang="en-US"/>
        </a:p>
      </dgm:t>
    </dgm:pt>
    <dgm:pt modelId="{E885AF17-7EB3-4B59-A0DC-A4B4F35B10DB}" type="sibTrans" cxnId="{2F267DEE-206C-4488-ABC3-C088D312B6D9}">
      <dgm:prSet/>
      <dgm:spPr/>
      <dgm:t>
        <a:bodyPr/>
        <a:lstStyle/>
        <a:p>
          <a:endParaRPr lang="en-US"/>
        </a:p>
      </dgm:t>
    </dgm:pt>
    <dgm:pt modelId="{DDD71EF4-F297-49EA-B991-5508229F79EA}">
      <dgm:prSet phldrT="[Text]"/>
      <dgm:spPr/>
      <dgm:t>
        <a:bodyPr/>
        <a:lstStyle/>
        <a:p>
          <a:r>
            <a:rPr lang="en-US" dirty="0" smtClean="0"/>
            <a:t>AED3_dose</a:t>
          </a:r>
          <a:endParaRPr lang="en-US" dirty="0"/>
        </a:p>
      </dgm:t>
    </dgm:pt>
    <dgm:pt modelId="{5EE7474F-49C7-4DD8-B3C5-D391C859C08E}" type="parTrans" cxnId="{82400173-9C91-41EF-93B8-12CEC6CC416D}">
      <dgm:prSet/>
      <dgm:spPr/>
      <dgm:t>
        <a:bodyPr/>
        <a:lstStyle/>
        <a:p>
          <a:endParaRPr lang="en-US"/>
        </a:p>
      </dgm:t>
    </dgm:pt>
    <dgm:pt modelId="{26E2296E-44F0-45ED-A8AB-5B869C10BD8A}" type="sibTrans" cxnId="{82400173-9C91-41EF-93B8-12CEC6CC416D}">
      <dgm:prSet/>
      <dgm:spPr/>
      <dgm:t>
        <a:bodyPr/>
        <a:lstStyle/>
        <a:p>
          <a:endParaRPr lang="en-US"/>
        </a:p>
      </dgm:t>
    </dgm:pt>
    <dgm:pt modelId="{BC2AAF60-9D94-4AAA-899B-E525D2A1C021}">
      <dgm:prSet phldrT="[Text]"/>
      <dgm:spPr/>
      <dgm:t>
        <a:bodyPr/>
        <a:lstStyle/>
        <a:p>
          <a:r>
            <a:rPr lang="en-US" dirty="0" smtClean="0"/>
            <a:t>AED3_time</a:t>
          </a:r>
          <a:endParaRPr lang="en-US" dirty="0"/>
        </a:p>
      </dgm:t>
    </dgm:pt>
    <dgm:pt modelId="{71933D33-6F01-4148-B52E-174812724B30}" type="parTrans" cxnId="{93559B0C-B19F-4433-964D-6C25352D715F}">
      <dgm:prSet/>
      <dgm:spPr/>
      <dgm:t>
        <a:bodyPr/>
        <a:lstStyle/>
        <a:p>
          <a:endParaRPr lang="en-US"/>
        </a:p>
      </dgm:t>
    </dgm:pt>
    <dgm:pt modelId="{1DE33845-20D0-459B-877D-2AEC342BFAB6}" type="sibTrans" cxnId="{93559B0C-B19F-4433-964D-6C25352D715F}">
      <dgm:prSet/>
      <dgm:spPr/>
      <dgm:t>
        <a:bodyPr/>
        <a:lstStyle/>
        <a:p>
          <a:endParaRPr lang="en-US"/>
        </a:p>
      </dgm:t>
    </dgm:pt>
    <dgm:pt modelId="{FA09ACBA-5AC3-4269-A61E-BCCA1A62F80F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8C47800F-4C0A-4FE8-A814-418B51A761F9}" type="parTrans" cxnId="{261864C7-7A80-4D8E-81A9-F99E73C79488}">
      <dgm:prSet/>
      <dgm:spPr/>
      <dgm:t>
        <a:bodyPr/>
        <a:lstStyle/>
        <a:p>
          <a:endParaRPr lang="en-US"/>
        </a:p>
      </dgm:t>
    </dgm:pt>
    <dgm:pt modelId="{EC49DC7C-A4E1-48FA-A4BC-5A82508A4AB2}" type="sibTrans" cxnId="{261864C7-7A80-4D8E-81A9-F99E73C79488}">
      <dgm:prSet/>
      <dgm:spPr/>
      <dgm:t>
        <a:bodyPr/>
        <a:lstStyle/>
        <a:p>
          <a:endParaRPr lang="en-US"/>
        </a:p>
      </dgm:t>
    </dgm:pt>
    <dgm:pt modelId="{03F26632-9115-4310-81CD-8FAF6FA2F5BF}" type="pres">
      <dgm:prSet presAssocID="{4FBFB6A5-70A9-425F-9732-DE7C9C44CF6D}" presName="Name0" presStyleCnt="0">
        <dgm:presLayoutVars>
          <dgm:dir/>
          <dgm:resizeHandles val="exact"/>
        </dgm:presLayoutVars>
      </dgm:prSet>
      <dgm:spPr/>
    </dgm:pt>
    <dgm:pt modelId="{76727CEE-E570-4A85-B407-347649A69B30}" type="pres">
      <dgm:prSet presAssocID="{3C633208-169B-45B5-808D-67F159CE88FA}" presName="node" presStyleLbl="node1" presStyleIdx="0" presStyleCnt="10">
        <dgm:presLayoutVars>
          <dgm:bulletEnabled val="1"/>
        </dgm:presLayoutVars>
      </dgm:prSet>
      <dgm:spPr/>
    </dgm:pt>
    <dgm:pt modelId="{A0408974-B3E6-4A88-ACA6-1CB29E5D53D2}" type="pres">
      <dgm:prSet presAssocID="{A71F2FCD-8B0A-4D24-893E-A1E4758C05F5}" presName="sibTrans" presStyleLbl="sibTrans2D1" presStyleIdx="0" presStyleCnt="9"/>
      <dgm:spPr/>
    </dgm:pt>
    <dgm:pt modelId="{C47498F7-7963-484A-9B83-A0C0182A5869}" type="pres">
      <dgm:prSet presAssocID="{A71F2FCD-8B0A-4D24-893E-A1E4758C05F5}" presName="connectorText" presStyleLbl="sibTrans2D1" presStyleIdx="0" presStyleCnt="9"/>
      <dgm:spPr/>
    </dgm:pt>
    <dgm:pt modelId="{D8C65410-4D80-42BA-83C9-53923F945FEC}" type="pres">
      <dgm:prSet presAssocID="{36070B4D-A076-4110-AC56-88245AD4CA5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916CD-F2B8-4FE5-AB14-0BBFB81E441D}" type="pres">
      <dgm:prSet presAssocID="{2B84597D-2DA5-4C99-9250-88CD2CA21A8B}" presName="sibTrans" presStyleLbl="sibTrans2D1" presStyleIdx="1" presStyleCnt="9"/>
      <dgm:spPr/>
    </dgm:pt>
    <dgm:pt modelId="{3C9D19F1-7FB2-4A15-9545-FD63133C30AC}" type="pres">
      <dgm:prSet presAssocID="{2B84597D-2DA5-4C99-9250-88CD2CA21A8B}" presName="connectorText" presStyleLbl="sibTrans2D1" presStyleIdx="1" presStyleCnt="9"/>
      <dgm:spPr/>
    </dgm:pt>
    <dgm:pt modelId="{D0344F92-7960-4F3A-8BCF-5C1E1431870C}" type="pres">
      <dgm:prSet presAssocID="{2FF9E203-3524-4279-B1BB-C2F4D2A7829E}" presName="node" presStyleLbl="node1" presStyleIdx="2" presStyleCnt="10">
        <dgm:presLayoutVars>
          <dgm:bulletEnabled val="1"/>
        </dgm:presLayoutVars>
      </dgm:prSet>
      <dgm:spPr/>
    </dgm:pt>
    <dgm:pt modelId="{1C21589C-6617-48CC-BE88-9B1110D21506}" type="pres">
      <dgm:prSet presAssocID="{8DFC0660-593E-4C41-A9FE-7474B5B805B5}" presName="sibTrans" presStyleLbl="sibTrans2D1" presStyleIdx="2" presStyleCnt="9"/>
      <dgm:spPr/>
    </dgm:pt>
    <dgm:pt modelId="{4EF61813-7277-496D-8753-71D8DCC6E454}" type="pres">
      <dgm:prSet presAssocID="{8DFC0660-593E-4C41-A9FE-7474B5B805B5}" presName="connectorText" presStyleLbl="sibTrans2D1" presStyleIdx="2" presStyleCnt="9"/>
      <dgm:spPr/>
    </dgm:pt>
    <dgm:pt modelId="{D1A309B5-B275-49FD-B8F8-FE11BF40857F}" type="pres">
      <dgm:prSet presAssocID="{2C848C67-D0C4-4BB4-98F6-0D622845E4F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DC6F0-1BB1-4FC6-AD97-D268A9E49E78}" type="pres">
      <dgm:prSet presAssocID="{EDE1C0E9-7721-494C-A749-237A65B0843C}" presName="sibTrans" presStyleLbl="sibTrans2D1" presStyleIdx="3" presStyleCnt="9"/>
      <dgm:spPr/>
    </dgm:pt>
    <dgm:pt modelId="{4080D3AD-6997-41D1-BC1A-DF86B2BE2768}" type="pres">
      <dgm:prSet presAssocID="{EDE1C0E9-7721-494C-A749-237A65B0843C}" presName="connectorText" presStyleLbl="sibTrans2D1" presStyleIdx="3" presStyleCnt="9"/>
      <dgm:spPr/>
    </dgm:pt>
    <dgm:pt modelId="{3CA8DD60-E9FC-4CBB-B93C-67EFFE002744}" type="pres">
      <dgm:prSet presAssocID="{EC984548-C3D9-4A7D-993A-2FEA46FE3764}" presName="node" presStyleLbl="node1" presStyleIdx="4" presStyleCnt="10">
        <dgm:presLayoutVars>
          <dgm:bulletEnabled val="1"/>
        </dgm:presLayoutVars>
      </dgm:prSet>
      <dgm:spPr/>
    </dgm:pt>
    <dgm:pt modelId="{7AD988E8-1A6E-4965-81EC-FFDE75B12C08}" type="pres">
      <dgm:prSet presAssocID="{F8912C86-9A2A-4D5F-A8EB-C7B525836499}" presName="sibTrans" presStyleLbl="sibTrans2D1" presStyleIdx="4" presStyleCnt="9"/>
      <dgm:spPr/>
    </dgm:pt>
    <dgm:pt modelId="{E2B9EF90-30F1-4439-8F10-4F324B21BFF1}" type="pres">
      <dgm:prSet presAssocID="{F8912C86-9A2A-4D5F-A8EB-C7B525836499}" presName="connectorText" presStyleLbl="sibTrans2D1" presStyleIdx="4" presStyleCnt="9"/>
      <dgm:spPr/>
    </dgm:pt>
    <dgm:pt modelId="{8E5671ED-BB3B-4F4B-ADDE-B7522E81D48A}" type="pres">
      <dgm:prSet presAssocID="{6390C3FE-9223-45D9-9D8B-0483493CAB7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913D6-5279-4AB7-9205-5EE9E2DE70F9}" type="pres">
      <dgm:prSet presAssocID="{8204DC97-8B5A-49A8-93F7-F2AC0D857DB3}" presName="sibTrans" presStyleLbl="sibTrans2D1" presStyleIdx="5" presStyleCnt="9"/>
      <dgm:spPr/>
    </dgm:pt>
    <dgm:pt modelId="{5911A077-26A6-4A07-947A-710A3530D828}" type="pres">
      <dgm:prSet presAssocID="{8204DC97-8B5A-49A8-93F7-F2AC0D857DB3}" presName="connectorText" presStyleLbl="sibTrans2D1" presStyleIdx="5" presStyleCnt="9"/>
      <dgm:spPr/>
    </dgm:pt>
    <dgm:pt modelId="{83A72510-C9A0-4FD1-9BBC-184628A37510}" type="pres">
      <dgm:prSet presAssocID="{BE68B045-E53A-4752-8D1B-7971BF32C83E}" presName="node" presStyleLbl="node1" presStyleIdx="6" presStyleCnt="10">
        <dgm:presLayoutVars>
          <dgm:bulletEnabled val="1"/>
        </dgm:presLayoutVars>
      </dgm:prSet>
      <dgm:spPr/>
    </dgm:pt>
    <dgm:pt modelId="{0062DAA7-63EE-4B4D-90AE-12DD8D49622F}" type="pres">
      <dgm:prSet presAssocID="{E885AF17-7EB3-4B59-A0DC-A4B4F35B10DB}" presName="sibTrans" presStyleLbl="sibTrans2D1" presStyleIdx="6" presStyleCnt="9"/>
      <dgm:spPr/>
    </dgm:pt>
    <dgm:pt modelId="{AB472BC7-DDAB-41FB-8FE0-0B21630B6659}" type="pres">
      <dgm:prSet presAssocID="{E885AF17-7EB3-4B59-A0DC-A4B4F35B10DB}" presName="connectorText" presStyleLbl="sibTrans2D1" presStyleIdx="6" presStyleCnt="9"/>
      <dgm:spPr/>
    </dgm:pt>
    <dgm:pt modelId="{49E30A5C-5188-4D78-84BC-3F20426910DB}" type="pres">
      <dgm:prSet presAssocID="{DDD71EF4-F297-49EA-B991-5508229F79EA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7C177-CB85-442D-AC6D-DE7B26102D07}" type="pres">
      <dgm:prSet presAssocID="{26E2296E-44F0-45ED-A8AB-5B869C10BD8A}" presName="sibTrans" presStyleLbl="sibTrans2D1" presStyleIdx="7" presStyleCnt="9"/>
      <dgm:spPr/>
    </dgm:pt>
    <dgm:pt modelId="{36538154-0FF4-48F3-9816-CA6C6CAA5D47}" type="pres">
      <dgm:prSet presAssocID="{26E2296E-44F0-45ED-A8AB-5B869C10BD8A}" presName="connectorText" presStyleLbl="sibTrans2D1" presStyleIdx="7" presStyleCnt="9"/>
      <dgm:spPr/>
    </dgm:pt>
    <dgm:pt modelId="{6FF2370E-8A6C-49CD-BD76-0709622B8233}" type="pres">
      <dgm:prSet presAssocID="{BC2AAF60-9D94-4AAA-899B-E525D2A1C021}" presName="node" presStyleLbl="node1" presStyleIdx="8" presStyleCnt="10">
        <dgm:presLayoutVars>
          <dgm:bulletEnabled val="1"/>
        </dgm:presLayoutVars>
      </dgm:prSet>
      <dgm:spPr/>
    </dgm:pt>
    <dgm:pt modelId="{51F25BE7-58F6-46CF-B67D-B2BEE607ADA9}" type="pres">
      <dgm:prSet presAssocID="{1DE33845-20D0-459B-877D-2AEC342BFAB6}" presName="sibTrans" presStyleLbl="sibTrans2D1" presStyleIdx="8" presStyleCnt="9"/>
      <dgm:spPr/>
    </dgm:pt>
    <dgm:pt modelId="{C1804458-8950-4B6F-923A-4E5FB1A4DD51}" type="pres">
      <dgm:prSet presAssocID="{1DE33845-20D0-459B-877D-2AEC342BFAB6}" presName="connectorText" presStyleLbl="sibTrans2D1" presStyleIdx="8" presStyleCnt="9"/>
      <dgm:spPr/>
    </dgm:pt>
    <dgm:pt modelId="{E65714E7-3E02-4496-B81F-3F98E3FC755A}" type="pres">
      <dgm:prSet presAssocID="{FA09ACBA-5AC3-4269-A61E-BCCA1A62F80F}" presName="node" presStyleLbl="node1" presStyleIdx="9" presStyleCnt="10">
        <dgm:presLayoutVars>
          <dgm:bulletEnabled val="1"/>
        </dgm:presLayoutVars>
      </dgm:prSet>
      <dgm:spPr/>
    </dgm:pt>
  </dgm:ptLst>
  <dgm:cxnLst>
    <dgm:cxn modelId="{2E1EB214-E2C9-48D1-844F-54A765E007C6}" type="presOf" srcId="{4FBFB6A5-70A9-425F-9732-DE7C9C44CF6D}" destId="{03F26632-9115-4310-81CD-8FAF6FA2F5BF}" srcOrd="0" destOrd="0" presId="urn:microsoft.com/office/officeart/2005/8/layout/process1"/>
    <dgm:cxn modelId="{82B152C7-BEAC-442D-BD76-EEB31664E4A9}" type="presOf" srcId="{F8912C86-9A2A-4D5F-A8EB-C7B525836499}" destId="{7AD988E8-1A6E-4965-81EC-FFDE75B12C08}" srcOrd="0" destOrd="0" presId="urn:microsoft.com/office/officeart/2005/8/layout/process1"/>
    <dgm:cxn modelId="{40969EE8-92B2-4C1E-827A-E9ADC654CD1F}" type="presOf" srcId="{8DFC0660-593E-4C41-A9FE-7474B5B805B5}" destId="{1C21589C-6617-48CC-BE88-9B1110D21506}" srcOrd="0" destOrd="0" presId="urn:microsoft.com/office/officeart/2005/8/layout/process1"/>
    <dgm:cxn modelId="{82400173-9C91-41EF-93B8-12CEC6CC416D}" srcId="{4FBFB6A5-70A9-425F-9732-DE7C9C44CF6D}" destId="{DDD71EF4-F297-49EA-B991-5508229F79EA}" srcOrd="7" destOrd="0" parTransId="{5EE7474F-49C7-4DD8-B3C5-D391C859C08E}" sibTransId="{26E2296E-44F0-45ED-A8AB-5B869C10BD8A}"/>
    <dgm:cxn modelId="{00D52F28-E258-4ECA-8307-3E4AFF41CFCA}" type="presOf" srcId="{E885AF17-7EB3-4B59-A0DC-A4B4F35B10DB}" destId="{AB472BC7-DDAB-41FB-8FE0-0B21630B6659}" srcOrd="1" destOrd="0" presId="urn:microsoft.com/office/officeart/2005/8/layout/process1"/>
    <dgm:cxn modelId="{E8016888-4944-4975-8793-8558688952FD}" type="presOf" srcId="{26E2296E-44F0-45ED-A8AB-5B869C10BD8A}" destId="{36538154-0FF4-48F3-9816-CA6C6CAA5D47}" srcOrd="1" destOrd="0" presId="urn:microsoft.com/office/officeart/2005/8/layout/process1"/>
    <dgm:cxn modelId="{217F587D-FBED-48DA-8C3F-F6EC7826F757}" type="presOf" srcId="{1DE33845-20D0-459B-877D-2AEC342BFAB6}" destId="{51F25BE7-58F6-46CF-B67D-B2BEE607ADA9}" srcOrd="0" destOrd="0" presId="urn:microsoft.com/office/officeart/2005/8/layout/process1"/>
    <dgm:cxn modelId="{5910BF9C-DEFE-4F65-9D4E-1F6AC2E24DD4}" type="presOf" srcId="{BE68B045-E53A-4752-8D1B-7971BF32C83E}" destId="{83A72510-C9A0-4FD1-9BBC-184628A37510}" srcOrd="0" destOrd="0" presId="urn:microsoft.com/office/officeart/2005/8/layout/process1"/>
    <dgm:cxn modelId="{E35DA22D-3AB8-4470-AD3E-072AA5168A61}" type="presOf" srcId="{A71F2FCD-8B0A-4D24-893E-A1E4758C05F5}" destId="{A0408974-B3E6-4A88-ACA6-1CB29E5D53D2}" srcOrd="0" destOrd="0" presId="urn:microsoft.com/office/officeart/2005/8/layout/process1"/>
    <dgm:cxn modelId="{F80C45DE-AA11-4B5D-B829-B4AE453FA6E9}" srcId="{4FBFB6A5-70A9-425F-9732-DE7C9C44CF6D}" destId="{6390C3FE-9223-45D9-9D8B-0483493CAB7E}" srcOrd="5" destOrd="0" parTransId="{FCDFDFCB-46A1-4868-AF17-4BB3849A5F3A}" sibTransId="{8204DC97-8B5A-49A8-93F7-F2AC0D857DB3}"/>
    <dgm:cxn modelId="{B68C9817-8147-4B88-B901-41136DA5D4C4}" srcId="{4FBFB6A5-70A9-425F-9732-DE7C9C44CF6D}" destId="{3C633208-169B-45B5-808D-67F159CE88FA}" srcOrd="0" destOrd="0" parTransId="{911DDA76-4E88-4A6C-AFE0-E5569E2C129E}" sibTransId="{A71F2FCD-8B0A-4D24-893E-A1E4758C05F5}"/>
    <dgm:cxn modelId="{8BF2492E-64F3-48F8-AC70-0A338EB8D6E5}" type="presOf" srcId="{36070B4D-A076-4110-AC56-88245AD4CA53}" destId="{D8C65410-4D80-42BA-83C9-53923F945FEC}" srcOrd="0" destOrd="0" presId="urn:microsoft.com/office/officeart/2005/8/layout/process1"/>
    <dgm:cxn modelId="{2F267DEE-206C-4488-ABC3-C088D312B6D9}" srcId="{4FBFB6A5-70A9-425F-9732-DE7C9C44CF6D}" destId="{BE68B045-E53A-4752-8D1B-7971BF32C83E}" srcOrd="6" destOrd="0" parTransId="{39A8E88C-CC76-4404-80D8-01933A86CA29}" sibTransId="{E885AF17-7EB3-4B59-A0DC-A4B4F35B10DB}"/>
    <dgm:cxn modelId="{C53340E5-B3A0-468F-ADC2-D176AAB8518E}" type="presOf" srcId="{EDE1C0E9-7721-494C-A749-237A65B0843C}" destId="{4080D3AD-6997-41D1-BC1A-DF86B2BE2768}" srcOrd="1" destOrd="0" presId="urn:microsoft.com/office/officeart/2005/8/layout/process1"/>
    <dgm:cxn modelId="{5980BF1C-36A3-449C-8A35-992248F3DFFD}" type="presOf" srcId="{8204DC97-8B5A-49A8-93F7-F2AC0D857DB3}" destId="{5911A077-26A6-4A07-947A-710A3530D828}" srcOrd="1" destOrd="0" presId="urn:microsoft.com/office/officeart/2005/8/layout/process1"/>
    <dgm:cxn modelId="{1F6B19EB-15A5-4D0C-A62C-4B7E71A1BB04}" type="presOf" srcId="{2FF9E203-3524-4279-B1BB-C2F4D2A7829E}" destId="{D0344F92-7960-4F3A-8BCF-5C1E1431870C}" srcOrd="0" destOrd="0" presId="urn:microsoft.com/office/officeart/2005/8/layout/process1"/>
    <dgm:cxn modelId="{156503E7-2F83-4A95-9A0B-49967238F409}" type="presOf" srcId="{EC984548-C3D9-4A7D-993A-2FEA46FE3764}" destId="{3CA8DD60-E9FC-4CBB-B93C-67EFFE002744}" srcOrd="0" destOrd="0" presId="urn:microsoft.com/office/officeart/2005/8/layout/process1"/>
    <dgm:cxn modelId="{D22A2997-3B6E-49BF-A8FF-3C3A0D11A39B}" type="presOf" srcId="{3C633208-169B-45B5-808D-67F159CE88FA}" destId="{76727CEE-E570-4A85-B407-347649A69B30}" srcOrd="0" destOrd="0" presId="urn:microsoft.com/office/officeart/2005/8/layout/process1"/>
    <dgm:cxn modelId="{261864C7-7A80-4D8E-81A9-F99E73C79488}" srcId="{4FBFB6A5-70A9-425F-9732-DE7C9C44CF6D}" destId="{FA09ACBA-5AC3-4269-A61E-BCCA1A62F80F}" srcOrd="9" destOrd="0" parTransId="{8C47800F-4C0A-4FE8-A814-418B51A761F9}" sibTransId="{EC49DC7C-A4E1-48FA-A4BC-5A82508A4AB2}"/>
    <dgm:cxn modelId="{587A607C-7B06-408B-AF4A-78D344B62DAF}" type="presOf" srcId="{FA09ACBA-5AC3-4269-A61E-BCCA1A62F80F}" destId="{E65714E7-3E02-4496-B81F-3F98E3FC755A}" srcOrd="0" destOrd="0" presId="urn:microsoft.com/office/officeart/2005/8/layout/process1"/>
    <dgm:cxn modelId="{F8EDBADC-A3CD-4948-AAC0-59E30AF98C28}" type="presOf" srcId="{6390C3FE-9223-45D9-9D8B-0483493CAB7E}" destId="{8E5671ED-BB3B-4F4B-ADDE-B7522E81D48A}" srcOrd="0" destOrd="0" presId="urn:microsoft.com/office/officeart/2005/8/layout/process1"/>
    <dgm:cxn modelId="{9DEADD4E-8761-4E43-B967-DB0CABAE940A}" type="presOf" srcId="{8DFC0660-593E-4C41-A9FE-7474B5B805B5}" destId="{4EF61813-7277-496D-8753-71D8DCC6E454}" srcOrd="1" destOrd="0" presId="urn:microsoft.com/office/officeart/2005/8/layout/process1"/>
    <dgm:cxn modelId="{EAB2F3B3-1608-4136-B9E1-C1474D1849D4}" type="presOf" srcId="{A71F2FCD-8B0A-4D24-893E-A1E4758C05F5}" destId="{C47498F7-7963-484A-9B83-A0C0182A5869}" srcOrd="1" destOrd="0" presId="urn:microsoft.com/office/officeart/2005/8/layout/process1"/>
    <dgm:cxn modelId="{8CF206FC-534C-4B41-8D2D-D032B7AA05AF}" srcId="{4FBFB6A5-70A9-425F-9732-DE7C9C44CF6D}" destId="{36070B4D-A076-4110-AC56-88245AD4CA53}" srcOrd="1" destOrd="0" parTransId="{396EA1D3-2BE4-494F-BC2C-3F622A01CC96}" sibTransId="{2B84597D-2DA5-4C99-9250-88CD2CA21A8B}"/>
    <dgm:cxn modelId="{8C31FB5F-1CDF-45B5-B22A-624C6CD5AE3C}" type="presOf" srcId="{2C848C67-D0C4-4BB4-98F6-0D622845E4F2}" destId="{D1A309B5-B275-49FD-B8F8-FE11BF40857F}" srcOrd="0" destOrd="0" presId="urn:microsoft.com/office/officeart/2005/8/layout/process1"/>
    <dgm:cxn modelId="{5BE99968-9766-4149-B723-6F7BB2F39A96}" type="presOf" srcId="{E885AF17-7EB3-4B59-A0DC-A4B4F35B10DB}" destId="{0062DAA7-63EE-4B4D-90AE-12DD8D49622F}" srcOrd="0" destOrd="0" presId="urn:microsoft.com/office/officeart/2005/8/layout/process1"/>
    <dgm:cxn modelId="{1617F491-2F26-4C25-B9C2-159EA13D3B2B}" type="presOf" srcId="{BC2AAF60-9D94-4AAA-899B-E525D2A1C021}" destId="{6FF2370E-8A6C-49CD-BD76-0709622B8233}" srcOrd="0" destOrd="0" presId="urn:microsoft.com/office/officeart/2005/8/layout/process1"/>
    <dgm:cxn modelId="{B08F79BB-481F-4D6A-8096-69753C0DFEAA}" srcId="{4FBFB6A5-70A9-425F-9732-DE7C9C44CF6D}" destId="{2FF9E203-3524-4279-B1BB-C2F4D2A7829E}" srcOrd="2" destOrd="0" parTransId="{06854E03-BCEC-4D1B-8580-94C5663CEAE3}" sibTransId="{8DFC0660-593E-4C41-A9FE-7474B5B805B5}"/>
    <dgm:cxn modelId="{419F5BDE-301E-45D1-9748-2E070D88F4C2}" type="presOf" srcId="{26E2296E-44F0-45ED-A8AB-5B869C10BD8A}" destId="{CC87C177-CB85-442D-AC6D-DE7B26102D07}" srcOrd="0" destOrd="0" presId="urn:microsoft.com/office/officeart/2005/8/layout/process1"/>
    <dgm:cxn modelId="{93559B0C-B19F-4433-964D-6C25352D715F}" srcId="{4FBFB6A5-70A9-425F-9732-DE7C9C44CF6D}" destId="{BC2AAF60-9D94-4AAA-899B-E525D2A1C021}" srcOrd="8" destOrd="0" parTransId="{71933D33-6F01-4148-B52E-174812724B30}" sibTransId="{1DE33845-20D0-459B-877D-2AEC342BFAB6}"/>
    <dgm:cxn modelId="{B4654B59-EED6-4035-99F4-68CCEAE60D3F}" type="presOf" srcId="{DDD71EF4-F297-49EA-B991-5508229F79EA}" destId="{49E30A5C-5188-4D78-84BC-3F20426910DB}" srcOrd="0" destOrd="0" presId="urn:microsoft.com/office/officeart/2005/8/layout/process1"/>
    <dgm:cxn modelId="{911AEFB1-AF1C-48DA-BBB2-76C19CD4B83F}" type="presOf" srcId="{1DE33845-20D0-459B-877D-2AEC342BFAB6}" destId="{C1804458-8950-4B6F-923A-4E5FB1A4DD51}" srcOrd="1" destOrd="0" presId="urn:microsoft.com/office/officeart/2005/8/layout/process1"/>
    <dgm:cxn modelId="{E60169DF-C3FB-4ACA-A3BC-715392C516D7}" srcId="{4FBFB6A5-70A9-425F-9732-DE7C9C44CF6D}" destId="{2C848C67-D0C4-4BB4-98F6-0D622845E4F2}" srcOrd="3" destOrd="0" parTransId="{E2BD852D-C274-4863-BE6D-AE183AED38E6}" sibTransId="{EDE1C0E9-7721-494C-A749-237A65B0843C}"/>
    <dgm:cxn modelId="{23F8CDC9-8E4A-4769-9E40-52CC7929F05E}" type="presOf" srcId="{EDE1C0E9-7721-494C-A749-237A65B0843C}" destId="{D1BDC6F0-1BB1-4FC6-AD97-D268A9E49E78}" srcOrd="0" destOrd="0" presId="urn:microsoft.com/office/officeart/2005/8/layout/process1"/>
    <dgm:cxn modelId="{507B8C6B-74D5-4FD2-90B4-6D8DAA708C58}" type="presOf" srcId="{2B84597D-2DA5-4C99-9250-88CD2CA21A8B}" destId="{3C9D19F1-7FB2-4A15-9545-FD63133C30AC}" srcOrd="1" destOrd="0" presId="urn:microsoft.com/office/officeart/2005/8/layout/process1"/>
    <dgm:cxn modelId="{B895578A-E858-4948-BCB7-ED83D5A3E02C}" type="presOf" srcId="{2B84597D-2DA5-4C99-9250-88CD2CA21A8B}" destId="{99A916CD-F2B8-4FE5-AB14-0BBFB81E441D}" srcOrd="0" destOrd="0" presId="urn:microsoft.com/office/officeart/2005/8/layout/process1"/>
    <dgm:cxn modelId="{AACEB8C4-5AB9-4FFA-B4D5-45FCD10D8A79}" srcId="{4FBFB6A5-70A9-425F-9732-DE7C9C44CF6D}" destId="{EC984548-C3D9-4A7D-993A-2FEA46FE3764}" srcOrd="4" destOrd="0" parTransId="{D33C833B-4CCE-484E-962C-AC2DF4AC1094}" sibTransId="{F8912C86-9A2A-4D5F-A8EB-C7B525836499}"/>
    <dgm:cxn modelId="{0D9E0468-CDC8-4DBF-A313-C1E986F6D67B}" type="presOf" srcId="{8204DC97-8B5A-49A8-93F7-F2AC0D857DB3}" destId="{4CA913D6-5279-4AB7-9205-5EE9E2DE70F9}" srcOrd="0" destOrd="0" presId="urn:microsoft.com/office/officeart/2005/8/layout/process1"/>
    <dgm:cxn modelId="{A6F25C21-8973-44D0-93D6-F0E0D0CB0303}" type="presOf" srcId="{F8912C86-9A2A-4D5F-A8EB-C7B525836499}" destId="{E2B9EF90-30F1-4439-8F10-4F324B21BFF1}" srcOrd="1" destOrd="0" presId="urn:microsoft.com/office/officeart/2005/8/layout/process1"/>
    <dgm:cxn modelId="{B2CCE0AE-82D0-4432-AC5C-A520BAFACF83}" type="presParOf" srcId="{03F26632-9115-4310-81CD-8FAF6FA2F5BF}" destId="{76727CEE-E570-4A85-B407-347649A69B30}" srcOrd="0" destOrd="0" presId="urn:microsoft.com/office/officeart/2005/8/layout/process1"/>
    <dgm:cxn modelId="{237FC334-8D98-4D23-9165-1ABEE163ED4C}" type="presParOf" srcId="{03F26632-9115-4310-81CD-8FAF6FA2F5BF}" destId="{A0408974-B3E6-4A88-ACA6-1CB29E5D53D2}" srcOrd="1" destOrd="0" presId="urn:microsoft.com/office/officeart/2005/8/layout/process1"/>
    <dgm:cxn modelId="{7773F791-2736-4049-90F8-C689231182A5}" type="presParOf" srcId="{A0408974-B3E6-4A88-ACA6-1CB29E5D53D2}" destId="{C47498F7-7963-484A-9B83-A0C0182A5869}" srcOrd="0" destOrd="0" presId="urn:microsoft.com/office/officeart/2005/8/layout/process1"/>
    <dgm:cxn modelId="{41623499-57B8-4430-9A79-EF76051C40F9}" type="presParOf" srcId="{03F26632-9115-4310-81CD-8FAF6FA2F5BF}" destId="{D8C65410-4D80-42BA-83C9-53923F945FEC}" srcOrd="2" destOrd="0" presId="urn:microsoft.com/office/officeart/2005/8/layout/process1"/>
    <dgm:cxn modelId="{A4638075-E9FE-4223-B44E-490AA7B42CD1}" type="presParOf" srcId="{03F26632-9115-4310-81CD-8FAF6FA2F5BF}" destId="{99A916CD-F2B8-4FE5-AB14-0BBFB81E441D}" srcOrd="3" destOrd="0" presId="urn:microsoft.com/office/officeart/2005/8/layout/process1"/>
    <dgm:cxn modelId="{4ED92919-D78E-464D-80E3-88CE89D375E2}" type="presParOf" srcId="{99A916CD-F2B8-4FE5-AB14-0BBFB81E441D}" destId="{3C9D19F1-7FB2-4A15-9545-FD63133C30AC}" srcOrd="0" destOrd="0" presId="urn:microsoft.com/office/officeart/2005/8/layout/process1"/>
    <dgm:cxn modelId="{97E1CE0A-AF8B-46D2-B681-FAEF28546B09}" type="presParOf" srcId="{03F26632-9115-4310-81CD-8FAF6FA2F5BF}" destId="{D0344F92-7960-4F3A-8BCF-5C1E1431870C}" srcOrd="4" destOrd="0" presId="urn:microsoft.com/office/officeart/2005/8/layout/process1"/>
    <dgm:cxn modelId="{ABC41CFD-2AF8-4C81-BB4E-3A0E4241B045}" type="presParOf" srcId="{03F26632-9115-4310-81CD-8FAF6FA2F5BF}" destId="{1C21589C-6617-48CC-BE88-9B1110D21506}" srcOrd="5" destOrd="0" presId="urn:microsoft.com/office/officeart/2005/8/layout/process1"/>
    <dgm:cxn modelId="{69444BDC-3F5E-416C-A031-E5D75927DA7F}" type="presParOf" srcId="{1C21589C-6617-48CC-BE88-9B1110D21506}" destId="{4EF61813-7277-496D-8753-71D8DCC6E454}" srcOrd="0" destOrd="0" presId="urn:microsoft.com/office/officeart/2005/8/layout/process1"/>
    <dgm:cxn modelId="{FD3F77C9-8F8F-44ED-91A1-09E871DF79F1}" type="presParOf" srcId="{03F26632-9115-4310-81CD-8FAF6FA2F5BF}" destId="{D1A309B5-B275-49FD-B8F8-FE11BF40857F}" srcOrd="6" destOrd="0" presId="urn:microsoft.com/office/officeart/2005/8/layout/process1"/>
    <dgm:cxn modelId="{430A5A17-6B3C-41E4-9C80-D6E203BDF9F9}" type="presParOf" srcId="{03F26632-9115-4310-81CD-8FAF6FA2F5BF}" destId="{D1BDC6F0-1BB1-4FC6-AD97-D268A9E49E78}" srcOrd="7" destOrd="0" presId="urn:microsoft.com/office/officeart/2005/8/layout/process1"/>
    <dgm:cxn modelId="{DE0D9629-CC2F-4CF9-A918-1F545FFC755C}" type="presParOf" srcId="{D1BDC6F0-1BB1-4FC6-AD97-D268A9E49E78}" destId="{4080D3AD-6997-41D1-BC1A-DF86B2BE2768}" srcOrd="0" destOrd="0" presId="urn:microsoft.com/office/officeart/2005/8/layout/process1"/>
    <dgm:cxn modelId="{B1E80028-F1B4-4BC5-8547-FD0887D5867B}" type="presParOf" srcId="{03F26632-9115-4310-81CD-8FAF6FA2F5BF}" destId="{3CA8DD60-E9FC-4CBB-B93C-67EFFE002744}" srcOrd="8" destOrd="0" presId="urn:microsoft.com/office/officeart/2005/8/layout/process1"/>
    <dgm:cxn modelId="{03BCCCB9-7908-4982-9ED6-BC7899730781}" type="presParOf" srcId="{03F26632-9115-4310-81CD-8FAF6FA2F5BF}" destId="{7AD988E8-1A6E-4965-81EC-FFDE75B12C08}" srcOrd="9" destOrd="0" presId="urn:microsoft.com/office/officeart/2005/8/layout/process1"/>
    <dgm:cxn modelId="{2822CB53-832D-4998-9A02-73F80DEA660F}" type="presParOf" srcId="{7AD988E8-1A6E-4965-81EC-FFDE75B12C08}" destId="{E2B9EF90-30F1-4439-8F10-4F324B21BFF1}" srcOrd="0" destOrd="0" presId="urn:microsoft.com/office/officeart/2005/8/layout/process1"/>
    <dgm:cxn modelId="{04B32939-13A3-46AE-89F8-D45BEE0D710D}" type="presParOf" srcId="{03F26632-9115-4310-81CD-8FAF6FA2F5BF}" destId="{8E5671ED-BB3B-4F4B-ADDE-B7522E81D48A}" srcOrd="10" destOrd="0" presId="urn:microsoft.com/office/officeart/2005/8/layout/process1"/>
    <dgm:cxn modelId="{0BA2962C-DDED-4212-8B56-19AC16F44E2E}" type="presParOf" srcId="{03F26632-9115-4310-81CD-8FAF6FA2F5BF}" destId="{4CA913D6-5279-4AB7-9205-5EE9E2DE70F9}" srcOrd="11" destOrd="0" presId="urn:microsoft.com/office/officeart/2005/8/layout/process1"/>
    <dgm:cxn modelId="{A4101F84-C5BE-48B0-8F8B-CEBB7A0CEFE0}" type="presParOf" srcId="{4CA913D6-5279-4AB7-9205-5EE9E2DE70F9}" destId="{5911A077-26A6-4A07-947A-710A3530D828}" srcOrd="0" destOrd="0" presId="urn:microsoft.com/office/officeart/2005/8/layout/process1"/>
    <dgm:cxn modelId="{8531C670-23BC-44AC-9D2E-A1FC61BD79A1}" type="presParOf" srcId="{03F26632-9115-4310-81CD-8FAF6FA2F5BF}" destId="{83A72510-C9A0-4FD1-9BBC-184628A37510}" srcOrd="12" destOrd="0" presId="urn:microsoft.com/office/officeart/2005/8/layout/process1"/>
    <dgm:cxn modelId="{9733D0F5-C06F-4597-8CD8-5EE16B26E24C}" type="presParOf" srcId="{03F26632-9115-4310-81CD-8FAF6FA2F5BF}" destId="{0062DAA7-63EE-4B4D-90AE-12DD8D49622F}" srcOrd="13" destOrd="0" presId="urn:microsoft.com/office/officeart/2005/8/layout/process1"/>
    <dgm:cxn modelId="{F2700D85-1A80-4600-B544-0D939D12D84B}" type="presParOf" srcId="{0062DAA7-63EE-4B4D-90AE-12DD8D49622F}" destId="{AB472BC7-DDAB-41FB-8FE0-0B21630B6659}" srcOrd="0" destOrd="0" presId="urn:microsoft.com/office/officeart/2005/8/layout/process1"/>
    <dgm:cxn modelId="{28146817-57D0-45AE-A4E6-AE3C895C686E}" type="presParOf" srcId="{03F26632-9115-4310-81CD-8FAF6FA2F5BF}" destId="{49E30A5C-5188-4D78-84BC-3F20426910DB}" srcOrd="14" destOrd="0" presId="urn:microsoft.com/office/officeart/2005/8/layout/process1"/>
    <dgm:cxn modelId="{148E613E-85F2-4898-B67C-CAF2FA392D61}" type="presParOf" srcId="{03F26632-9115-4310-81CD-8FAF6FA2F5BF}" destId="{CC87C177-CB85-442D-AC6D-DE7B26102D07}" srcOrd="15" destOrd="0" presId="urn:microsoft.com/office/officeart/2005/8/layout/process1"/>
    <dgm:cxn modelId="{421EB446-0D03-4747-A39C-E2E1CBEC017D}" type="presParOf" srcId="{CC87C177-CB85-442D-AC6D-DE7B26102D07}" destId="{36538154-0FF4-48F3-9816-CA6C6CAA5D47}" srcOrd="0" destOrd="0" presId="urn:microsoft.com/office/officeart/2005/8/layout/process1"/>
    <dgm:cxn modelId="{57023D07-92EC-4650-B4D9-92FE1C4E4E7A}" type="presParOf" srcId="{03F26632-9115-4310-81CD-8FAF6FA2F5BF}" destId="{6FF2370E-8A6C-49CD-BD76-0709622B8233}" srcOrd="16" destOrd="0" presId="urn:microsoft.com/office/officeart/2005/8/layout/process1"/>
    <dgm:cxn modelId="{FEF047C9-2FC9-4B30-9AB5-567A40067C53}" type="presParOf" srcId="{03F26632-9115-4310-81CD-8FAF6FA2F5BF}" destId="{51F25BE7-58F6-46CF-B67D-B2BEE607ADA9}" srcOrd="17" destOrd="0" presId="urn:microsoft.com/office/officeart/2005/8/layout/process1"/>
    <dgm:cxn modelId="{0286AD8F-41AB-4422-8458-0B936751A15B}" type="presParOf" srcId="{51F25BE7-58F6-46CF-B67D-B2BEE607ADA9}" destId="{C1804458-8950-4B6F-923A-4E5FB1A4DD51}" srcOrd="0" destOrd="0" presId="urn:microsoft.com/office/officeart/2005/8/layout/process1"/>
    <dgm:cxn modelId="{A1FB8859-0E76-4A8B-89EB-1CA0BB7041F4}" type="presParOf" srcId="{03F26632-9115-4310-81CD-8FAF6FA2F5BF}" destId="{E65714E7-3E02-4496-B81F-3F98E3FC755A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941A71-6C90-494B-A357-FE21999490FC}">
      <dsp:nvSpPr>
        <dsp:cNvPr id="0" name=""/>
        <dsp:cNvSpPr/>
      </dsp:nvSpPr>
      <dsp:spPr>
        <a:xfrm>
          <a:off x="0" y="230619"/>
          <a:ext cx="3127086" cy="31270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Total patient: 12664</a:t>
          </a:r>
        </a:p>
      </dsp:txBody>
      <dsp:txXfrm>
        <a:off x="977214" y="386974"/>
        <a:ext cx="1172657" cy="312708"/>
      </dsp:txXfrm>
    </dsp:sp>
    <dsp:sp modelId="{24F01761-D43F-4B46-896E-81A361EFBF5E}">
      <dsp:nvSpPr>
        <dsp:cNvPr id="0" name=""/>
        <dsp:cNvSpPr/>
      </dsp:nvSpPr>
      <dsp:spPr>
        <a:xfrm>
          <a:off x="234531" y="699683"/>
          <a:ext cx="2658023" cy="2658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Epilepsy patient: 5786</a:t>
          </a:r>
        </a:p>
      </dsp:txBody>
      <dsp:txXfrm>
        <a:off x="990407" y="852519"/>
        <a:ext cx="1146272" cy="305672"/>
      </dsp:txXfrm>
    </dsp:sp>
    <dsp:sp modelId="{AFF410FA-C5F6-4A1A-8A8D-E5F730252EAB}">
      <dsp:nvSpPr>
        <dsp:cNvPr id="0" name=""/>
        <dsp:cNvSpPr/>
      </dsp:nvSpPr>
      <dsp:spPr>
        <a:xfrm>
          <a:off x="469063" y="1168746"/>
          <a:ext cx="2188960" cy="21889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AED &gt;=2: 2537</a:t>
          </a:r>
        </a:p>
      </dsp:txBody>
      <dsp:txXfrm>
        <a:off x="997149" y="1319784"/>
        <a:ext cx="1132787" cy="302076"/>
      </dsp:txXfrm>
    </dsp:sp>
    <dsp:sp modelId="{501C3385-86F3-416A-BF55-D90C4906748F}">
      <dsp:nvSpPr>
        <dsp:cNvPr id="0" name=""/>
        <dsp:cNvSpPr/>
      </dsp:nvSpPr>
      <dsp:spPr>
        <a:xfrm>
          <a:off x="703594" y="1637809"/>
          <a:ext cx="1719897" cy="1719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AED &gt;=3: 934</a:t>
          </a:r>
        </a:p>
      </dsp:txBody>
      <dsp:txXfrm>
        <a:off x="1099171" y="1792599"/>
        <a:ext cx="928744" cy="309581"/>
      </dsp:txXfrm>
    </dsp:sp>
    <dsp:sp modelId="{4FBEEC70-8705-4F16-A35B-2CDE66E12C1B}">
      <dsp:nvSpPr>
        <dsp:cNvPr id="0" name=""/>
        <dsp:cNvSpPr/>
      </dsp:nvSpPr>
      <dsp:spPr>
        <a:xfrm>
          <a:off x="938126" y="2106872"/>
          <a:ext cx="1250834" cy="1250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AED &gt;=4: 283</a:t>
          </a:r>
        </a:p>
      </dsp:txBody>
      <dsp:txXfrm>
        <a:off x="1121306" y="2419580"/>
        <a:ext cx="884473" cy="6254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A41812-EBF0-4FDD-A1DC-69C2823B3E5C}">
      <dsp:nvSpPr>
        <dsp:cNvPr id="0" name=""/>
        <dsp:cNvSpPr/>
      </dsp:nvSpPr>
      <dsp:spPr>
        <a:xfrm>
          <a:off x="0" y="380999"/>
          <a:ext cx="8458199" cy="5080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D61C1-4495-42F9-BFBA-EFBF4637A6F4}">
      <dsp:nvSpPr>
        <dsp:cNvPr id="0" name=""/>
        <dsp:cNvSpPr/>
      </dsp:nvSpPr>
      <dsp:spPr>
        <a:xfrm>
          <a:off x="650" y="0"/>
          <a:ext cx="1042613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YOB</a:t>
          </a:r>
          <a:endParaRPr lang="en-US" sz="1200" kern="1200" dirty="0"/>
        </a:p>
      </dsp:txBody>
      <dsp:txXfrm>
        <a:off x="650" y="0"/>
        <a:ext cx="1042613" cy="508000"/>
      </dsp:txXfrm>
    </dsp:sp>
    <dsp:sp modelId="{7533809D-A3DA-489D-843D-B2365473259F}">
      <dsp:nvSpPr>
        <dsp:cNvPr id="0" name=""/>
        <dsp:cNvSpPr/>
      </dsp:nvSpPr>
      <dsp:spPr>
        <a:xfrm>
          <a:off x="458457" y="571500"/>
          <a:ext cx="127000" cy="127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E33A6-715F-409B-BEBF-AC1FE50A040E}">
      <dsp:nvSpPr>
        <dsp:cNvPr id="0" name=""/>
        <dsp:cNvSpPr/>
      </dsp:nvSpPr>
      <dsp:spPr>
        <a:xfrm>
          <a:off x="1095394" y="761999"/>
          <a:ext cx="1042613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First event</a:t>
          </a:r>
          <a:endParaRPr lang="en-US" sz="1200" kern="1200" dirty="0"/>
        </a:p>
      </dsp:txBody>
      <dsp:txXfrm>
        <a:off x="1095394" y="761999"/>
        <a:ext cx="1042613" cy="508000"/>
      </dsp:txXfrm>
    </dsp:sp>
    <dsp:sp modelId="{A572E04F-C6AE-45D3-8866-D1116100A3BA}">
      <dsp:nvSpPr>
        <dsp:cNvPr id="0" name=""/>
        <dsp:cNvSpPr/>
      </dsp:nvSpPr>
      <dsp:spPr>
        <a:xfrm>
          <a:off x="1553201" y="571500"/>
          <a:ext cx="127000" cy="127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BAA4A-37DA-4CE5-AFA6-611BA944435B}">
      <dsp:nvSpPr>
        <dsp:cNvPr id="0" name=""/>
        <dsp:cNvSpPr/>
      </dsp:nvSpPr>
      <dsp:spPr>
        <a:xfrm>
          <a:off x="2190138" y="0"/>
          <a:ext cx="1042613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First AED</a:t>
          </a:r>
          <a:endParaRPr lang="en-US" sz="1200" kern="1200" dirty="0"/>
        </a:p>
      </dsp:txBody>
      <dsp:txXfrm>
        <a:off x="2190138" y="0"/>
        <a:ext cx="1042613" cy="508000"/>
      </dsp:txXfrm>
    </dsp:sp>
    <dsp:sp modelId="{90D0ED69-1736-46DD-A3D4-897ECD09C79F}">
      <dsp:nvSpPr>
        <dsp:cNvPr id="0" name=""/>
        <dsp:cNvSpPr/>
      </dsp:nvSpPr>
      <dsp:spPr>
        <a:xfrm>
          <a:off x="2647945" y="571500"/>
          <a:ext cx="127000" cy="127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4656A-0474-4095-B4D1-BCA6E51C1191}">
      <dsp:nvSpPr>
        <dsp:cNvPr id="0" name=""/>
        <dsp:cNvSpPr/>
      </dsp:nvSpPr>
      <dsp:spPr>
        <a:xfrm>
          <a:off x="3284883" y="761999"/>
          <a:ext cx="1042613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Second AED</a:t>
          </a:r>
          <a:endParaRPr lang="en-US" sz="1200" kern="1200" dirty="0"/>
        </a:p>
      </dsp:txBody>
      <dsp:txXfrm>
        <a:off x="3284883" y="761999"/>
        <a:ext cx="1042613" cy="508000"/>
      </dsp:txXfrm>
    </dsp:sp>
    <dsp:sp modelId="{F0E06186-17BB-4088-87AE-7D9DC83A30B7}">
      <dsp:nvSpPr>
        <dsp:cNvPr id="0" name=""/>
        <dsp:cNvSpPr/>
      </dsp:nvSpPr>
      <dsp:spPr>
        <a:xfrm>
          <a:off x="3742689" y="571500"/>
          <a:ext cx="127000" cy="127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71AD2-278C-48DF-AC39-9627D0BF6E74}">
      <dsp:nvSpPr>
        <dsp:cNvPr id="0" name=""/>
        <dsp:cNvSpPr/>
      </dsp:nvSpPr>
      <dsp:spPr>
        <a:xfrm>
          <a:off x="4379627" y="0"/>
          <a:ext cx="1042613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Third AED</a:t>
          </a:r>
          <a:endParaRPr lang="en-US" sz="1200" kern="1200" dirty="0"/>
        </a:p>
      </dsp:txBody>
      <dsp:txXfrm>
        <a:off x="4379627" y="0"/>
        <a:ext cx="1042613" cy="508000"/>
      </dsp:txXfrm>
    </dsp:sp>
    <dsp:sp modelId="{A08AAEC2-44E1-42F7-B83D-C95C5B3E9685}">
      <dsp:nvSpPr>
        <dsp:cNvPr id="0" name=""/>
        <dsp:cNvSpPr/>
      </dsp:nvSpPr>
      <dsp:spPr>
        <a:xfrm>
          <a:off x="4837434" y="571500"/>
          <a:ext cx="127000" cy="127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BE2B5-FDFA-4047-8FD8-0951F52FBF83}">
      <dsp:nvSpPr>
        <dsp:cNvPr id="0" name=""/>
        <dsp:cNvSpPr/>
      </dsp:nvSpPr>
      <dsp:spPr>
        <a:xfrm>
          <a:off x="5474371" y="761999"/>
          <a:ext cx="1042613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Fourth AED</a:t>
          </a:r>
          <a:endParaRPr lang="en-US" sz="1200" kern="1200" dirty="0"/>
        </a:p>
      </dsp:txBody>
      <dsp:txXfrm>
        <a:off x="5474371" y="761999"/>
        <a:ext cx="1042613" cy="508000"/>
      </dsp:txXfrm>
    </dsp:sp>
    <dsp:sp modelId="{87E3CBEF-33CD-4EEC-AF58-AD5DB300A763}">
      <dsp:nvSpPr>
        <dsp:cNvPr id="0" name=""/>
        <dsp:cNvSpPr/>
      </dsp:nvSpPr>
      <dsp:spPr>
        <a:xfrm>
          <a:off x="5932178" y="571500"/>
          <a:ext cx="127000" cy="127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C98EF-3C71-4566-B97B-E715172C42A3}">
      <dsp:nvSpPr>
        <dsp:cNvPr id="0" name=""/>
        <dsp:cNvSpPr/>
      </dsp:nvSpPr>
      <dsp:spPr>
        <a:xfrm>
          <a:off x="6569115" y="0"/>
          <a:ext cx="1042613" cy="5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Fifth AED</a:t>
          </a:r>
          <a:endParaRPr lang="en-US" sz="1200" kern="1200" dirty="0"/>
        </a:p>
      </dsp:txBody>
      <dsp:txXfrm>
        <a:off x="6569115" y="0"/>
        <a:ext cx="1042613" cy="508000"/>
      </dsp:txXfrm>
    </dsp:sp>
    <dsp:sp modelId="{8172DC7D-B2E2-4B11-9CD5-911AE1C0FA0B}">
      <dsp:nvSpPr>
        <dsp:cNvPr id="0" name=""/>
        <dsp:cNvSpPr/>
      </dsp:nvSpPr>
      <dsp:spPr>
        <a:xfrm>
          <a:off x="7026922" y="571500"/>
          <a:ext cx="127000" cy="127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727CEE-E570-4A85-B407-347649A69B30}">
      <dsp:nvSpPr>
        <dsp:cNvPr id="0" name=""/>
        <dsp:cNvSpPr/>
      </dsp:nvSpPr>
      <dsp:spPr>
        <a:xfrm>
          <a:off x="2388" y="353650"/>
          <a:ext cx="599163" cy="359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Age</a:t>
          </a:r>
          <a:endParaRPr lang="en-US" sz="700" kern="1200" dirty="0"/>
        </a:p>
      </dsp:txBody>
      <dsp:txXfrm>
        <a:off x="2388" y="353650"/>
        <a:ext cx="599163" cy="359498"/>
      </dsp:txXfrm>
    </dsp:sp>
    <dsp:sp modelId="{A0408974-B3E6-4A88-ACA6-1CB29E5D53D2}">
      <dsp:nvSpPr>
        <dsp:cNvPr id="0" name=""/>
        <dsp:cNvSpPr/>
      </dsp:nvSpPr>
      <dsp:spPr>
        <a:xfrm>
          <a:off x="661468" y="459103"/>
          <a:ext cx="127022" cy="148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61468" y="459103"/>
        <a:ext cx="127022" cy="148592"/>
      </dsp:txXfrm>
    </dsp:sp>
    <dsp:sp modelId="{D8C65410-4D80-42BA-83C9-53923F945FEC}">
      <dsp:nvSpPr>
        <dsp:cNvPr id="0" name=""/>
        <dsp:cNvSpPr/>
      </dsp:nvSpPr>
      <dsp:spPr>
        <a:xfrm>
          <a:off x="841217" y="353650"/>
          <a:ext cx="599163" cy="359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Sick age</a:t>
          </a:r>
          <a:endParaRPr lang="en-US" sz="700" kern="1200" dirty="0"/>
        </a:p>
      </dsp:txBody>
      <dsp:txXfrm>
        <a:off x="841217" y="353650"/>
        <a:ext cx="599163" cy="359498"/>
      </dsp:txXfrm>
    </dsp:sp>
    <dsp:sp modelId="{99A916CD-F2B8-4FE5-AB14-0BBFB81E441D}">
      <dsp:nvSpPr>
        <dsp:cNvPr id="0" name=""/>
        <dsp:cNvSpPr/>
      </dsp:nvSpPr>
      <dsp:spPr>
        <a:xfrm>
          <a:off x="1500297" y="459103"/>
          <a:ext cx="127022" cy="148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00297" y="459103"/>
        <a:ext cx="127022" cy="148592"/>
      </dsp:txXfrm>
    </dsp:sp>
    <dsp:sp modelId="{D0344F92-7960-4F3A-8BCF-5C1E1431870C}">
      <dsp:nvSpPr>
        <dsp:cNvPr id="0" name=""/>
        <dsp:cNvSpPr/>
      </dsp:nvSpPr>
      <dsp:spPr>
        <a:xfrm>
          <a:off x="1680046" y="353650"/>
          <a:ext cx="599163" cy="359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Delay time</a:t>
          </a:r>
          <a:endParaRPr lang="en-US" sz="700" kern="1200" dirty="0"/>
        </a:p>
      </dsp:txBody>
      <dsp:txXfrm>
        <a:off x="1680046" y="353650"/>
        <a:ext cx="599163" cy="359498"/>
      </dsp:txXfrm>
    </dsp:sp>
    <dsp:sp modelId="{1C21589C-6617-48CC-BE88-9B1110D21506}">
      <dsp:nvSpPr>
        <dsp:cNvPr id="0" name=""/>
        <dsp:cNvSpPr/>
      </dsp:nvSpPr>
      <dsp:spPr>
        <a:xfrm>
          <a:off x="2339126" y="459103"/>
          <a:ext cx="127022" cy="148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339126" y="459103"/>
        <a:ext cx="127022" cy="148592"/>
      </dsp:txXfrm>
    </dsp:sp>
    <dsp:sp modelId="{D1A309B5-B275-49FD-B8F8-FE11BF40857F}">
      <dsp:nvSpPr>
        <dsp:cNvPr id="0" name=""/>
        <dsp:cNvSpPr/>
      </dsp:nvSpPr>
      <dsp:spPr>
        <a:xfrm>
          <a:off x="2518875" y="353650"/>
          <a:ext cx="599163" cy="359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AED1_dose</a:t>
          </a:r>
          <a:endParaRPr lang="en-US" sz="700" kern="1200" dirty="0"/>
        </a:p>
      </dsp:txBody>
      <dsp:txXfrm>
        <a:off x="2518875" y="353650"/>
        <a:ext cx="599163" cy="359498"/>
      </dsp:txXfrm>
    </dsp:sp>
    <dsp:sp modelId="{D1BDC6F0-1BB1-4FC6-AD97-D268A9E49E78}">
      <dsp:nvSpPr>
        <dsp:cNvPr id="0" name=""/>
        <dsp:cNvSpPr/>
      </dsp:nvSpPr>
      <dsp:spPr>
        <a:xfrm>
          <a:off x="3177954" y="459103"/>
          <a:ext cx="127022" cy="148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177954" y="459103"/>
        <a:ext cx="127022" cy="148592"/>
      </dsp:txXfrm>
    </dsp:sp>
    <dsp:sp modelId="{3CA8DD60-E9FC-4CBB-B93C-67EFFE002744}">
      <dsp:nvSpPr>
        <dsp:cNvPr id="0" name=""/>
        <dsp:cNvSpPr/>
      </dsp:nvSpPr>
      <dsp:spPr>
        <a:xfrm>
          <a:off x="3357703" y="353650"/>
          <a:ext cx="599163" cy="359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AED1_time</a:t>
          </a:r>
          <a:endParaRPr lang="en-US" sz="700" kern="1200" dirty="0"/>
        </a:p>
      </dsp:txBody>
      <dsp:txXfrm>
        <a:off x="3357703" y="353650"/>
        <a:ext cx="599163" cy="359498"/>
      </dsp:txXfrm>
    </dsp:sp>
    <dsp:sp modelId="{7AD988E8-1A6E-4965-81EC-FFDE75B12C08}">
      <dsp:nvSpPr>
        <dsp:cNvPr id="0" name=""/>
        <dsp:cNvSpPr/>
      </dsp:nvSpPr>
      <dsp:spPr>
        <a:xfrm>
          <a:off x="4016783" y="459103"/>
          <a:ext cx="127022" cy="148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016783" y="459103"/>
        <a:ext cx="127022" cy="148592"/>
      </dsp:txXfrm>
    </dsp:sp>
    <dsp:sp modelId="{8E5671ED-BB3B-4F4B-ADDE-B7522E81D48A}">
      <dsp:nvSpPr>
        <dsp:cNvPr id="0" name=""/>
        <dsp:cNvSpPr/>
      </dsp:nvSpPr>
      <dsp:spPr>
        <a:xfrm>
          <a:off x="4196532" y="353650"/>
          <a:ext cx="599163" cy="359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AED2_dose</a:t>
          </a:r>
          <a:endParaRPr lang="en-US" sz="700" kern="1200" dirty="0"/>
        </a:p>
      </dsp:txBody>
      <dsp:txXfrm>
        <a:off x="4196532" y="353650"/>
        <a:ext cx="599163" cy="359498"/>
      </dsp:txXfrm>
    </dsp:sp>
    <dsp:sp modelId="{4CA913D6-5279-4AB7-9205-5EE9E2DE70F9}">
      <dsp:nvSpPr>
        <dsp:cNvPr id="0" name=""/>
        <dsp:cNvSpPr/>
      </dsp:nvSpPr>
      <dsp:spPr>
        <a:xfrm>
          <a:off x="4855612" y="459103"/>
          <a:ext cx="127022" cy="148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855612" y="459103"/>
        <a:ext cx="127022" cy="148592"/>
      </dsp:txXfrm>
    </dsp:sp>
    <dsp:sp modelId="{83A72510-C9A0-4FD1-9BBC-184628A37510}">
      <dsp:nvSpPr>
        <dsp:cNvPr id="0" name=""/>
        <dsp:cNvSpPr/>
      </dsp:nvSpPr>
      <dsp:spPr>
        <a:xfrm>
          <a:off x="5035361" y="353650"/>
          <a:ext cx="599163" cy="359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AED2_time</a:t>
          </a:r>
          <a:endParaRPr lang="en-US" sz="700" kern="1200" dirty="0"/>
        </a:p>
      </dsp:txBody>
      <dsp:txXfrm>
        <a:off x="5035361" y="353650"/>
        <a:ext cx="599163" cy="359498"/>
      </dsp:txXfrm>
    </dsp:sp>
    <dsp:sp modelId="{0062DAA7-63EE-4B4D-90AE-12DD8D49622F}">
      <dsp:nvSpPr>
        <dsp:cNvPr id="0" name=""/>
        <dsp:cNvSpPr/>
      </dsp:nvSpPr>
      <dsp:spPr>
        <a:xfrm>
          <a:off x="5694441" y="459103"/>
          <a:ext cx="127022" cy="148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694441" y="459103"/>
        <a:ext cx="127022" cy="148592"/>
      </dsp:txXfrm>
    </dsp:sp>
    <dsp:sp modelId="{49E30A5C-5188-4D78-84BC-3F20426910DB}">
      <dsp:nvSpPr>
        <dsp:cNvPr id="0" name=""/>
        <dsp:cNvSpPr/>
      </dsp:nvSpPr>
      <dsp:spPr>
        <a:xfrm>
          <a:off x="5874190" y="353650"/>
          <a:ext cx="599163" cy="359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AED3_dose</a:t>
          </a:r>
          <a:endParaRPr lang="en-US" sz="700" kern="1200" dirty="0"/>
        </a:p>
      </dsp:txBody>
      <dsp:txXfrm>
        <a:off x="5874190" y="353650"/>
        <a:ext cx="599163" cy="359498"/>
      </dsp:txXfrm>
    </dsp:sp>
    <dsp:sp modelId="{CC87C177-CB85-442D-AC6D-DE7B26102D07}">
      <dsp:nvSpPr>
        <dsp:cNvPr id="0" name=""/>
        <dsp:cNvSpPr/>
      </dsp:nvSpPr>
      <dsp:spPr>
        <a:xfrm>
          <a:off x="6533270" y="459103"/>
          <a:ext cx="127022" cy="148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533270" y="459103"/>
        <a:ext cx="127022" cy="148592"/>
      </dsp:txXfrm>
    </dsp:sp>
    <dsp:sp modelId="{6FF2370E-8A6C-49CD-BD76-0709622B8233}">
      <dsp:nvSpPr>
        <dsp:cNvPr id="0" name=""/>
        <dsp:cNvSpPr/>
      </dsp:nvSpPr>
      <dsp:spPr>
        <a:xfrm>
          <a:off x="6713019" y="353650"/>
          <a:ext cx="599163" cy="359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AED3_time</a:t>
          </a:r>
          <a:endParaRPr lang="en-US" sz="700" kern="1200" dirty="0"/>
        </a:p>
      </dsp:txBody>
      <dsp:txXfrm>
        <a:off x="6713019" y="353650"/>
        <a:ext cx="599163" cy="359498"/>
      </dsp:txXfrm>
    </dsp:sp>
    <dsp:sp modelId="{51F25BE7-58F6-46CF-B67D-B2BEE607ADA9}">
      <dsp:nvSpPr>
        <dsp:cNvPr id="0" name=""/>
        <dsp:cNvSpPr/>
      </dsp:nvSpPr>
      <dsp:spPr>
        <a:xfrm>
          <a:off x="7372098" y="459103"/>
          <a:ext cx="127022" cy="148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372098" y="459103"/>
        <a:ext cx="127022" cy="148592"/>
      </dsp:txXfrm>
    </dsp:sp>
    <dsp:sp modelId="{E65714E7-3E02-4496-B81F-3F98E3FC755A}">
      <dsp:nvSpPr>
        <dsp:cNvPr id="0" name=""/>
        <dsp:cNvSpPr/>
      </dsp:nvSpPr>
      <dsp:spPr>
        <a:xfrm>
          <a:off x="7551847" y="353650"/>
          <a:ext cx="599163" cy="359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…</a:t>
          </a:r>
          <a:endParaRPr lang="en-US" sz="700" kern="1200" dirty="0"/>
        </a:p>
      </dsp:txBody>
      <dsp:txXfrm>
        <a:off x="7551847" y="353650"/>
        <a:ext cx="599163" cy="3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19C66A9-2DA5-497F-9A11-8441333FC3F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4DBBAE1-421F-4D3A-BE31-BBD2198D0D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Classification of Different Phenotypes of Refractory Epilepsy using Big Data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Xiaobing</a:t>
            </a:r>
            <a:r>
              <a:rPr lang="en-US" sz="2800" dirty="0" smtClean="0"/>
              <a:t> Li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:\courses\CS8803\project\feature_selection_accu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143000"/>
            <a:ext cx="4724400" cy="400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90600" y="5334000"/>
            <a:ext cx="7010400" cy="1077218"/>
          </a:xfrm>
          <a:prstGeom prst="rect">
            <a:avLst/>
          </a:prstGeom>
          <a:solidFill>
            <a:srgbClr val="E1E2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Importance from highest to lowest: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1.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aed2_time	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2.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aed3_time	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3.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aed1_time	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4.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aed4_dose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5.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sick_age	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6.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aed5_dose	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7.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aed4_time	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8.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delay_time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9.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Age		10.total_dose	11.aed1_dose  	12.aed3_dose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13.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totla_time 	14.aed2_dose	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15.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gender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Feature </a:t>
            </a:r>
            <a:r>
              <a:rPr lang="en-US" sz="3200" b="1" dirty="0" smtClean="0"/>
              <a:t>Selection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PCA visualization</a:t>
            </a:r>
            <a:endParaRPr lang="en-US" sz="3200" dirty="0"/>
          </a:p>
        </p:txBody>
      </p:sp>
      <p:pic>
        <p:nvPicPr>
          <p:cNvPr id="4" name="Picture 3" descr="E:\courses\CS8803\project\pca1_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8485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DRE </a:t>
            </a:r>
            <a:r>
              <a:rPr lang="en-US" sz="3200" b="1" dirty="0" err="1" smtClean="0"/>
              <a:t>Prediciton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1" y="1524001"/>
          <a:ext cx="6400798" cy="3047999"/>
        </p:xfrm>
        <a:graphic>
          <a:graphicData uri="http://schemas.openxmlformats.org/drawingml/2006/table">
            <a:tbl>
              <a:tblPr/>
              <a:tblGrid>
                <a:gridCol w="1840229"/>
                <a:gridCol w="1392175"/>
                <a:gridCol w="1200149"/>
                <a:gridCol w="1968245"/>
              </a:tblGrid>
              <a:tr h="717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Cambria"/>
                          <a:ea typeface="宋体"/>
                          <a:cs typeface="Times New Roman"/>
                        </a:rPr>
                        <a:t>Confusion matrix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Cambria"/>
                          <a:ea typeface="宋体"/>
                          <a:cs typeface="Times New Roman"/>
                        </a:rPr>
                        <a:t>estimate of error rate: 0.51%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6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Non-DRE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DRE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717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Non-DRE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5437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56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Specificity = 98.98%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7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DRE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5493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Sensitivity = 100.00%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courses\CS8803\project\rf_importanc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0"/>
            <a:ext cx="6248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K-means </a:t>
            </a:r>
            <a:r>
              <a:rPr lang="en-US" sz="3200" b="1" dirty="0" smtClean="0"/>
              <a:t>clustering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264183" cy="514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264183" cy="514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2209800"/>
          <a:ext cx="8762998" cy="2667000"/>
        </p:xfrm>
        <a:graphic>
          <a:graphicData uri="http://schemas.openxmlformats.org/drawingml/2006/table">
            <a:tbl>
              <a:tblPr/>
              <a:tblGrid>
                <a:gridCol w="759131"/>
                <a:gridCol w="1072684"/>
                <a:gridCol w="990169"/>
                <a:gridCol w="990169"/>
                <a:gridCol w="990169"/>
                <a:gridCol w="990169"/>
                <a:gridCol w="990169"/>
                <a:gridCol w="990169"/>
                <a:gridCol w="990169"/>
              </a:tblGrid>
              <a:tr h="592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Sick_age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Delay_time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AED1_dose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AED1_time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AED2_dose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AED2_time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 value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0.008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0.365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0.010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0.003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0.040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0.009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740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AED3_dose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AED3_time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AED4_dose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AED4_time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AED5_dose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Total_dose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Total_time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0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0.012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0.434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0.053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0.884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0.015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0.000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0.423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T-test for the features in two clusters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between first AED and second AED, time between second AED and third AED and dose of the second AED can be used to effectively predict DRE patients.</a:t>
            </a:r>
          </a:p>
          <a:p>
            <a:r>
              <a:rPr lang="en-US" dirty="0" smtClean="0"/>
              <a:t>DRE patients can be classified as two groups, which have significantly different age, </a:t>
            </a:r>
            <a:r>
              <a:rPr lang="en-US" dirty="0" err="1" smtClean="0"/>
              <a:t>sick_age</a:t>
            </a:r>
            <a:r>
              <a:rPr lang="en-US" dirty="0" smtClean="0"/>
              <a:t>, </a:t>
            </a:r>
            <a:r>
              <a:rPr lang="en-US" dirty="0" err="1" smtClean="0"/>
              <a:t>delay_time</a:t>
            </a:r>
            <a:r>
              <a:rPr lang="en-US" dirty="0" smtClean="0"/>
              <a:t> and AED history.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I. Introduction and motivation</a:t>
            </a:r>
            <a:endParaRPr lang="en-US" dirty="0"/>
          </a:p>
          <a:p>
            <a:r>
              <a:rPr lang="en-US" b="1" dirty="0"/>
              <a:t>II. Problem formulation</a:t>
            </a:r>
            <a:endParaRPr lang="en-US" dirty="0"/>
          </a:p>
          <a:p>
            <a:r>
              <a:rPr lang="en-US" b="1" dirty="0"/>
              <a:t>III. Approach and implementation</a:t>
            </a:r>
            <a:endParaRPr lang="en-US" dirty="0"/>
          </a:p>
          <a:p>
            <a:r>
              <a:rPr lang="en-US" b="1" dirty="0"/>
              <a:t>IV. Experiment Design and evaluation</a:t>
            </a:r>
            <a:endParaRPr lang="en-US" dirty="0"/>
          </a:p>
          <a:p>
            <a:r>
              <a:rPr lang="en-US" b="1" dirty="0"/>
              <a:t>V. Conclusion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I. 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Drug-resistant epilepsy(DRE) is a major clinical and societal problem for </a:t>
            </a:r>
            <a:r>
              <a:rPr lang="en-US" dirty="0" smtClean="0"/>
              <a:t>~30% epilepsy patients</a:t>
            </a:r>
          </a:p>
          <a:p>
            <a:r>
              <a:rPr lang="en-US" dirty="0" smtClean="0"/>
              <a:t>The </a:t>
            </a:r>
            <a:r>
              <a:rPr lang="en-US" dirty="0"/>
              <a:t>phenotypes of the </a:t>
            </a:r>
            <a:r>
              <a:rPr lang="en-US" dirty="0" smtClean="0"/>
              <a:t>DRE </a:t>
            </a:r>
            <a:r>
              <a:rPr lang="en-US" dirty="0"/>
              <a:t>population can be quite diverse and related to many </a:t>
            </a:r>
            <a:r>
              <a:rPr lang="en-US" dirty="0" smtClean="0"/>
              <a:t>factors, such as the type of syndrome, underlying etiology, patient history of seizure, etc..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II. 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giving limited information of a huge population of epilepsy patients, whether we can develop models/strategies to identify DRE patients and classify different phenotypes of DRE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III. Approach and </a:t>
            </a:r>
            <a:r>
              <a:rPr lang="en-US" b="1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source</a:t>
            </a:r>
          </a:p>
          <a:p>
            <a:r>
              <a:rPr lang="en-US" dirty="0" smtClean="0"/>
              <a:t>Analytic infrastructure</a:t>
            </a:r>
          </a:p>
          <a:p>
            <a:pPr lvl="1"/>
            <a:r>
              <a:rPr lang="en-US" dirty="0" smtClean="0"/>
              <a:t>R studio and a local Spark cluster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Initial statistics</a:t>
            </a:r>
          </a:p>
          <a:p>
            <a:pPr lvl="1"/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DRE prediction</a:t>
            </a:r>
          </a:p>
          <a:p>
            <a:pPr lvl="1"/>
            <a:r>
              <a:rPr lang="en-US" dirty="0" smtClean="0"/>
              <a:t>DRE clustering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IV. Experiment Design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DRE </a:t>
            </a:r>
            <a:r>
              <a:rPr lang="en-US" dirty="0" err="1"/>
              <a:t>Prediciton</a:t>
            </a:r>
            <a:endParaRPr lang="en-US" dirty="0"/>
          </a:p>
          <a:p>
            <a:r>
              <a:rPr lang="en-US" dirty="0"/>
              <a:t>K-means clustering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Data preparation</a:t>
            </a:r>
            <a:endParaRPr lang="en-US" sz="3200" b="1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953000" y="1676400"/>
          <a:ext cx="3207327" cy="168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990600" y="1524000"/>
          <a:ext cx="3127087" cy="3588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E:\courses\CS8803\project\age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53000" y="3657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Feature </a:t>
            </a:r>
            <a:r>
              <a:rPr lang="en-US" sz="3200" b="1" dirty="0" smtClean="0"/>
              <a:t>Extraction</a:t>
            </a:r>
            <a:endParaRPr lang="en-US" sz="32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1600200"/>
          <a:ext cx="8458200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457200" y="3505200"/>
          <a:ext cx="8153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1866900" y="1943100"/>
            <a:ext cx="190500" cy="2095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2343150" y="2838450"/>
            <a:ext cx="1905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62000" y="2895600"/>
            <a:ext cx="152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1600200" y="3086100"/>
            <a:ext cx="36195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</p:cNvCxnSpPr>
          <p:nvPr/>
        </p:nvCxnSpPr>
        <p:spPr>
          <a:xfrm>
            <a:off x="2438400" y="34671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48000" y="2971800"/>
            <a:ext cx="228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5400000">
            <a:off x="3486150" y="2533650"/>
            <a:ext cx="1905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4629150" y="2533650"/>
            <a:ext cx="1905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5695950" y="2533650"/>
            <a:ext cx="1905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5400000">
            <a:off x="6915150" y="2533650"/>
            <a:ext cx="1905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1" idx="1"/>
          </p:cNvCxnSpPr>
          <p:nvPr/>
        </p:nvCxnSpPr>
        <p:spPr>
          <a:xfrm>
            <a:off x="3581400" y="30861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1000" y="29718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</p:cNvCxnSpPr>
          <p:nvPr/>
        </p:nvCxnSpPr>
        <p:spPr>
          <a:xfrm>
            <a:off x="4724400" y="3086100"/>
            <a:ext cx="9906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57800" y="29718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1"/>
          </p:cNvCxnSpPr>
          <p:nvPr/>
        </p:nvCxnSpPr>
        <p:spPr>
          <a:xfrm>
            <a:off x="5791200" y="3086100"/>
            <a:ext cx="16002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courses\CS8803\project\feature_plo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838200"/>
            <a:ext cx="56387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895600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DRE = 1.0</a:t>
            </a:r>
          </a:p>
          <a:p>
            <a:r>
              <a:rPr lang="en-US" dirty="0" smtClean="0"/>
              <a:t>Non-DRE= 0.0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4419600"/>
            <a:ext cx="19050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356</TotalTime>
  <Words>360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Classification of Different Phenotypes of Refractory Epilepsy using Big Data Analysis </vt:lpstr>
      <vt:lpstr>Slide 2</vt:lpstr>
      <vt:lpstr>I. Introduction and motivation</vt:lpstr>
      <vt:lpstr>II. Problem formulation</vt:lpstr>
      <vt:lpstr>III. Approach and implementation</vt:lpstr>
      <vt:lpstr>IV. Experiment Design and evaluation</vt:lpstr>
      <vt:lpstr>Data preparation</vt:lpstr>
      <vt:lpstr>Feature Extraction</vt:lpstr>
      <vt:lpstr>Slide 9</vt:lpstr>
      <vt:lpstr>Feature Selection</vt:lpstr>
      <vt:lpstr>PCA visualization</vt:lpstr>
      <vt:lpstr>DRE Prediciton</vt:lpstr>
      <vt:lpstr>Slide 13</vt:lpstr>
      <vt:lpstr>K-means clustering</vt:lpstr>
      <vt:lpstr>Slide 15</vt:lpstr>
      <vt:lpstr>T-test for the features in two clusters</vt:lpstr>
      <vt:lpstr>V. 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Different Phenotypes of Refractory Epilepsy using Big Data Analysis</dc:title>
  <dc:creator>eagle</dc:creator>
  <cp:lastModifiedBy>eagle</cp:lastModifiedBy>
  <cp:revision>22</cp:revision>
  <dcterms:created xsi:type="dcterms:W3CDTF">2016-04-24T20:08:05Z</dcterms:created>
  <dcterms:modified xsi:type="dcterms:W3CDTF">2016-04-25T02:04:59Z</dcterms:modified>
</cp:coreProperties>
</file>