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5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8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7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3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3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8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2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9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4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AB64-187F-4D87-A442-F25144BDCBFE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C49F-E104-4BF7-980D-8BFE9FB32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9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153400" cy="507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303094"/>
            <a:ext cx="8382295" cy="5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905500"/>
            <a:ext cx="303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86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4953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70" y="3600135"/>
            <a:ext cx="472687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Rod-cutting, recursive 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61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Top-down with memoization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40" y="1934183"/>
            <a:ext cx="73914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5-Point Star 2"/>
          <p:cNvSpPr/>
          <p:nvPr/>
        </p:nvSpPr>
        <p:spPr>
          <a:xfrm>
            <a:off x="685800" y="2057400"/>
            <a:ext cx="33074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2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46196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Or build solution </a:t>
            </a:r>
            <a:r>
              <a:rPr lang="en-US" altLang="zh-CN" dirty="0" smtClean="0"/>
              <a:t>bottom-up</a:t>
            </a:r>
            <a:endParaRPr lang="zh-CN" altLang="en-US" dirty="0"/>
          </a:p>
        </p:txBody>
      </p:sp>
      <p:sp>
        <p:nvSpPr>
          <p:cNvPr id="3" name="5-Point Star 2"/>
          <p:cNvSpPr/>
          <p:nvPr/>
        </p:nvSpPr>
        <p:spPr>
          <a:xfrm>
            <a:off x="1371600" y="2209800"/>
            <a:ext cx="4572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4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36" y="380840"/>
            <a:ext cx="47244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14081" y="3691689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S[j] </a:t>
            </a:r>
            <a:r>
              <a:rPr lang="en-US" altLang="zh-CN" dirty="0"/>
              <a:t>, the optimal size of </a:t>
            </a:r>
            <a:r>
              <a:rPr lang="en-US" altLang="zh-CN" dirty="0" smtClean="0"/>
              <a:t>the first </a:t>
            </a:r>
            <a:r>
              <a:rPr lang="en-US" altLang="zh-CN" dirty="0"/>
              <a:t>piece to </a:t>
            </a:r>
            <a:r>
              <a:rPr lang="en-US" altLang="zh-CN" dirty="0" smtClean="0"/>
              <a:t>cut off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17396"/>
            <a:ext cx="57245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30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Rod-cutting, recursive solution</vt:lpstr>
      <vt:lpstr>Top-down with memoization</vt:lpstr>
      <vt:lpstr>Or build solution bottom-up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Yubin</dc:creator>
  <cp:lastModifiedBy>Yubin</cp:lastModifiedBy>
  <cp:revision>1</cp:revision>
  <dcterms:created xsi:type="dcterms:W3CDTF">2013-01-30T01:41:09Z</dcterms:created>
  <dcterms:modified xsi:type="dcterms:W3CDTF">2013-01-30T02:39:30Z</dcterms:modified>
</cp:coreProperties>
</file>