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4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3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2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3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3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20AC-C3F8-497D-805B-54B5822B57DF}" type="datetimeFigureOut">
              <a:rPr lang="zh-CN" altLang="en-US" smtClean="0"/>
              <a:t>2013/2/8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A2455-1410-473D-9A87-1FA50958D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Order static tree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7" y="1805188"/>
            <a:ext cx="846658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4953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91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85800"/>
            <a:ext cx="520586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35628"/>
            <a:ext cx="440710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5-Point Star 1"/>
          <p:cNvSpPr/>
          <p:nvPr/>
        </p:nvSpPr>
        <p:spPr>
          <a:xfrm>
            <a:off x="1752600" y="13716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5-Point Star 2"/>
          <p:cNvSpPr/>
          <p:nvPr/>
        </p:nvSpPr>
        <p:spPr>
          <a:xfrm>
            <a:off x="1752600" y="35814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Order static tree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static tree</dc:title>
  <dc:creator>Yubin</dc:creator>
  <cp:lastModifiedBy>Yubin</cp:lastModifiedBy>
  <cp:revision>1</cp:revision>
  <dcterms:created xsi:type="dcterms:W3CDTF">2013-02-08T22:39:05Z</dcterms:created>
  <dcterms:modified xsi:type="dcterms:W3CDTF">2013-02-08T22:39:34Z</dcterms:modified>
</cp:coreProperties>
</file>