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0"/>
  </p:notesMasterIdLst>
  <p:sldIdLst>
    <p:sldId id="277" r:id="rId5"/>
    <p:sldId id="288" r:id="rId6"/>
    <p:sldId id="296" r:id="rId7"/>
    <p:sldId id="337" r:id="rId8"/>
    <p:sldId id="338" r:id="rId9"/>
  </p:sldIdLst>
  <p:sldSz cx="9144000" cy="5143500" type="screen16x9"/>
  <p:notesSz cx="6858000" cy="9144000"/>
  <p:custDataLst>
    <p:tags r:id="rId11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 showGuides="1">
      <p:cViewPr varScale="1">
        <p:scale>
          <a:sx n="112" d="100"/>
          <a:sy n="112" d="100"/>
        </p:scale>
        <p:origin x="653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2023/2/2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7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实战第一课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Web3.0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实战开发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引言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644">
        <p14:prism/>
      </p:transition>
    </mc:Choice>
    <mc:Fallback xmlns="">
      <p:transition spd="slow" advTm="1064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1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93479" y="250980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主导数字身份、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STO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的合规开发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893479" y="342841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目前研究</a:t>
            </a: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web3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经济问题，</a:t>
            </a: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DAO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，参与社区开发</a:t>
            </a:r>
            <a:endParaRPr lang="en-US" altLang="zh-CN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15476" y="159119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Web2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时代资深架构师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279777" y="431711"/>
            <a:ext cx="458490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讲师介绍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熟悉</a:t>
            </a: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一下领路人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88"/>
    </mc:Choice>
    <mc:Fallback xmlns="">
      <p:transition spd="slow" advTm="101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814070" y="2010859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IDE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工具的使用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971500" y="1351572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掌握合约开发语言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solidity</a:t>
            </a:r>
            <a:endParaRPr lang="zh-CN" altLang="en-US" sz="2000" b="1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8" name="矩形"/>
          <p:cNvSpPr/>
          <p:nvPr/>
        </p:nvSpPr>
        <p:spPr>
          <a:xfrm>
            <a:off x="814070" y="343485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探讨学习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web3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应用的方法论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9" name="矩形"/>
          <p:cNvSpPr/>
          <p:nvPr/>
        </p:nvSpPr>
        <p:spPr>
          <a:xfrm>
            <a:off x="1835620" y="425996"/>
            <a:ext cx="57608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面向实战</a:t>
            </a:r>
            <a:endParaRPr lang="en-US" altLang="zh-CN" sz="3000" b="1" u="none" strike="noStrike" kern="0" cap="none" spc="0" baseline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814070" y="271526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一个典型的有场景的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NFT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项目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216"/>
    </mc:Choice>
    <mc:Fallback xmlns="">
      <p:transition spd="slow" advTm="2572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63573" y="2899024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形成 经济学和金融知识、常识与洞察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63573" y="216081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跟踪了解 区块链基础设施的演进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518107" y="431711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长期的修养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963573" y="142010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分析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Defi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NFT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、元宇宙应用的结构、模式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399"/>
    </mc:Choice>
    <mc:Fallback xmlns="">
      <p:transition spd="slow" advTm="2123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181058" y="431711"/>
            <a:ext cx="678237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少走弯路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通向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web3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应用开发的路线图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68805" y="1167130"/>
          <a:ext cx="5544185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2544425" imgH="9896475" progId="PBrush">
                  <p:embed/>
                </p:oleObj>
              </mc:Choice>
              <mc:Fallback>
                <p:oleObj name="Bitmap Image" r:id="rId4" imgW="12544425" imgH="9896475" progId="PBrush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8805" y="1167130"/>
                        <a:ext cx="5544185" cy="367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277"/>
    </mc:Choice>
    <mc:Fallback xmlns="">
      <p:transition spd="slow" advTm="25527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e49b6da-242a-4f79-b1ef-7283863b8dfe"/>
  <p:tag name="COMMONDATA" val="eyJoZGlkIjoiZjA3ZTUxNmYzYmI2OGQ5YjgzZmQ2MDRjZjY5OTE1OT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3.5|0.9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.9|2.3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404</TotalTime>
  <Words>117</Words>
  <Application>Microsoft Office PowerPoint</Application>
  <PresentationFormat>全屏显示(16:9)</PresentationFormat>
  <Paragraphs>23</Paragraphs>
  <Slides>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105</cp:revision>
  <dcterms:created xsi:type="dcterms:W3CDTF">2016-04-25T01:54:00Z</dcterms:created>
  <dcterms:modified xsi:type="dcterms:W3CDTF">2023-02-02T00:15:51Z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53C7F7E1C11F42DEBBE2E07EB16CC8B1</vt:lpwstr>
  </property>
</Properties>
</file>