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3"/>
  </p:notesMasterIdLst>
  <p:sldIdLst>
    <p:sldId id="277" r:id="rId5"/>
    <p:sldId id="288" r:id="rId6"/>
    <p:sldId id="296" r:id="rId7"/>
    <p:sldId id="339" r:id="rId8"/>
    <p:sldId id="337" r:id="rId9"/>
    <p:sldId id="340" r:id="rId10"/>
    <p:sldId id="341" r:id="rId11"/>
    <p:sldId id="342" r:id="rId12"/>
  </p:sldIdLst>
  <p:sldSz cx="9144000" cy="5143500" type="screen16x9"/>
  <p:notesSz cx="6858000" cy="9144000"/>
  <p:custDataLst>
    <p:tags r:id="rId14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 showGuides="1"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2023/2/3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8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2023/2/3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aiyuqi/course-solidity.git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https://remix-ide.readthedocs.io/en/latest/" TargetMode="Externa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0.xml"/><Relationship Id="rId6" Type="http://schemas.openxmlformats.org/officeDocument/2006/relationships/hyperlink" Target="https://github.com/ethereum/remix-desktop/releases" TargetMode="External"/><Relationship Id="rId5" Type="http://schemas.openxmlformats.org/officeDocument/2006/relationships/hyperlink" Target="https://remix.ethereum.org/" TargetMode="External"/><Relationship Id="rId4" Type="http://schemas.openxmlformats.org/officeDocument/2006/relationships/hyperlink" Target="https://docs.soliditylang.org/en/v0.8.1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智能合约的性质与机制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根基初识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24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性质与机制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9315">
        <p14:prism/>
      </p:transition>
    </mc:Choice>
    <mc:Fallback xmlns="">
      <p:transition spd="slow" advClick="0" advTm="193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9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70103" y="14866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表达商业、“法律”关系的契约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</a:t>
            </a: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9678" y="248939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为什么说是根本性质？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48660" y="43171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智能合约的根本性质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1026" name="Picture 2" descr="Top Blockchains for DeFi">
            <a:extLst>
              <a:ext uri="{FF2B5EF4-FFF2-40B4-BE49-F238E27FC236}">
                <a16:creationId xmlns:a16="http://schemas.microsoft.com/office/drawing/2014/main" id="{16EBCF74-C697-2121-0DAC-E106EB9D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70" y="1486636"/>
            <a:ext cx="1224170" cy="81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DAO and How Do They Work? | Simplilearn">
            <a:extLst>
              <a:ext uri="{FF2B5EF4-FFF2-40B4-BE49-F238E27FC236}">
                <a16:creationId xmlns:a16="http://schemas.microsoft.com/office/drawing/2014/main" id="{3B7B819C-A69B-F1C2-6EE8-5FF9507F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61" y="2548611"/>
            <a:ext cx="1237880" cy="7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"/>
          <p:cNvSpPr/>
          <p:nvPr/>
        </p:nvSpPr>
        <p:spPr>
          <a:xfrm>
            <a:off x="4283960" y="2362784"/>
            <a:ext cx="410457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没有所谓并发问题！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441390" y="1559987"/>
            <a:ext cx="416317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 err="1">
                <a:latin typeface="微软雅黑" panose="020B0503020204020204" charset="-122"/>
                <a:ea typeface="微软雅黑" panose="020B0503020204020204" charset="-122"/>
              </a:rPr>
              <a:t>Transation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驱动的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EVM</a:t>
            </a:r>
            <a:endParaRPr lang="zh-CN" altLang="en-US" sz="2000" b="1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9" name="矩形"/>
          <p:cNvSpPr/>
          <p:nvPr/>
        </p:nvSpPr>
        <p:spPr>
          <a:xfrm>
            <a:off x="1835620" y="425996"/>
            <a:ext cx="576080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运行机制</a:t>
            </a:r>
            <a:endParaRPr lang="en-US" altLang="zh-CN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4283960" y="3138940"/>
            <a:ext cx="460864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Transaction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的原子性与闪贷</a:t>
            </a:r>
            <a:endParaRPr lang="zh-CN" altLang="en-US" sz="2000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F3A406-5767-BF83-BDBB-C1C35208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80" y="1580036"/>
            <a:ext cx="3165859" cy="1983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初识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contract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根基初识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合约示例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/>
          <p:nvPr/>
        </p:nvSpPr>
        <p:spPr>
          <a:xfrm>
            <a:off x="963573" y="2468494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</a:pPr>
            <a:endParaRPr lang="zh-CN" altLang="en-US" sz="2000" b="1" u="none" strike="noStrike" kern="1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Calibri" panose="020F0502020204030204" pitchFamily="34" charset="0"/>
            </a:endParaRPr>
          </a:p>
        </p:txBody>
      </p:sp>
      <p:sp>
        <p:nvSpPr>
          <p:cNvPr id="93" name="矩形"/>
          <p:cNvSpPr/>
          <p:nvPr/>
        </p:nvSpPr>
        <p:spPr>
          <a:xfrm>
            <a:off x="963573" y="244783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一个合约小例子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2782332" y="431711"/>
            <a:ext cx="357982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Hello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</a:t>
            </a: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contract</a:t>
            </a: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！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963573" y="156361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Solidity IDE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Remix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小结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web3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根基初识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u="none" strike="noStrike" kern="1200" cap="none" spc="0" baseline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99"/>
                            </p:stCondLst>
                            <p:childTnLst>
                              <p:par>
                                <p:cTn id="5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99"/>
                            </p:stCondLst>
                            <p:childTnLst>
                              <p:par>
                                <p:cTn id="6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99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99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utoUpdateAnimBg="0"/>
      <p:bldP spid="24" grpId="0" bldLvl="0" autoUpdateAnimBg="0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  <p:bldP spid="1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4095193" y="431711"/>
            <a:ext cx="95410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小结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611450" y="2317750"/>
            <a:ext cx="799311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注重理解语言知识技能的结构，而不是穷举细节（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几条主线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），对其他语言中大家熟知的知识作简略处理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机制：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solidity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的学习中关注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EVM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技术内幕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性质：契约的观念</a:t>
            </a:r>
            <a:endParaRPr lang="zh-CN" altLang="en-US" sz="20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74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常用资料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683460" y="249974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Solidity: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  <a:hlinkClick r:id="rId4"/>
              </a:rPr>
              <a:t>https://docs.soliditylang.org/en/v0.8.17/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Remix Online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：</a:t>
            </a:r>
            <a:r>
              <a:rPr lang="en-US" altLang="zh-CN" sz="1600" b="1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  <a:hlinkClick r:id="rId5"/>
              </a:rPr>
              <a:t>https://remix.ethereum.org/</a:t>
            </a:r>
            <a:endParaRPr lang="en-US" altLang="zh-CN" sz="1600" b="1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Remix Desktop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sz="160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  <a:hlinkClick r:id="rId6"/>
              </a:rPr>
              <a:t>https://github.com/ethereum/remix-desktop</a:t>
            </a:r>
            <a:r>
              <a:rPr lang="en-US" altLang="zh-CN" sz="160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  <a:hlinkClick r:id="rId6"/>
              </a:rPr>
              <a:t>/releases</a:t>
            </a:r>
            <a:endParaRPr lang="en-US" altLang="zh-CN" sz="160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Remix Doc: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  <a:hlinkClick r:id="rId7"/>
              </a:rPr>
              <a:t>https://remix-ide.readthedocs.io/en/latest/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课程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·</a:t>
            </a:r>
            <a:r>
              <a:rPr lang="en-US" altLang="zh-CN" sz="1600" kern="100" dirty="0" err="1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github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rPr>
              <a:t>： 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  <a:hlinkClick r:id="rId8"/>
              </a:rPr>
              <a:t>https://github.com/baiyuqi/course-solidity.git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  <a:p>
            <a:pPr marL="266700" algn="just">
              <a:lnSpc>
                <a:spcPct val="200000"/>
              </a:lnSpc>
              <a:buClr>
                <a:srgbClr val="C00000"/>
              </a:buClr>
            </a:pPr>
            <a:endParaRPr lang="zh-CN" altLang="en-US" sz="1600" b="1" u="none" strike="noStrike" kern="120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6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9479545-ec44-4f82-a028-0687c299fd41"/>
  <p:tag name="COMMONDATA" val="eyJoZGlkIjoiZjA3ZTUxNmYzYmI2OGQ5YjgzZmQ2MDRjZjY5OTE1O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1555</TotalTime>
  <Words>217</Words>
  <Application>Microsoft Office PowerPoint</Application>
  <PresentationFormat>全屏显示(16:9)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118</cp:revision>
  <dcterms:created xsi:type="dcterms:W3CDTF">2016-04-25T01:54:00Z</dcterms:created>
  <dcterms:modified xsi:type="dcterms:W3CDTF">2023-02-02T22:56:33Z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AE5B976655104F52986DFCD008262A4F</vt:lpwstr>
  </property>
</Properties>
</file>