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4"/>
  </p:notesMasterIdLst>
  <p:sldIdLst>
    <p:sldId id="277" r:id="rId5"/>
    <p:sldId id="288" r:id="rId6"/>
    <p:sldId id="289" r:id="rId7"/>
    <p:sldId id="290" r:id="rId8"/>
    <p:sldId id="291" r:id="rId9"/>
    <p:sldId id="293" r:id="rId10"/>
    <p:sldId id="292" r:id="rId11"/>
    <p:sldId id="294" r:id="rId12"/>
    <p:sldId id="295" r:id="rId13"/>
  </p:sldIdLst>
  <p:sldSz cx="9144000" cy="5143500" type="screen16x9"/>
  <p:notesSz cx="6858000" cy="9144000"/>
  <p:custDataLst>
    <p:tags r:id="rId15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 showGuides="1">
      <p:cViewPr varScale="1">
        <p:scale>
          <a:sx n="112" d="100"/>
          <a:sy n="112" d="100"/>
        </p:scale>
        <p:origin x="653" y="86"/>
      </p:cViewPr>
      <p:guideLst>
        <p:guide orient="horz" pos="15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7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47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详解合约基本结构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智能合约基础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合约中的成员变量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79797" y="2274392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合约中的成员函数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325744" y="431711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合约基本结构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979797" y="313390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Event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modifier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constructor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概念：存储合约状态的变量</a:t>
            </a:r>
          </a:p>
        </p:txBody>
      </p:sp>
      <p:sp>
        <p:nvSpPr>
          <p:cNvPr id="93" name="矩形"/>
          <p:cNvSpPr/>
          <p:nvPr/>
        </p:nvSpPr>
        <p:spPr>
          <a:xfrm>
            <a:off x="979797" y="2346147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声明方法：类型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 [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访问修饰符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]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变量名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710468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成员变量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979797" y="313390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默认：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internal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33389" y="43171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成员变量可见性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900645" y="1491634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lvl="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三个维度：合约外部，本合约，子合约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900645" y="2428240"/>
            <a:ext cx="612085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：完全可见；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private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：对本合约可见，其他不可见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internal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对继承子合约可见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0645" y="3435716"/>
            <a:ext cx="517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lvl="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默认值的问题</a:t>
            </a: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41028" y="431711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合约函数定义方法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TextBox 29"/>
          <p:cNvSpPr txBox="1"/>
          <p:nvPr/>
        </p:nvSpPr>
        <p:spPr>
          <a:xfrm>
            <a:off x="539440" y="1276335"/>
            <a:ext cx="10433685" cy="3293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fname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([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])  [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可见性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][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交易相关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][..]  returns(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){..}</a:t>
            </a:r>
          </a:p>
          <a:p>
            <a:pPr lvl="0">
              <a:spcBef>
                <a:spcPts val="1200"/>
              </a:spcBef>
            </a:pP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函数签名：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fname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([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参数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])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返回值：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returns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返回值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修饰：修饰部分内容丰富，重点讲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可见性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][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交易相关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]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/>
            <a:endParaRPr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18111" y="431711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函数可见性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900645" y="1491634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lvl="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默认值的变化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900645" y="2428240"/>
            <a:ext cx="612085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Private public internal 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22607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038830" y="307931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默认是写操作：全网广播，共识确认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046060" y="1495444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view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：合约状态读操作</a:t>
            </a:r>
          </a:p>
        </p:txBody>
      </p:sp>
      <p:sp>
        <p:nvSpPr>
          <p:cNvPr id="2" name="矩形"/>
          <p:cNvSpPr/>
          <p:nvPr/>
        </p:nvSpPr>
        <p:spPr>
          <a:xfrm>
            <a:off x="2748668" y="431711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合约函数的交易属性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1046060" y="228320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pure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：与合约状态无关的函数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/>
          <p:nvPr/>
        </p:nvSpPr>
        <p:spPr>
          <a:xfrm>
            <a:off x="899490" y="2211700"/>
            <a:ext cx="68384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写一个纯函数，输入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，返回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 + y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的成员变量，能被修改吗？是否生成写操作函数？这一点与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有何不同？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一个正确的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pure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函数能否修饰成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view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View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能否修饰（默认）成写操作？有什么后果？反之可以吗？写代码进行实验</a:t>
            </a:r>
          </a:p>
        </p:txBody>
      </p:sp>
      <p:sp>
        <p:nvSpPr>
          <p:cNvPr id="2" name="矩形"/>
          <p:cNvSpPr/>
          <p:nvPr/>
        </p:nvSpPr>
        <p:spPr>
          <a:xfrm>
            <a:off x="3902831" y="431711"/>
            <a:ext cx="133882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思考题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/>
          <p:nvPr/>
        </p:nvSpPr>
        <p:spPr>
          <a:xfrm>
            <a:off x="3059790" y="1707630"/>
            <a:ext cx="68384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区分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函数声明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函数体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i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4094946" y="411450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提示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7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461f925-acaf-42b5-8861-7624ac5eeb55"/>
  <p:tag name="COMMONDATA" val="eyJoZGlkIjoiZjA3ZTUxNmYzYmI2OGQ5YjgzZmQ2MDRjZjY5OTE1OT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399</TotalTime>
  <Words>273</Words>
  <Application>Microsoft Office PowerPoint</Application>
  <PresentationFormat>全屏显示(16:9)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127</cp:revision>
  <dcterms:created xsi:type="dcterms:W3CDTF">2016-04-25T01:54:00Z</dcterms:created>
  <dcterms:modified xsi:type="dcterms:W3CDTF">2023-02-13T00:04:44Z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D03B3412FA504305815F0658F3DC453A</vt:lpwstr>
  </property>
</Properties>
</file>