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9"/>
  </p:notesMasterIdLst>
  <p:sldIdLst>
    <p:sldId id="342" r:id="rId5"/>
    <p:sldId id="355" r:id="rId6"/>
    <p:sldId id="343" r:id="rId7"/>
    <p:sldId id="356" r:id="rId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12" d="100"/>
          <a:sy n="112" d="100"/>
        </p:scale>
        <p:origin x="490" y="86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2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39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22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00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综合示例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智能合约基础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综合示例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8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6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8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3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3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457200" y="2540504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457200" y="2089316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b="1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133412" y="431711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上下文变量初步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1439565" y="1461783"/>
            <a:ext cx="590482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合约函数的背后是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transaction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，上下文变量访问的是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transaction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中的信息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两个上下文变量：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tx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msg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10CFCD4-2FA6-A610-0ACF-A0C05C735CF5}"/>
              </a:ext>
            </a:extLst>
          </p:cNvPr>
          <p:cNvSpPr/>
          <p:nvPr/>
        </p:nvSpPr>
        <p:spPr>
          <a:xfrm>
            <a:off x="3437842" y="3122878"/>
            <a:ext cx="1440200" cy="507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transaction</a:t>
            </a:r>
            <a:endParaRPr 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6A1C241-CA68-990D-0FAD-021E3DC338A5}"/>
              </a:ext>
            </a:extLst>
          </p:cNvPr>
          <p:cNvSpPr/>
          <p:nvPr/>
        </p:nvSpPr>
        <p:spPr>
          <a:xfrm>
            <a:off x="1619590" y="3368189"/>
            <a:ext cx="1080150" cy="648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EOA</a:t>
            </a:r>
            <a:endParaRPr 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1D0CB46-CC74-099F-24CF-4A52FF002738}"/>
              </a:ext>
            </a:extLst>
          </p:cNvPr>
          <p:cNvSpPr/>
          <p:nvPr/>
        </p:nvSpPr>
        <p:spPr>
          <a:xfrm>
            <a:off x="5616145" y="3376877"/>
            <a:ext cx="1728240" cy="648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contract</a:t>
            </a:r>
            <a:endParaRPr 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2D99B51-F81E-C40B-6058-6D1069B22A34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2699740" y="3692234"/>
            <a:ext cx="2916405" cy="86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5580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63573" y="2468494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1979640" y="206375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870612" y="431711"/>
            <a:ext cx="1403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ERC20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2339690" y="202059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规范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代码实现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 err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Metamask</a:t>
            </a:r>
            <a:r>
              <a:rPr lang="zh-CN" altLang="en-US" sz="20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测试</a:t>
            </a:r>
            <a:endParaRPr lang="zh-CN" altLang="en-US" sz="20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30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63573" y="2468494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1979640" y="206375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095194" y="431711"/>
            <a:ext cx="95410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小结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1471607" y="206375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综合示例已经开始体现出智能合约的根本性质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开发中安排合适的环境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9103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497"/>
    </mc:Choice>
    <mc:Fallback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2031</TotalTime>
  <Words>68</Words>
  <Application>Microsoft Office PowerPoint</Application>
  <PresentationFormat>全屏显示(16:9)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Meiryo</vt:lpstr>
      <vt:lpstr>微软雅黑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b yq</cp:lastModifiedBy>
  <cp:revision>141</cp:revision>
  <dcterms:created xsi:type="dcterms:W3CDTF">2016-04-25T01:54:00Z</dcterms:created>
  <dcterms:modified xsi:type="dcterms:W3CDTF">2023-02-14T13:21:57Z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