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342" r:id="rId5"/>
    <p:sldId id="337" r:id="rId6"/>
    <p:sldId id="344" r:id="rId7"/>
    <p:sldId id="343" r:id="rId8"/>
    <p:sldId id="345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09" d="100"/>
          <a:sy n="109" d="100"/>
        </p:scale>
        <p:origin x="-514" y="91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1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1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Relationship Id="rId4" Type="http://schemas.openxmlformats.org/officeDocument/2006/relationships/hyperlink" Target="https://web3js.readthedocs.io/en/v1.8.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Web3js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合约访问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智能合约基础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6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6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48681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合约外部调用的原理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619590" y="199567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ABI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Application Binary Interface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读操作与写操作的不同调用方式</a:t>
            </a: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805989" y="431711"/>
            <a:ext cx="153253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web3js</a:t>
            </a: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619590" y="199567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浏览器调用合约的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库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hlinkClick r:id="rId4"/>
              </a:rPr>
              <a:t>https://web3js.readthedocs.io/en/v1.8.2/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两种方式：直接引用和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85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73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开发过程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475570" y="231775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环境搭建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Metamask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初始化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ABI</a:t>
            </a: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endParaRPr lang="en-US" altLang="zh-CN" sz="2000" kern="1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读操作</a:t>
            </a:r>
            <a:endParaRPr lang="en-US" altLang="zh-CN" sz="2000" kern="1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写操作</a:t>
            </a: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17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工具与环境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3131800" y="231775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HFS   web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Ganache-cli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VSCode</a:t>
            </a:r>
            <a:endParaRPr lang="en-US" altLang="zh-CN" sz="2000" kern="1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990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397</TotalTime>
  <Words>81</Words>
  <Application>Microsoft Office PowerPoint</Application>
  <PresentationFormat>全屏显示(16:9)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133</cp:revision>
  <dcterms:created xsi:type="dcterms:W3CDTF">2016-04-25T01:54:00Z</dcterms:created>
  <dcterms:modified xsi:type="dcterms:W3CDTF">2023-02-14T23:37:33Z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