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6"/>
  </p:notesMasterIdLst>
  <p:sldIdLst>
    <p:sldId id="342" r:id="rId5"/>
    <p:sldId id="350" r:id="rId6"/>
    <p:sldId id="349" r:id="rId7"/>
    <p:sldId id="337" r:id="rId8"/>
    <p:sldId id="343" r:id="rId9"/>
    <p:sldId id="347" r:id="rId10"/>
    <p:sldId id="346" r:id="rId11"/>
    <p:sldId id="348" r:id="rId12"/>
    <p:sldId id="345" r:id="rId13"/>
    <p:sldId id="352" r:id="rId14"/>
    <p:sldId id="351" r:id="rId1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12" d="100"/>
          <a:sy n="112" d="100"/>
        </p:scale>
        <p:origin x="653" y="86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542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83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987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18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225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8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483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661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9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函数动态调用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函数调用机制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</a:t>
            </a:r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动态调用小结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函数调用机制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小结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420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556317" y="431711"/>
            <a:ext cx="4031873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小结：知识的融会贯通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899490" y="2571750"/>
            <a:ext cx="712899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Call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函数是运行时生成动态生成了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calldata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，并未用到静态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ABI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数据，但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encodeWithSignature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中函数签名字符串和参数列表信息，与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ABI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，与接口，仍是是等价的、等量的。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Fallback</a:t>
            </a:r>
            <a:r>
              <a:rPr lang="zh-CN" altLang="en-US" sz="1600" kern="1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并不是用于处理手误的，而是用于特意安排的应用场景</a:t>
            </a:r>
            <a:endParaRPr lang="zh-CN" altLang="en-US" sz="16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5544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497"/>
    </mc:Choice>
    <mc:Fallback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880129" y="69949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lvl="0" algn="ctr"/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动态调用的作用</a:t>
            </a:r>
            <a:endParaRPr lang="en-US" altLang="zh-CN" sz="3000" b="1" kern="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2267680" y="2283710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类似于其他语言的反射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能够开发框架性代码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39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Call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函数调用机制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en-US" altLang="zh-CN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call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6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457200" y="2540504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3355421" y="431711"/>
            <a:ext cx="243368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Call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调用语法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1691600" y="2715770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call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address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的方法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call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返回值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(bool success , bytes data)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忽视返回值</a:t>
            </a:r>
            <a:r>
              <a:rPr lang="en-US" altLang="zh-CN" sz="16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success</a:t>
            </a:r>
            <a:r>
              <a:rPr lang="zh-CN" altLang="en-US" sz="16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，会造成严重问题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95C601-CF69-EDDC-0A2F-E2A0DC246000}"/>
              </a:ext>
            </a:extLst>
          </p:cNvPr>
          <p:cNvSpPr/>
          <p:nvPr/>
        </p:nvSpPr>
        <p:spPr>
          <a:xfrm>
            <a:off x="1187530" y="1547076"/>
            <a:ext cx="6768940" cy="4320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kern="1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(bool success , bytes data) = &lt;</a:t>
            </a:r>
            <a:r>
              <a:rPr lang="en-US" altLang="zh-CN" sz="1600" kern="100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adress</a:t>
            </a:r>
            <a:r>
              <a:rPr lang="en-US" altLang="zh-CN" sz="1600" kern="1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&gt;.call(bytes </a:t>
            </a:r>
            <a:r>
              <a:rPr lang="en-US" altLang="zh-CN" sz="1600" kern="100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calldata</a:t>
            </a:r>
            <a:r>
              <a:rPr lang="en-US" altLang="zh-CN" sz="1600" kern="1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93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2" grpId="0"/>
      <p:bldP spid="3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456581" y="483460"/>
            <a:ext cx="284725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lvl="0" algn="ctr"/>
            <a:r>
              <a:rPr lang="en-US" altLang="zh-CN" sz="3000" b="1" kern="10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calldata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的结构</a:t>
            </a: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619590" y="1851650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call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的参数是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calldata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calldata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的前四个字节是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selector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，剩下的的是参数编码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selector = bytes4(keccak256(&lt;sig&gt;))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keccak256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：哈希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sha3-&gt;256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001304-68B4-FC5F-4EDB-93D448C5DC18}"/>
              </a:ext>
            </a:extLst>
          </p:cNvPr>
          <p:cNvSpPr/>
          <p:nvPr/>
        </p:nvSpPr>
        <p:spPr>
          <a:xfrm>
            <a:off x="1979640" y="3579890"/>
            <a:ext cx="2016280" cy="360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Selector(4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字节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68623F-0EA8-3AF7-EF5A-77E4579F642A}"/>
              </a:ext>
            </a:extLst>
          </p:cNvPr>
          <p:cNvSpPr/>
          <p:nvPr/>
        </p:nvSpPr>
        <p:spPr>
          <a:xfrm>
            <a:off x="3995920" y="3579890"/>
            <a:ext cx="3384470" cy="3600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</a:rPr>
              <a:t>参数编码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67305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127793" y="699490"/>
            <a:ext cx="238238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lvl="0" algn="ctr"/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Abi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工具函数</a:t>
            </a:r>
            <a:endParaRPr lang="en-US" altLang="zh-CN" sz="3000" b="1" kern="10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475570" y="2317750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calldata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abi.encodeWithSignature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(sig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， 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ps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)--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会用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返回值解码</a:t>
            </a: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abi.decode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(bytes)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183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45EC992-D2FA-61C6-5C95-1AEDCAC05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80" y="699490"/>
            <a:ext cx="7948349" cy="38179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549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fallback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函数调用机制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备胎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23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725546" y="431711"/>
            <a:ext cx="169341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fallback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899490" y="2571750"/>
            <a:ext cx="712899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特殊函数，“备胎”函数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动态调用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call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绕过类型检查，或者自己定义一个接口函数，但是这个函数并不存在，</a:t>
            </a: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fallback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才有机会起作用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kern="100" dirty="0">
                <a:latin typeface="微软雅黑" panose="020B0503020204020204" charset="-122"/>
                <a:ea typeface="微软雅黑" panose="020B0503020204020204" charset="-122"/>
              </a:rPr>
              <a:t>proxy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模式中有重要应用：</a:t>
            </a:r>
            <a:r>
              <a:rPr lang="en-US" altLang="zh-CN" kern="100" dirty="0" err="1">
                <a:latin typeface="微软雅黑" panose="020B0503020204020204" charset="-122"/>
                <a:ea typeface="微软雅黑" panose="020B0503020204020204" charset="-122"/>
              </a:rPr>
              <a:t>delegatecall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：支持合约升级</a:t>
            </a: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</a:rPr>
              <a:t>转账功能中有重要作用</a:t>
            </a:r>
            <a:endParaRPr lang="zh-CN" altLang="en-US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906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讲师ppt模板20141215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1040</TotalTime>
  <Words>291</Words>
  <Application>Microsoft Office PowerPoint</Application>
  <PresentationFormat>全屏显示(16:9)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Meiryo</vt:lpstr>
      <vt:lpstr>微软雅黑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156</cp:revision>
  <dcterms:created xsi:type="dcterms:W3CDTF">2016-04-25T01:54:00Z</dcterms:created>
  <dcterms:modified xsi:type="dcterms:W3CDTF">2023-02-26T07:16:36Z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