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7"/>
  </p:notesMasterIdLst>
  <p:sldIdLst>
    <p:sldId id="342" r:id="rId5"/>
    <p:sldId id="351" r:id="rId6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65">
          <p15:clr>
            <a:srgbClr val="A4A3A4"/>
          </p15:clr>
        </p15:guide>
        <p15:guide id="2" pos="2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3" autoAdjust="0"/>
    <p:restoredTop sz="99500" autoAdjust="0"/>
  </p:normalViewPr>
  <p:slideViewPr>
    <p:cSldViewPr>
      <p:cViewPr varScale="1">
        <p:scale>
          <a:sx n="112" d="100"/>
          <a:sy n="112" d="100"/>
        </p:scale>
        <p:origin x="653" y="86"/>
      </p:cViewPr>
      <p:guideLst>
        <p:guide orient="horz" pos="1565"/>
        <p:guide pos="2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10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11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629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848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3329929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3" name="TextBox 5"/>
          <p:cNvSpPr>
            <a:spLocks noChangeArrowheads="1"/>
          </p:cNvSpPr>
          <p:nvPr/>
        </p:nvSpPr>
        <p:spPr bwMode="auto">
          <a:xfrm>
            <a:off x="159489" y="3467784"/>
            <a:ext cx="3221787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综合案例</a:t>
            </a:r>
          </a:p>
        </p:txBody>
      </p:sp>
      <p:sp>
        <p:nvSpPr>
          <p:cNvPr id="24" name="TextBox 5"/>
          <p:cNvSpPr>
            <a:spLocks noChangeArrowheads="1"/>
          </p:cNvSpPr>
          <p:nvPr/>
        </p:nvSpPr>
        <p:spPr bwMode="auto">
          <a:xfrm>
            <a:off x="5929979" y="3467784"/>
            <a:ext cx="320388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Produced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By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Adams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985956" y="1558379"/>
            <a:ext cx="5012537" cy="852800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5748" y="1741345"/>
            <a:ext cx="5009587" cy="5530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函数调用机制</a:t>
            </a:r>
          </a:p>
        </p:txBody>
      </p:sp>
      <p:sp>
        <p:nvSpPr>
          <p:cNvPr id="18" name="圆角矩形"/>
          <p:cNvSpPr/>
          <p:nvPr/>
        </p:nvSpPr>
        <p:spPr>
          <a:xfrm>
            <a:off x="3645079" y="3418964"/>
            <a:ext cx="1799927" cy="458786"/>
          </a:xfrm>
          <a:prstGeom prst="roundRect">
            <a:avLst>
              <a:gd name="adj" fmla="val 16666"/>
            </a:avLst>
          </a:prstGeom>
          <a:noFill/>
          <a:ln w="38100" cap="flat" cmpd="sng">
            <a:noFill/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algn="ctr"/>
            <a:r>
              <a:rPr lang="zh-CN" altLang="en-US" sz="3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案例</a:t>
            </a:r>
            <a:endParaRPr lang="zh-CN" altLang="en-US" sz="3000" b="1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187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4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8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457200" y="2540504"/>
            <a:ext cx="886746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</a:pPr>
            <a:endParaRPr lang="zh-CN" altLang="en-US" sz="2000" b="1" u="none" strike="noStrike" kern="1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pitchFamily="34" charset="0"/>
            </a:endParaRPr>
          </a:p>
        </p:txBody>
      </p:sp>
      <p:sp>
        <p:nvSpPr>
          <p:cNvPr id="2" name="矩形"/>
          <p:cNvSpPr/>
          <p:nvPr/>
        </p:nvSpPr>
        <p:spPr>
          <a:xfrm>
            <a:off x="3139028" y="431711"/>
            <a:ext cx="286649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u="none" strike="noStrike" kern="10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Openzeppelin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3" name="矩形">
            <a:extLst>
              <a:ext uri="{FF2B5EF4-FFF2-40B4-BE49-F238E27FC236}">
                <a16:creationId xmlns:a16="http://schemas.microsoft.com/office/drawing/2014/main" id="{BE4737D1-D32C-291D-946E-88EDE48A8A02}"/>
              </a:ext>
            </a:extLst>
          </p:cNvPr>
          <p:cNvSpPr/>
          <p:nvPr/>
        </p:nvSpPr>
        <p:spPr>
          <a:xfrm>
            <a:off x="2441023" y="1923660"/>
            <a:ext cx="7128990" cy="54148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kern="100" dirty="0" err="1">
                <a:latin typeface="微软雅黑" panose="020B0503020204020204" charset="-122"/>
                <a:ea typeface="微软雅黑" panose="020B0503020204020204" charset="-122"/>
              </a:rPr>
              <a:t>Openzeppelin</a:t>
            </a:r>
            <a:r>
              <a:rPr lang="zh-CN" altLang="en-US" kern="100" dirty="0">
                <a:latin typeface="微软雅黑" panose="020B0503020204020204" charset="-122"/>
                <a:ea typeface="微软雅黑" panose="020B0503020204020204" charset="-122"/>
              </a:rPr>
              <a:t>的构成</a:t>
            </a:r>
            <a:endParaRPr lang="en-US" altLang="zh-CN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kern="1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使用方式：代码拷贝</a:t>
            </a:r>
            <a:endParaRPr lang="en-US" altLang="zh-CN" kern="1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kern="100" dirty="0">
                <a:latin typeface="微软雅黑" panose="020B0503020204020204" charset="-122"/>
                <a:ea typeface="微软雅黑" panose="020B0503020204020204" charset="-122"/>
              </a:rPr>
              <a:t>对</a:t>
            </a:r>
            <a:r>
              <a:rPr lang="en-US" altLang="zh-CN" kern="100" dirty="0">
                <a:latin typeface="微软雅黑" panose="020B0503020204020204" charset="-122"/>
                <a:ea typeface="微软雅黑" panose="020B0503020204020204" charset="-122"/>
              </a:rPr>
              <a:t>ERC20</a:t>
            </a:r>
            <a:r>
              <a:rPr lang="zh-CN" altLang="en-US" kern="100" dirty="0">
                <a:latin typeface="微软雅黑" panose="020B0503020204020204" charset="-122"/>
                <a:ea typeface="微软雅黑" panose="020B0503020204020204" charset="-122"/>
              </a:rPr>
              <a:t>的支持</a:t>
            </a:r>
            <a:endParaRPr lang="en-US" altLang="zh-CN" kern="1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274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497"/>
    </mc:Choice>
    <mc:Fallback xmlns="">
      <p:transition spd="slow" advTm="146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4924</TotalTime>
  <Words>24</Words>
  <Application>Microsoft Office PowerPoint</Application>
  <PresentationFormat>全屏显示(16:9)</PresentationFormat>
  <Paragraphs>10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Meiryo</vt:lpstr>
      <vt:lpstr>微软雅黑</vt:lpstr>
      <vt:lpstr>Arial</vt:lpstr>
      <vt:lpstr>Calibri</vt:lpstr>
      <vt:lpstr>Wingdings</vt:lpstr>
      <vt:lpstr>讲师ppt模板20141215</vt:lpstr>
      <vt:lpstr>讲师ppt模板20141215</vt:lpstr>
      <vt:lpstr>讲师ppt模板20141215</vt:lpstr>
      <vt:lpstr>讲师ppt模板20141215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open</dc:creator>
  <cp:lastModifiedBy>b yq</cp:lastModifiedBy>
  <cp:revision>215</cp:revision>
  <dcterms:created xsi:type="dcterms:W3CDTF">2016-04-25T01:54:00Z</dcterms:created>
  <dcterms:modified xsi:type="dcterms:W3CDTF">2023-03-11T21:44:18Z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