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342" r:id="rId5"/>
    <p:sldId id="343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96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与代理模式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095202" y="431711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907630" y="2063751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合约升级问题：代理模式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软件复用：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library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技术基础：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2909</TotalTime>
  <Words>26</Words>
  <Application>Microsoft Office PowerPoint</Application>
  <PresentationFormat>全屏显示(16:9)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179</cp:revision>
  <dcterms:created xsi:type="dcterms:W3CDTF">2016-04-25T01:54:00Z</dcterms:created>
  <dcterms:modified xsi:type="dcterms:W3CDTF">2023-03-05T00:40:59Z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