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342" r:id="rId5"/>
    <p:sldId id="343" r:id="rId6"/>
    <p:sldId id="366" r:id="rId7"/>
    <p:sldId id="337" r:id="rId8"/>
    <p:sldId id="356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9" d="100"/>
          <a:sy n="109" d="100"/>
        </p:scale>
        <p:origin x="226" y="91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0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库合约导引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导引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902844" y="431711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库合约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051650" y="1742963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定义与使用方法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技术内幕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7D0C3-31A9-A611-4217-92B1B9F8D4D6}"/>
              </a:ext>
            </a:extLst>
          </p:cNvPr>
          <p:cNvSpPr/>
          <p:nvPr/>
        </p:nvSpPr>
        <p:spPr>
          <a:xfrm>
            <a:off x="1259540" y="3363860"/>
            <a:ext cx="6624920" cy="483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无论技术方式如何，库函数调用是合约内部调用，</a:t>
            </a:r>
            <a:r>
              <a:rPr lang="zh-CN" altLang="en-US" sz="1600" kern="1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上下文不变化！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25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库合约定义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23C40088-9182-2343-BB21-202D6AFD504B}"/>
              </a:ext>
            </a:extLst>
          </p:cNvPr>
          <p:cNvSpPr/>
          <p:nvPr/>
        </p:nvSpPr>
        <p:spPr>
          <a:xfrm>
            <a:off x="1763610" y="2063751"/>
            <a:ext cx="590482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-library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不能继承别的合约，只能实现接口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不能有构造函数、成员变量、修饰器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4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4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库的使用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899490" y="985709"/>
            <a:ext cx="590482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CF267-E91A-6381-D93B-2D92A1FD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30" y="1707630"/>
            <a:ext cx="6957663" cy="2918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46203" y="431711"/>
            <a:ext cx="32521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Public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971500" y="2211700"/>
            <a:ext cx="65529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Public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external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库函数是通过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调用的，但是调用的参数约束与内部调用相同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Internal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是通过编译时代码内联实现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一个库如果含有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public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函数必然要单独部署，其地址通过编译时嵌入或者部署时作为部署参数传入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F4A40-381E-BEFD-701B-D394DE139378}"/>
              </a:ext>
            </a:extLst>
          </p:cNvPr>
          <p:cNvSpPr/>
          <p:nvPr/>
        </p:nvSpPr>
        <p:spPr>
          <a:xfrm>
            <a:off x="1331550" y="4011950"/>
            <a:ext cx="6624920" cy="483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无论技术实现方式如何，库函数调用是合约内部调用，</a:t>
            </a:r>
            <a:r>
              <a:rPr lang="zh-CN" altLang="en-US" sz="1600" kern="1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上下文不变化！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3823</TotalTime>
  <Words>148</Words>
  <Application>Microsoft Office PowerPoint</Application>
  <PresentationFormat>全屏显示(16:9)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193</cp:revision>
  <dcterms:created xsi:type="dcterms:W3CDTF">2016-04-25T01:54:00Z</dcterms:created>
  <dcterms:modified xsi:type="dcterms:W3CDTF">2023-03-08T09:02:50Z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