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342" r:id="rId5"/>
    <p:sldId id="356" r:id="rId6"/>
    <p:sldId id="372" r:id="rId7"/>
    <p:sldId id="374" r:id="rId8"/>
    <p:sldId id="377" r:id="rId9"/>
    <p:sldId id="375" r:id="rId10"/>
    <p:sldId id="376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38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实战项目启航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3793" y="431711"/>
            <a:ext cx="35769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Web3.0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应用的特点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483710" y="14916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DAPP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：核心业务逻辑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经济学系统的价值支持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技术上去中心化基础设施支持</a:t>
            </a:r>
          </a:p>
        </p:txBody>
      </p:sp>
      <p:pic>
        <p:nvPicPr>
          <p:cNvPr id="3" name="Picture 10" descr="Filecoin Docs - Home">
            <a:extLst>
              <a:ext uri="{FF2B5EF4-FFF2-40B4-BE49-F238E27FC236}">
                <a16:creationId xmlns:a16="http://schemas.microsoft.com/office/drawing/2014/main" id="{33D19B6D-7BDE-87B9-B5C6-ACB0B2E9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53" y="3581587"/>
            <a:ext cx="2160300" cy="95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nterPlanetary File System - Wikipedia">
            <a:extLst>
              <a:ext uri="{FF2B5EF4-FFF2-40B4-BE49-F238E27FC236}">
                <a16:creationId xmlns:a16="http://schemas.microsoft.com/office/drawing/2014/main" id="{59996CD5-052B-91D9-30F7-C71E2EC5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33" y="3653064"/>
            <a:ext cx="809365" cy="8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research Launches Decentralized Web3 Search Engine – The New Stack">
            <a:extLst>
              <a:ext uri="{FF2B5EF4-FFF2-40B4-BE49-F238E27FC236}">
                <a16:creationId xmlns:a16="http://schemas.microsoft.com/office/drawing/2014/main" id="{7AB39734-26D3-173B-3C78-DBD7F359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29" y="3723910"/>
            <a:ext cx="1192279" cy="6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33411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实战项目的目标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95076" y="1283759"/>
            <a:ext cx="3312460" cy="1628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面向应用开发者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去中心化应用的一般模式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的发行和应用场景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92EA6-5D48-44F8-571A-D63F33BE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11" y="3060999"/>
            <a:ext cx="2808390" cy="1597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7917BE-461C-7BF6-5BBD-7BA8FD22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600" y="3208073"/>
            <a:ext cx="2629350" cy="14506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18CC39-73F8-8C5C-C0E4-D6C47DD42F4B}"/>
              </a:ext>
            </a:extLst>
          </p:cNvPr>
          <p:cNvSpPr/>
          <p:nvPr/>
        </p:nvSpPr>
        <p:spPr>
          <a:xfrm>
            <a:off x="5047610" y="1283759"/>
            <a:ext cx="2736380" cy="1650620"/>
          </a:xfrm>
          <a:prstGeom prst="rect">
            <a:avLst/>
          </a:prstGeom>
          <a:solidFill>
            <a:schemeClr val="accent1">
              <a:lumMod val="20000"/>
              <a:lumOff val="8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一个中国传统书画艺术作品和文章的发布系统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697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环境搭建与项目创建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987780" y="1023535"/>
            <a:ext cx="3250680" cy="3096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Hardhat react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VSCode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5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500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钱包链接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331550" y="1563610"/>
            <a:ext cx="6348876" cy="1584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重点：钱包中的账号与当前应用之间的连接关系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60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99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合约访问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763610" y="1563610"/>
            <a:ext cx="5916816" cy="1584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区别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环境与浏览器环境的区别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</a:rPr>
              <a:t>读写函数的访问方式区别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6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500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合约访问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133566" y="1563610"/>
            <a:ext cx="4546860" cy="1584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Ethersjs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metamask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04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3370</TotalTime>
  <Words>112</Words>
  <Application>Microsoft Office PowerPoint</Application>
  <PresentationFormat>全屏显示(16:9)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217</cp:revision>
  <dcterms:created xsi:type="dcterms:W3CDTF">2016-04-25T01:54:00Z</dcterms:created>
  <dcterms:modified xsi:type="dcterms:W3CDTF">2023-03-18T00:24:13Z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