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9"/>
  </p:notesMasterIdLst>
  <p:sldIdLst>
    <p:sldId id="342" r:id="rId5"/>
    <p:sldId id="356" r:id="rId6"/>
    <p:sldId id="372" r:id="rId7"/>
    <p:sldId id="374" r:id="rId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12" d="100"/>
          <a:sy n="112" d="100"/>
        </p:scale>
        <p:origin x="653" y="86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2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40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443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60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NFT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合约开发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101566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实战项目</a:t>
            </a:r>
            <a:r>
              <a:rPr lang="en-US" altLang="zh-CN" sz="3000" b="1" ker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-NFT</a:t>
            </a:r>
            <a:r>
              <a:rPr lang="zh-CN" altLang="en-US" sz="3000" b="1" ker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发行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defRPr/>
            </a:pP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en-US" altLang="zh-CN" sz="3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NFT</a:t>
            </a:r>
            <a:r>
              <a:rPr lang="zh-CN" altLang="en-US" sz="3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合约</a:t>
            </a:r>
          </a:p>
        </p:txBody>
      </p:sp>
    </p:spTree>
    <p:extLst>
      <p:ext uri="{BB962C8B-B14F-4D97-AF65-F5344CB8AC3E}">
        <p14:creationId xmlns:p14="http://schemas.microsoft.com/office/powerpoint/2010/main" val="18518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367287" y="431711"/>
            <a:ext cx="240995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ERC721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介绍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2483710" y="1131550"/>
            <a:ext cx="4176580" cy="16562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非同质化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token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ERC721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规范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824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701645" y="431711"/>
            <a:ext cx="174124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NFT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设计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813470" y="2063751"/>
            <a:ext cx="4118579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在之前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MyERC721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基础上加以扩展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增加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mint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铸币功能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正确实现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tokenURI</a:t>
            </a:r>
            <a:endParaRPr lang="zh-CN" altLang="en-US" sz="20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B8388F-E2E9-CC85-E9C7-87CFAA03B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0" y="1419590"/>
            <a:ext cx="4581844" cy="24878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449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325780" y="431711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合约测试用例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2627730" y="1491600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部署合约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Mint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一个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token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获得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tokenURI</a:t>
            </a:r>
            <a:endParaRPr lang="zh-CN" altLang="en-US" sz="20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65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3503</TotalTime>
  <Words>52</Words>
  <Application>Microsoft Office PowerPoint</Application>
  <PresentationFormat>全屏显示(16:9)</PresentationFormat>
  <Paragraphs>21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Meiryo</vt:lpstr>
      <vt:lpstr>微软雅黑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b yq</cp:lastModifiedBy>
  <cp:revision>220</cp:revision>
  <dcterms:created xsi:type="dcterms:W3CDTF">2016-04-25T01:54:00Z</dcterms:created>
  <dcterms:modified xsi:type="dcterms:W3CDTF">2023-03-21T11:35:43Z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