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"/>
  </p:notesMasterIdLst>
  <p:sldIdLst>
    <p:sldId id="342" r:id="rId5"/>
    <p:sldId id="356" r:id="rId6"/>
    <p:sldId id="374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06" d="100"/>
          <a:sy n="106" d="100"/>
        </p:scale>
        <p:origin x="-1066" y="274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0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2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8946" y="3330810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6506" y="3371382"/>
            <a:ext cx="322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NFT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发行功能开发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实战项目</a:t>
            </a:r>
            <a:r>
              <a:rPr lang="en-US" altLang="zh-CN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-NFT</a:t>
            </a:r>
            <a:r>
              <a:rPr lang="zh-CN" altLang="en-US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发行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功能开发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41049" y="431711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数字作品存储功能</a:t>
            </a: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2059884" y="1882469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这是一个倒叙的故事：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-&gt;meta-&gt;NFT</a:t>
            </a:r>
            <a:endParaRPr lang="en-US" altLang="zh-CN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0B3F12D-D5A6-290B-06A8-A2EFB14359BF}"/>
              </a:ext>
            </a:extLst>
          </p:cNvPr>
          <p:cNvSpPr/>
          <p:nvPr/>
        </p:nvSpPr>
        <p:spPr>
          <a:xfrm>
            <a:off x="1942962" y="2914160"/>
            <a:ext cx="936130" cy="36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tokenId</a:t>
            </a:r>
            <a:endParaRPr lang="en-US" sz="11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E480D4B-EFEA-1E50-C47B-86624F2D0225}"/>
              </a:ext>
            </a:extLst>
          </p:cNvPr>
          <p:cNvSpPr/>
          <p:nvPr/>
        </p:nvSpPr>
        <p:spPr>
          <a:xfrm>
            <a:off x="3339674" y="2905494"/>
            <a:ext cx="1144892" cy="36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tokenURI</a:t>
            </a:r>
            <a:endParaRPr lang="en-US" sz="11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AAA624-F5DA-19C5-5D95-2E5625787AB3}"/>
              </a:ext>
            </a:extLst>
          </p:cNvPr>
          <p:cNvSpPr/>
          <p:nvPr/>
        </p:nvSpPr>
        <p:spPr>
          <a:xfrm>
            <a:off x="5148080" y="2918512"/>
            <a:ext cx="936130" cy="368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meta</a:t>
            </a:r>
            <a:endParaRPr lang="en-US" sz="11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8A0419A-C529-3FED-B894-DCD247E51B53}"/>
              </a:ext>
            </a:extLst>
          </p:cNvPr>
          <p:cNvSpPr/>
          <p:nvPr/>
        </p:nvSpPr>
        <p:spPr>
          <a:xfrm>
            <a:off x="6888040" y="2754300"/>
            <a:ext cx="1008140" cy="662435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Image</a:t>
            </a:r>
          </a:p>
          <a:p>
            <a:pPr algn="ctr"/>
            <a:r>
              <a:rPr lang="en-US" altLang="zh-CN" sz="1200" dirty="0"/>
              <a:t>Video</a:t>
            </a:r>
          </a:p>
          <a:p>
            <a:pPr algn="ctr"/>
            <a:r>
              <a:rPr lang="en-US" altLang="zh-CN" sz="1200" dirty="0"/>
              <a:t>Article</a:t>
            </a:r>
            <a:endParaRPr 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5408F7B-5761-5C3A-0D40-4C063FDA2D63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2879092" y="3085519"/>
            <a:ext cx="460582" cy="86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0D09F1-DF8A-3DBB-99EF-A3DDD96B17F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484566" y="3085519"/>
            <a:ext cx="663514" cy="173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4E11CB-EADE-BE43-F368-27DB2A8222EF}"/>
              </a:ext>
            </a:extLst>
          </p:cNvPr>
          <p:cNvCxnSpPr>
            <a:stCxn id="6" idx="6"/>
            <a:endCxn id="7" idx="1"/>
          </p:cNvCxnSpPr>
          <p:nvPr/>
        </p:nvCxnSpPr>
        <p:spPr>
          <a:xfrm flipV="1">
            <a:off x="6084210" y="3085518"/>
            <a:ext cx="803830" cy="173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782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492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铸币发行</a:t>
            </a: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2059884" y="1882469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这是一个倒叙的故事：内容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meta-&gt;NFT</a:t>
            </a: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0B3F12D-D5A6-290B-06A8-A2EFB14359BF}"/>
              </a:ext>
            </a:extLst>
          </p:cNvPr>
          <p:cNvSpPr/>
          <p:nvPr/>
        </p:nvSpPr>
        <p:spPr>
          <a:xfrm>
            <a:off x="1942962" y="2914160"/>
            <a:ext cx="936130" cy="360050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tokenId</a:t>
            </a:r>
            <a:endParaRPr lang="en-US" sz="11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E480D4B-EFEA-1E50-C47B-86624F2D0225}"/>
              </a:ext>
            </a:extLst>
          </p:cNvPr>
          <p:cNvSpPr/>
          <p:nvPr/>
        </p:nvSpPr>
        <p:spPr>
          <a:xfrm>
            <a:off x="3339674" y="2905494"/>
            <a:ext cx="1144892" cy="360050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tokenURI</a:t>
            </a:r>
            <a:endParaRPr lang="en-US" sz="11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AAA624-F5DA-19C5-5D95-2E5625787AB3}"/>
              </a:ext>
            </a:extLst>
          </p:cNvPr>
          <p:cNvSpPr/>
          <p:nvPr/>
        </p:nvSpPr>
        <p:spPr>
          <a:xfrm>
            <a:off x="5148080" y="2918512"/>
            <a:ext cx="936130" cy="368716"/>
          </a:xfrm>
          <a:prstGeom prst="ellipse">
            <a:avLst/>
          </a:prstGeom>
          <a:solidFill>
            <a:srgbClr val="92D05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meta</a:t>
            </a:r>
            <a:endParaRPr lang="en-US" sz="11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8A0419A-C529-3FED-B894-DCD247E51B53}"/>
              </a:ext>
            </a:extLst>
          </p:cNvPr>
          <p:cNvSpPr/>
          <p:nvPr/>
        </p:nvSpPr>
        <p:spPr>
          <a:xfrm>
            <a:off x="6888040" y="2754300"/>
            <a:ext cx="1008140" cy="662435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Image</a:t>
            </a:r>
          </a:p>
          <a:p>
            <a:pPr algn="ctr"/>
            <a:r>
              <a:rPr lang="en-US" altLang="zh-CN" sz="1200" dirty="0"/>
              <a:t>Video</a:t>
            </a:r>
          </a:p>
          <a:p>
            <a:pPr algn="ctr"/>
            <a:r>
              <a:rPr lang="en-US" altLang="zh-CN" sz="1200" dirty="0"/>
              <a:t>Article</a:t>
            </a:r>
            <a:endParaRPr 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5408F7B-5761-5C3A-0D40-4C063FDA2D63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2879092" y="3085519"/>
            <a:ext cx="460582" cy="8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0D09F1-DF8A-3DBB-99EF-A3DDD96B17F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484566" y="3085519"/>
            <a:ext cx="663514" cy="173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4E11CB-EADE-BE43-F368-27DB2A8222EF}"/>
              </a:ext>
            </a:extLst>
          </p:cNvPr>
          <p:cNvCxnSpPr>
            <a:stCxn id="6" idx="6"/>
            <a:endCxn id="7" idx="1"/>
          </p:cNvCxnSpPr>
          <p:nvPr/>
        </p:nvCxnSpPr>
        <p:spPr>
          <a:xfrm flipV="1">
            <a:off x="6084210" y="3085518"/>
            <a:ext cx="803830" cy="173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91839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animBg="1"/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3246</TotalTime>
  <Words>61</Words>
  <Application>Microsoft Office PowerPoint</Application>
  <PresentationFormat>全屏显示(16:9)</PresentationFormat>
  <Paragraphs>23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Meiryo</vt:lpstr>
      <vt:lpstr>微软雅黑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213</cp:revision>
  <dcterms:created xsi:type="dcterms:W3CDTF">2016-04-25T01:54:00Z</dcterms:created>
  <dcterms:modified xsi:type="dcterms:W3CDTF">2023-03-21T12:59:20Z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