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sldIdLst>
    <p:sldId id="342" r:id="rId5"/>
    <p:sldId id="356" r:id="rId6"/>
    <p:sldId id="376" r:id="rId7"/>
    <p:sldId id="372" r:id="rId8"/>
    <p:sldId id="375" r:id="rId9"/>
    <p:sldId id="377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2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4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5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7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功能设计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10156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-web3.0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内容发布</a:t>
            </a:r>
          </a:p>
          <a:p>
            <a:pPr algn="ctr" fontAlgn="auto">
              <a:defRPr/>
            </a:pP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87163" y="431711"/>
            <a:ext cx="357020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SocialFi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与内容发布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547580" y="1419590"/>
            <a:ext cx="6192860" cy="16562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SocialFinance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是富有融合度的应用领域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比较严肃的文章是创作者心血结晶，适合成为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的主题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Mirror">
            <a:extLst>
              <a:ext uri="{FF2B5EF4-FFF2-40B4-BE49-F238E27FC236}">
                <a16:creationId xmlns:a16="http://schemas.microsoft.com/office/drawing/2014/main" id="{2BE0C080-E455-5BC6-E29E-EC749EBD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70" y="285979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8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94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设计原则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547580" y="1419590"/>
            <a:ext cx="6192860" cy="25923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中任何活动都有收益和成本的经济学问题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使用去中心化存储、发布为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NFT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都是“大事”，功能设计中要有这个观念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创作者的核心资产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Web2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可以共存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1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96498" y="431711"/>
            <a:ext cx="2151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UI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功能设计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971500" y="555470"/>
            <a:ext cx="4118579" cy="238025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文章编辑、发布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发行为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NFT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文章浏览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D3BEE1-6679-580D-EE21-ED2BDFC60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60" y="1647297"/>
            <a:ext cx="2103302" cy="32616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D50CC1-7DDB-8E0F-876F-CB2FF3170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540" y="2811970"/>
            <a:ext cx="3986985" cy="2096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44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技术实现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10156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-web3.0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内容发布</a:t>
            </a:r>
          </a:p>
          <a:p>
            <a:pPr algn="ctr" fontAlgn="auto">
              <a:defRPr/>
            </a:pP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</a:t>
            </a:r>
          </a:p>
        </p:txBody>
      </p:sp>
    </p:spTree>
    <p:extLst>
      <p:ext uri="{BB962C8B-B14F-4D97-AF65-F5344CB8AC3E}">
        <p14:creationId xmlns:p14="http://schemas.microsoft.com/office/powerpoint/2010/main" val="165260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500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技术要求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195670" y="1592266"/>
            <a:ext cx="4968690" cy="18854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作品内容格式是自包含的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低成本的草稿存储机制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元数据调整以支持多样化媒体类型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1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4997</TotalTime>
  <Words>130</Words>
  <Application>Microsoft Office PowerPoint</Application>
  <PresentationFormat>全屏显示(16:9)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233</cp:revision>
  <dcterms:created xsi:type="dcterms:W3CDTF">2016-04-25T01:54:00Z</dcterms:created>
  <dcterms:modified xsi:type="dcterms:W3CDTF">2023-03-23T04:23:26Z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