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4"/>
  </p:notesMasterIdLst>
  <p:sldIdLst>
    <p:sldId id="342" r:id="rId5"/>
    <p:sldId id="356" r:id="rId6"/>
    <p:sldId id="377" r:id="rId7"/>
    <p:sldId id="372" r:id="rId8"/>
    <p:sldId id="382" r:id="rId9"/>
    <p:sldId id="376" r:id="rId10"/>
    <p:sldId id="383" r:id="rId11"/>
    <p:sldId id="384" r:id="rId12"/>
    <p:sldId id="385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9500" autoAdjust="0"/>
  </p:normalViewPr>
  <p:slideViewPr>
    <p:cSldViewPr>
      <p:cViewPr varScale="1">
        <p:scale>
          <a:sx n="121" d="100"/>
          <a:sy n="121" d="100"/>
        </p:scale>
        <p:origin x="298" y="77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0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87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4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41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02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300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39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6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arweave-graphql" TargetMode="External"/><Relationship Id="rId3" Type="http://schemas.openxmlformats.org/officeDocument/2006/relationships/notesSlide" Target="../notesSlides/notesSlide4.xml"/><Relationship Id="rId7" Type="http://schemas.openxmlformats.org/officeDocument/2006/relationships/hyperlink" Target="https://gist.github.com/saarim-mirror/2605fda5baf8b428385c872f6eb5d6d5" TargetMode="Externa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.xml"/><Relationship Id="rId6" Type="http://schemas.openxmlformats.org/officeDocument/2006/relationships/hyperlink" Target="https://pbillingsby.hashnode.dev/querying-the-arweave-network-with-graphql" TargetMode="External"/><Relationship Id="rId5" Type="http://schemas.openxmlformats.org/officeDocument/2006/relationships/hyperlink" Target="https://gql-guide.vercel.app/" TargetMode="External"/><Relationship Id="rId10" Type="http://schemas.openxmlformats.org/officeDocument/2006/relationships/hyperlink" Target="https://itgyf4hcvo4s7vey4ryl6k7vinodi62gsbuzlbkhgff5lynaus4a.arweave.net/RM2C8OKruS_UmORwvyv1Q1w0e0aQaZWFRzFL1eGgpLg" TargetMode="External"/><Relationship Id="rId4" Type="http://schemas.openxmlformats.org/officeDocument/2006/relationships/hyperlink" Target="https://dev.mirror.xyz/GjssNdA6XK7VYynkvwDem3KYwPACSU9nDWpR5rei3hw" TargetMode="External"/><Relationship Id="rId9" Type="http://schemas.openxmlformats.org/officeDocument/2006/relationships/hyperlink" Target="https://dev.mirror.xyz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Arweave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存储开发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10156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实战项目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扩展开发</a:t>
            </a:r>
          </a:p>
          <a:p>
            <a:pPr algn="ctr" fontAlgn="auto">
              <a:defRPr/>
            </a:pP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2800" b="1" u="none" strike="noStrike" kern="1200" cap="none" spc="0" baseline="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Arweave</a:t>
            </a:r>
            <a:endParaRPr lang="zh-CN" altLang="en-US" sz="28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48697" y="431711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存储设施领域的项目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259540" y="1635620"/>
            <a:ext cx="2016280" cy="20162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IPFS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FILECOIN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ARWEAVE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StoreJ</a:t>
            </a:r>
            <a:endParaRPr lang="zh-CN" altLang="en-US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68BF69-55A4-5642-0D06-5F2AE6C1A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790" y="1203560"/>
            <a:ext cx="4968690" cy="326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82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545119" y="431711"/>
            <a:ext cx="405431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查询语言：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GRAPHQL</a:t>
            </a: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708964" y="1189638"/>
            <a:ext cx="5743435" cy="1814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Arweave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有索引能力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Graphql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：任何数据模型适用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Arweave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的模式：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transaction block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Arweave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提供了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graphql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js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sdk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2B65590D-C4C4-A662-BF65-32F7AA8D6959}"/>
              </a:ext>
            </a:extLst>
          </p:cNvPr>
          <p:cNvSpPr/>
          <p:nvPr/>
        </p:nvSpPr>
        <p:spPr>
          <a:xfrm>
            <a:off x="1691600" y="3003810"/>
            <a:ext cx="5760800" cy="127086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用这里的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ql</a:t>
            </a:r>
            <a:r>
              <a:rPr lang="zh-CN" altLang="en-US" sz="2000" dirty="0"/>
              <a:t>：</a:t>
            </a:r>
            <a:r>
              <a:rPr lang="en-US" altLang="zh-CN" sz="2000" dirty="0"/>
              <a:t>https://gql-guide.vercel.app/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用这个工具：</a:t>
            </a:r>
            <a:r>
              <a:rPr lang="en-US" altLang="zh-CN" sz="2000" dirty="0"/>
              <a:t>https://arweave.dev/graphql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31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453237" y="431711"/>
            <a:ext cx="423808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有关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ArWeave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资料浏览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187530" y="1275570"/>
            <a:ext cx="7164995" cy="324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https://dev.mirror.xyz/GjssNdA6XK7VYynkvwDem3KYwPACSU9nDWpR5rei3hw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https://gql-guide.vercel.app/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6"/>
              </a:rPr>
              <a:t>https://pbillingsby.hashnode.dev/querying-the-arweave-network-with-graphql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7"/>
              </a:rPr>
              <a:t>https://gist.github.com/saarim-mirror/2605fda5baf8b428385c872f6eb5d6d5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8"/>
              </a:rPr>
              <a:t>https://www.npmjs.com/package/arweave-graphql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9"/>
              </a:rPr>
              <a:t>https://dev.mirror.xyz/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10"/>
              </a:rPr>
              <a:t>https://itgyf4hcvo4s7vey4ryl6k7vinodi62gsbuzlbkhgff5lynaus4a.arweave.net/RM2C8OKruS_UmORwvyv1Q1w0e0aQaZWFRzFL1eGgpLg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49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Arweave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环境与编码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10156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实战项目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扩展开发</a:t>
            </a:r>
          </a:p>
          <a:p>
            <a:pPr algn="ctr" fontAlgn="auto">
              <a:defRPr/>
            </a:pP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3486219" y="3407778"/>
            <a:ext cx="211764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8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环境与编码</a:t>
            </a:r>
          </a:p>
        </p:txBody>
      </p:sp>
    </p:spTree>
    <p:extLst>
      <p:ext uri="{BB962C8B-B14F-4D97-AF65-F5344CB8AC3E}">
        <p14:creationId xmlns:p14="http://schemas.microsoft.com/office/powerpoint/2010/main" val="31205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518147" y="431711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环境与配置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483D25-3AC8-1930-512F-C63066A5D1F0}"/>
              </a:ext>
            </a:extLst>
          </p:cNvPr>
          <p:cNvSpPr txBox="1"/>
          <p:nvPr/>
        </p:nvSpPr>
        <p:spPr>
          <a:xfrm>
            <a:off x="1151525" y="1347580"/>
            <a:ext cx="7561050" cy="1705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本地开发链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开发链：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arlocal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1984/mint/&lt;address&gt;/balance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挖矿：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http://127.0.0.1:1984/mine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5C3115-1167-959B-BDE3-054A4C73BAD2}"/>
              </a:ext>
            </a:extLst>
          </p:cNvPr>
          <p:cNvSpPr txBox="1"/>
          <p:nvPr/>
        </p:nvSpPr>
        <p:spPr>
          <a:xfrm>
            <a:off x="1151525" y="3662248"/>
            <a:ext cx="75610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npm</a:t>
            </a:r>
            <a:r>
              <a:rPr 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arweave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arweave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-wallet-connector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use-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arconnect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16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502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钱包访问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D83491-B4BB-76C0-E7D7-478CD448DC88}"/>
              </a:ext>
            </a:extLst>
          </p:cNvPr>
          <p:cNvSpPr txBox="1"/>
          <p:nvPr/>
        </p:nvSpPr>
        <p:spPr>
          <a:xfrm>
            <a:off x="827480" y="1509921"/>
            <a:ext cx="7736681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ArweaveWebWallet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arweave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-wallet-connector'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Test() {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//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useArConnect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wallet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ArweaveWebWallet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name: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'Your application name'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logo: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'URL of your logo to be displayed to users'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wallet.setUrl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arweave.app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wallet.keepPopup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54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518142" y="431711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初始化代码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D83491-B4BB-76C0-E7D7-478CD448DC88}"/>
              </a:ext>
            </a:extLst>
          </p:cNvPr>
          <p:cNvSpPr txBox="1"/>
          <p:nvPr/>
        </p:nvSpPr>
        <p:spPr>
          <a:xfrm>
            <a:off x="1331550" y="1847930"/>
            <a:ext cx="6912960" cy="1447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arweave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Arweave.init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host: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port: 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1984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protocol: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'http'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401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502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存储代码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D83491-B4BB-76C0-E7D7-478CD448DC88}"/>
              </a:ext>
            </a:extLst>
          </p:cNvPr>
          <p:cNvSpPr txBox="1"/>
          <p:nvPr/>
        </p:nvSpPr>
        <p:spPr>
          <a:xfrm>
            <a:off x="971501" y="1419590"/>
            <a:ext cx="6912960" cy="3109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toArweave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(entity) {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arweave.createTransaction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data: entity,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tx.addTag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'image/jpeg'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arweave.transactions.sign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arweave.transactions.post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myurl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"http://127.0.0.1:1984/"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tx.id;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messageBox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"success"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myurl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myurl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903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7273</TotalTime>
  <Words>383</Words>
  <Application>Microsoft Office PowerPoint</Application>
  <PresentationFormat>全屏显示(16:9)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Meiryo</vt:lpstr>
      <vt:lpstr>黑体</vt:lpstr>
      <vt:lpstr>楷体</vt:lpstr>
      <vt:lpstr>微软雅黑</vt:lpstr>
      <vt:lpstr>Arial</vt:lpstr>
      <vt:lpstr>Calibri</vt:lpstr>
      <vt:lpstr>Consolas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252</cp:revision>
  <dcterms:created xsi:type="dcterms:W3CDTF">2016-04-25T01:54:00Z</dcterms:created>
  <dcterms:modified xsi:type="dcterms:W3CDTF">2023-03-26T20:33:52Z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