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342" r:id="rId5"/>
    <p:sldId id="356" r:id="rId6"/>
    <p:sldId id="372" r:id="rId7"/>
    <p:sldId id="374" r:id="rId8"/>
    <p:sldId id="375" r:id="rId9"/>
    <p:sldId id="376" r:id="rId10"/>
    <p:sldId id="377" r:id="rId11"/>
    <p:sldId id="378" r:id="rId12"/>
    <p:sldId id="379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9500" autoAdjust="0"/>
  </p:normalViewPr>
  <p:slideViewPr>
    <p:cSldViewPr>
      <p:cViewPr varScale="1">
        <p:scale>
          <a:sx n="106" d="100"/>
          <a:sy n="106" d="100"/>
        </p:scale>
        <p:origin x="91" y="322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3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8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6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-Loyalty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Loyalty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25769" y="43171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品牌与忠诚度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1475570" y="1131550"/>
            <a:ext cx="6752363" cy="33124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这并不是新概念，但却以经济学设计的方式发挥核弹级别的威力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ERC2831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需要交易所的支持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OpenSea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Openzeppelin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的支持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Creator community</a:t>
            </a:r>
          </a:p>
          <a:p>
            <a:pPr marL="723900" indent="-4572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生态环境问题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5477" y="431711"/>
            <a:ext cx="371358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合约扩充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373946-2970-DFB4-54D1-E4B35F955ED4}"/>
              </a:ext>
            </a:extLst>
          </p:cNvPr>
          <p:cNvGrpSpPr/>
          <p:nvPr/>
        </p:nvGrpSpPr>
        <p:grpSpPr>
          <a:xfrm>
            <a:off x="755470" y="1419590"/>
            <a:ext cx="6768940" cy="2802250"/>
            <a:chOff x="2074837" y="1609725"/>
            <a:chExt cx="8922593" cy="412432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079418-284A-B4F7-D405-FE3D46DC0077}"/>
                </a:ext>
              </a:extLst>
            </p:cNvPr>
            <p:cNvSpPr/>
            <p:nvPr/>
          </p:nvSpPr>
          <p:spPr>
            <a:xfrm>
              <a:off x="4629150" y="1609725"/>
              <a:ext cx="1676400" cy="6477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ERC721</a:t>
              </a:r>
            </a:p>
            <a:p>
              <a:pPr algn="ctr"/>
              <a:r>
                <a:rPr lang="en-US" sz="1400" dirty="0"/>
                <a:t>+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D32951B-5214-1FE0-BD4C-75A586F1EF88}"/>
                </a:ext>
              </a:extLst>
            </p:cNvPr>
            <p:cNvSpPr/>
            <p:nvPr/>
          </p:nvSpPr>
          <p:spPr>
            <a:xfrm>
              <a:off x="2074837" y="2962673"/>
              <a:ext cx="2837240" cy="64770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ERC721UriStorage</a:t>
              </a:r>
              <a:endParaRPr lang="en-US" sz="11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5551AC-2197-1F5B-C40C-5EA1603341F5}"/>
                </a:ext>
              </a:extLst>
            </p:cNvPr>
            <p:cNvSpPr/>
            <p:nvPr/>
          </p:nvSpPr>
          <p:spPr>
            <a:xfrm>
              <a:off x="8203267" y="3105151"/>
              <a:ext cx="2794163" cy="6477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ERC721Royalty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960AA35-EC03-6718-A0F7-96C6BFCF1671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493458" y="2162571"/>
              <a:ext cx="1381195" cy="80010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0A3B65-776B-A7CC-54F0-C03F8F545B14}"/>
                </a:ext>
              </a:extLst>
            </p:cNvPr>
            <p:cNvSpPr/>
            <p:nvPr/>
          </p:nvSpPr>
          <p:spPr>
            <a:xfrm>
              <a:off x="4314825" y="5086350"/>
              <a:ext cx="2224556" cy="6477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ArtistNFT</a:t>
              </a:r>
              <a:endParaRPr lang="en-US" sz="1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6718A4E-B014-62AD-F821-1836E0FF5C53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H="1" flipV="1">
              <a:off x="3493458" y="3610374"/>
              <a:ext cx="1933646" cy="147597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451C6D1-D4D1-8D56-CA58-18A4EA160A19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6060047" y="2162571"/>
              <a:ext cx="3540301" cy="9425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1E77652-84F3-E8B3-B524-E1A517B56DC9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5427103" y="3752851"/>
              <a:ext cx="4173245" cy="13335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6EC76F0C-F8F9-B524-8A32-CE2A13B98419}"/>
              </a:ext>
            </a:extLst>
          </p:cNvPr>
          <p:cNvSpPr/>
          <p:nvPr/>
        </p:nvSpPr>
        <p:spPr>
          <a:xfrm>
            <a:off x="3160985" y="2371201"/>
            <a:ext cx="1907648" cy="44007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Enumerable</a:t>
            </a:r>
          </a:p>
          <a:p>
            <a:pPr algn="ctr"/>
            <a:r>
              <a:rPr lang="en-US" sz="1400" baseline="-25000" dirty="0"/>
              <a:t>+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4E76E-28C4-1DCA-85E2-AF53C1297278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H="1" flipV="1">
            <a:off x="3329130" y="1859666"/>
            <a:ext cx="785679" cy="5115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DC7566-6167-1319-AD5E-363714159F3D}"/>
              </a:ext>
            </a:extLst>
          </p:cNvPr>
          <p:cNvCxnSpPr>
            <a:cxnSpLocks/>
            <a:stCxn id="9" idx="0"/>
            <a:endCxn id="13" idx="4"/>
          </p:cNvCxnSpPr>
          <p:nvPr/>
        </p:nvCxnSpPr>
        <p:spPr>
          <a:xfrm flipV="1">
            <a:off x="3298597" y="2811277"/>
            <a:ext cx="816212" cy="9704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513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645104" y="431711"/>
            <a:ext cx="385432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Market Place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的支持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479729" y="1203560"/>
            <a:ext cx="303465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OpenSea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dirty="0" err="1"/>
              <a:t>Rarible</a:t>
            </a:r>
            <a:endParaRPr lang="en-US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Mintable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11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平台收费与治理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治理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59511" y="431711"/>
            <a:ext cx="28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收费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479729" y="1203560"/>
            <a:ext cx="303465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OpenSea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dirty="0" err="1"/>
              <a:t>Rarible</a:t>
            </a:r>
            <a:endParaRPr lang="en-US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Mintable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10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8946" y="3330810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16506" y="3467784"/>
            <a:ext cx="322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经济学设计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CreatorCoin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实战项目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扩展开发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治理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7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59511" y="431711"/>
            <a:ext cx="282551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ArtistNFT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收费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479729" y="1203560"/>
            <a:ext cx="303465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OpenSea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dirty="0" err="1"/>
              <a:t>Rarible</a:t>
            </a:r>
            <a:endParaRPr lang="en-US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Mintable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32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33392" y="431711"/>
            <a:ext cx="18777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ERC1726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3479729" y="1203560"/>
            <a:ext cx="3034650" cy="252034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dirty="0" err="1"/>
              <a:t>OpenSea</a:t>
            </a:r>
            <a:endParaRPr lang="en-US" altLang="zh-CN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dirty="0" err="1"/>
              <a:t>Rarible</a:t>
            </a:r>
            <a:endParaRPr lang="en-US" dirty="0"/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</a:rPr>
              <a:t>Mintable</a:t>
            </a:r>
            <a:endParaRPr lang="zh-CN" altLang="en-US" sz="1600" kern="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02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497"/>
    </mc:Choice>
    <mc:Fallback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5219</TotalTime>
  <Words>118</Words>
  <Application>Microsoft Office PowerPoint</Application>
  <PresentationFormat>全屏显示(16:9)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Meiryo</vt:lpstr>
      <vt:lpstr>微软雅黑</vt:lpstr>
      <vt:lpstr>Arial</vt:lpstr>
      <vt:lpstr>Calibri</vt:lpstr>
      <vt:lpstr>Consolas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228</cp:revision>
  <dcterms:created xsi:type="dcterms:W3CDTF">2016-04-25T01:54:00Z</dcterms:created>
  <dcterms:modified xsi:type="dcterms:W3CDTF">2023-03-26T03:46:41Z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