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"/>
  </p:notesMasterIdLst>
  <p:sldIdLst>
    <p:sldId id="342" r:id="rId5"/>
    <p:sldId id="356" r:id="rId6"/>
    <p:sldId id="372" r:id="rId7"/>
    <p:sldId id="374" r:id="rId8"/>
    <p:sldId id="375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12" d="100"/>
          <a:sy n="112" d="100"/>
        </p:scale>
        <p:origin x="653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0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3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9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8946" y="3330810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6506" y="3467784"/>
            <a:ext cx="3221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平台费与治理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扩展开发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治理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42272" y="431711"/>
            <a:ext cx="3659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NFT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元数据结构设计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204107" y="1131550"/>
            <a:ext cx="3240450" cy="17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kern="100" dirty="0" err="1">
                <a:latin typeface="微软雅黑" panose="020B0503020204020204" charset="-122"/>
                <a:ea typeface="微软雅黑" panose="020B0503020204020204" charset="-122"/>
              </a:rPr>
              <a:t>tokenId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得到</a:t>
            </a:r>
            <a:r>
              <a:rPr lang="en-US" altLang="zh-CN" kern="100" dirty="0" err="1">
                <a:latin typeface="微软雅黑" panose="020B0503020204020204" charset="-122"/>
                <a:ea typeface="微软雅黑" panose="020B0503020204020204" charset="-122"/>
              </a:rPr>
              <a:t>tokenURI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kern="100" dirty="0" err="1">
                <a:latin typeface="微软雅黑" panose="020B0503020204020204" charset="-122"/>
                <a:ea typeface="微软雅黑" panose="020B0503020204020204" charset="-122"/>
              </a:rPr>
              <a:t>tonkenURI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得到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meta</a:t>
            </a: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Meta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链接到其他资源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CEACEF-A50D-54AF-9B71-C028E127D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93" y="1356790"/>
            <a:ext cx="2281241" cy="1989825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AA16E66D-5A98-DFFA-69A6-1B965E268737}"/>
              </a:ext>
            </a:extLst>
          </p:cNvPr>
          <p:cNvSpPr/>
          <p:nvPr/>
        </p:nvSpPr>
        <p:spPr>
          <a:xfrm>
            <a:off x="1548536" y="3651900"/>
            <a:ext cx="936130" cy="36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tokenId</a:t>
            </a:r>
            <a:endParaRPr lang="en-US" sz="11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8EECE03-A171-7298-C42F-839B5A2B3AA4}"/>
              </a:ext>
            </a:extLst>
          </p:cNvPr>
          <p:cNvSpPr/>
          <p:nvPr/>
        </p:nvSpPr>
        <p:spPr>
          <a:xfrm>
            <a:off x="2945248" y="3643234"/>
            <a:ext cx="1144892" cy="36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tokenURI</a:t>
            </a:r>
            <a:endParaRPr lang="en-US" sz="11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1AA883D-F1AE-9E6A-F8CF-3BF90E0D9259}"/>
              </a:ext>
            </a:extLst>
          </p:cNvPr>
          <p:cNvSpPr/>
          <p:nvPr/>
        </p:nvSpPr>
        <p:spPr>
          <a:xfrm>
            <a:off x="4753654" y="3656252"/>
            <a:ext cx="936130" cy="368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meta</a:t>
            </a:r>
            <a:endParaRPr lang="en-US" sz="11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D9628FF-43C6-35D5-ACBE-97D5AB2A3BD3}"/>
              </a:ext>
            </a:extLst>
          </p:cNvPr>
          <p:cNvSpPr/>
          <p:nvPr/>
        </p:nvSpPr>
        <p:spPr>
          <a:xfrm>
            <a:off x="6493614" y="3492040"/>
            <a:ext cx="1008140" cy="66243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Image</a:t>
            </a:r>
          </a:p>
          <a:p>
            <a:pPr algn="ctr"/>
            <a:r>
              <a:rPr lang="en-US" altLang="zh-CN" sz="1200" dirty="0"/>
              <a:t>Video</a:t>
            </a:r>
          </a:p>
          <a:p>
            <a:pPr algn="ctr"/>
            <a:r>
              <a:rPr lang="en-US" altLang="zh-CN" sz="1200" dirty="0"/>
              <a:t>Article</a:t>
            </a:r>
            <a:endParaRPr lang="en-US" sz="1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AD3566-FCA6-3CA2-8404-657D8D937D5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484666" y="3823259"/>
            <a:ext cx="460582" cy="86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9541DE-44D1-84BE-C109-74F99466AED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4090140" y="3823259"/>
            <a:ext cx="663514" cy="17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DA1E92E-25B6-64E6-C627-157E95508105}"/>
              </a:ext>
            </a:extLst>
          </p:cNvPr>
          <p:cNvCxnSpPr>
            <a:stCxn id="12" idx="6"/>
            <a:endCxn id="13" idx="1"/>
          </p:cNvCxnSpPr>
          <p:nvPr/>
        </p:nvCxnSpPr>
        <p:spPr>
          <a:xfrm flipV="1">
            <a:off x="5689784" y="3823258"/>
            <a:ext cx="803830" cy="173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782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98355" y="431711"/>
            <a:ext cx="254781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IPFS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技术简介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627730" y="221170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去中心化存储方面，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IPFS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是其中一种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PIN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锚定 ：并非可靠存储，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pinata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内容寻址：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cid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35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83076" y="431711"/>
            <a:ext cx="177837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IPFS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547580" y="1131550"/>
            <a:ext cx="8867460" cy="25203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Npm install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axios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ipfs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-http-client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存储：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ipfs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-http-client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，取数据：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axios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下载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ipfs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 command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desktop https://ipfs.tech/#install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解压后设置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path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环境变量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Ipfs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init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初始化工作目录（在当前用户的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ipfs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下）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2B8686-7617-A49C-9C05-0787C7DCF8DA}"/>
              </a:ext>
            </a:extLst>
          </p:cNvPr>
          <p:cNvSpPr txBox="1"/>
          <p:nvPr/>
        </p:nvSpPr>
        <p:spPr>
          <a:xfrm>
            <a:off x="2339690" y="4037222"/>
            <a:ext cx="34564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http://127.0.0.1:5001/webui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11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98356" y="431711"/>
            <a:ext cx="254781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IPFS</a:t>
            </a: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跨域问题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611450" y="1779640"/>
            <a:ext cx="79211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ipfs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 daemon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，应用访问出现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CORS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跨域问题，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参照：</a:t>
            </a:r>
            <a:r>
              <a:rPr lang="en-US" altLang="zh-CN" sz="1200" kern="100" dirty="0">
                <a:latin typeface="微软雅黑" panose="020B0503020204020204" charset="-122"/>
                <a:ea typeface="微软雅黑" panose="020B0503020204020204" charset="-122"/>
              </a:rPr>
              <a:t>https://stackoverflow.com/questions/42708251/how-to-do-cross-origin-requests-on-ipfs 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2B8686-7617-A49C-9C05-0787C7DCF8DA}"/>
              </a:ext>
            </a:extLst>
          </p:cNvPr>
          <p:cNvSpPr txBox="1"/>
          <p:nvPr/>
        </p:nvSpPr>
        <p:spPr>
          <a:xfrm>
            <a:off x="1259540" y="2725057"/>
            <a:ext cx="5976830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ipfs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 config --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json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API.HTTPHeaders.Access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-Control-Allow-Origin "[\"*\"]“</a:t>
            </a:r>
            <a:endParaRPr 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30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3505</TotalTime>
  <Words>155</Words>
  <Application>Microsoft Office PowerPoint</Application>
  <PresentationFormat>全屏显示(16:9)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Meiryo</vt:lpstr>
      <vt:lpstr>仿宋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218</cp:revision>
  <dcterms:created xsi:type="dcterms:W3CDTF">2016-04-25T01:54:00Z</dcterms:created>
  <dcterms:modified xsi:type="dcterms:W3CDTF">2023-03-23T13:04:19Z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