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sldIdLst>
    <p:sldId id="342" r:id="rId5"/>
    <p:sldId id="372" r:id="rId6"/>
    <p:sldId id="374" r:id="rId7"/>
    <p:sldId id="376" r:id="rId8"/>
    <p:sldId id="375" r:id="rId9"/>
    <p:sldId id="377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6" d="100"/>
          <a:sy n="106" d="100"/>
        </p:scale>
        <p:origin x="91" y="18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3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5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9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课程总结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课程总结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90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课程总结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259540" y="2211700"/>
            <a:ext cx="692319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解决了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solidity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智能合约开发语言中最困难的问题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学习了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开发中主流技术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从方法论的角度分析讲解了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应用的基础模式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35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41049" y="431711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合约开发技术总结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4572001" y="1311575"/>
            <a:ext cx="3816530" cy="270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ctr">
              <a:lnSpc>
                <a:spcPct val="200000"/>
              </a:lnSpc>
              <a:buClr>
                <a:srgbClr val="C00000"/>
              </a:buClr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痛点难点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数据类型中拷贝方法判定的问题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合约上下文变量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200" kern="100" dirty="0">
                <a:latin typeface="微软雅黑" panose="020B0503020204020204" charset="-122"/>
                <a:ea typeface="微软雅黑" panose="020B0503020204020204" charset="-122"/>
              </a:rPr>
              <a:t>ABI</a:t>
            </a: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数据、接口与函数调用的底层逻辑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函数调用机制中的过滤器链条模型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委托调用与代理模式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线性化、</a:t>
            </a:r>
            <a:r>
              <a:rPr lang="en-US" altLang="zh-CN" sz="1200" kern="100" dirty="0">
                <a:latin typeface="微软雅黑" panose="020B0503020204020204" charset="-122"/>
                <a:ea typeface="微软雅黑" panose="020B0503020204020204" charset="-122"/>
              </a:rPr>
              <a:t>super</a:t>
            </a: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关键字与虚函数覆盖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9E3C5D50-4112-4404-181C-648DCDE899EE}"/>
              </a:ext>
            </a:extLst>
          </p:cNvPr>
          <p:cNvSpPr/>
          <p:nvPr/>
        </p:nvSpPr>
        <p:spPr>
          <a:xfrm>
            <a:off x="611450" y="1298350"/>
            <a:ext cx="3888540" cy="270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ctr">
              <a:lnSpc>
                <a:spcPct val="200000"/>
              </a:lnSpc>
              <a:buClr>
                <a:srgbClr val="C00000"/>
              </a:buClr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讲解与学习方法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en-US" altLang="zh-CN" sz="1200" kern="1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一般通用的语法性知识不作为重点，学员应有对程序开发语言知识理解的基础或通过补充获得，本课程重点在于对合约语言技术内幕的剖析，让大家真正跨越学习曲线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1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25772" y="431711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实战项目总结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4572001" y="1311576"/>
            <a:ext cx="3816530" cy="2687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0" rIns="91440" bIns="45720" anchor="ctr" anchorCtr="0"/>
          <a:lstStyle/>
          <a:p>
            <a:pPr marL="266700"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重点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95300" indent="-2286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应用合约开发中</a:t>
            </a:r>
            <a:r>
              <a:rPr lang="en-US" altLang="zh-CN" sz="1200" kern="100" dirty="0" err="1">
                <a:latin typeface="微软雅黑" panose="020B0503020204020204" charset="-122"/>
                <a:ea typeface="微软雅黑" panose="020B0503020204020204" charset="-122"/>
              </a:rPr>
              <a:t>openzepellin</a:t>
            </a: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合约库的掌握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95300" indent="-2286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钱包与应用的状态管理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95300" indent="-2286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如何通过访问合约构建</a:t>
            </a:r>
            <a:r>
              <a:rPr lang="en-US" altLang="zh-CN" sz="1200" kern="100" dirty="0">
                <a:latin typeface="微软雅黑" panose="020B0503020204020204" charset="-122"/>
                <a:ea typeface="微软雅黑" panose="020B0503020204020204" charset="-122"/>
              </a:rPr>
              <a:t>DAPP</a:t>
            </a: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业务逻辑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95300" indent="-2286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如何使用</a:t>
            </a:r>
            <a:r>
              <a:rPr lang="en-US" altLang="zh-CN" sz="12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基础设施，特别是去中心化存储支持功能开发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95300" indent="-2286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与生态的关系处理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95300" indent="-2286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基本的经济设计方法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9E3C5D50-4112-4404-181C-648DCDE899EE}"/>
              </a:ext>
            </a:extLst>
          </p:cNvPr>
          <p:cNvSpPr/>
          <p:nvPr/>
        </p:nvSpPr>
        <p:spPr>
          <a:xfrm>
            <a:off x="611450" y="1298350"/>
            <a:ext cx="3816530" cy="270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ctr">
              <a:lnSpc>
                <a:spcPct val="200000"/>
              </a:lnSpc>
              <a:buClr>
                <a:srgbClr val="C00000"/>
              </a:buClr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讲解与学习方法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实战项目重点在于</a:t>
            </a:r>
            <a:r>
              <a:rPr lang="en-US" altLang="zh-CN" sz="12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200" kern="100" dirty="0">
                <a:latin typeface="微软雅黑" panose="020B0503020204020204" charset="-122"/>
                <a:ea typeface="微软雅黑" panose="020B0503020204020204" charset="-122"/>
              </a:rPr>
              <a:t>去中心化思想催生的新生代应用模式的分析，在掌握主流开发工具、框架以及支撑技术的同时理解掌握去中心化应用模式与生态关系</a:t>
            </a: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zh-CN" sz="12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88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32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寄语与展望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611450" y="1131550"/>
            <a:ext cx="8065120" cy="30964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大家在课程基础上需要加强多方面学习，合约语言一定彻底掌握，对区块链以及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基础设施、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生态结构要多方获取知识，强化开发者的修养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最重要的是支撑开发者核心能力的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应用开发方法的锤炼，对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应用经济学要素的理解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作为新生代应用，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并不是一个风口，而是新的时代。目前它处在早期，具体技术在快速发展中，但总有知识背后的思想积淀。思想总是稀缺之物，老兵不老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30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8428" y="2294751"/>
            <a:ext cx="3647152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大家一路相随！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慕课与你同在！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18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3549</TotalTime>
  <Words>352</Words>
  <Application>Microsoft Office PowerPoint</Application>
  <PresentationFormat>全屏显示(16:9)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222</cp:revision>
  <dcterms:created xsi:type="dcterms:W3CDTF">2016-04-25T01:54:00Z</dcterms:created>
  <dcterms:modified xsi:type="dcterms:W3CDTF">2023-03-29T22:38:08Z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