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AOP</a:t>
            </a:r>
            <a:r>
              <a:rPr lang="zh-CN" altLang="en-US"/>
              <a:t>、</a:t>
            </a:r>
            <a:r>
              <a:rPr lang="en-US" altLang="zh-CN"/>
              <a:t>Redis</a:t>
            </a:r>
            <a:r>
              <a:rPr lang="zh-CN" altLang="en-US"/>
              <a:t>与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缓存问题</a:t>
            </a:r>
            <a:r>
              <a:rPr lang="en-US" altLang="zh-CN"/>
              <a:t>-</a:t>
            </a:r>
            <a:r>
              <a:rPr lang="zh-CN" altLang="en-US"/>
              <a:t>什么样的数据需要缓存，又适合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负载大，</a:t>
            </a:r>
            <a:r>
              <a:rPr lang="zh-CN" altLang="en-US"/>
              <a:t>访问频率高</a:t>
            </a:r>
            <a:endParaRPr lang="zh-CN" altLang="en-US"/>
          </a:p>
          <a:p>
            <a:r>
              <a:rPr lang="zh-CN" altLang="en-US"/>
              <a:t>数据本身变化频率</a:t>
            </a:r>
            <a:r>
              <a:rPr lang="zh-CN" altLang="en-US"/>
              <a:t>低</a:t>
            </a:r>
            <a:endParaRPr lang="zh-CN" altLang="en-US"/>
          </a:p>
          <a:p>
            <a:r>
              <a:rPr lang="zh-CN" altLang="en-US"/>
              <a:t>字典数据：国家，地区，产品</a:t>
            </a:r>
            <a:r>
              <a:rPr lang="zh-CN" altLang="en-US"/>
              <a:t>目录</a:t>
            </a:r>
            <a:endParaRPr lang="zh-CN" altLang="en-US"/>
          </a:p>
          <a:p>
            <a:r>
              <a:rPr lang="zh-CN" altLang="en-US"/>
              <a:t>首页数据</a:t>
            </a:r>
            <a:r>
              <a:rPr lang="en-US" altLang="zh-CN"/>
              <a:t>--</a:t>
            </a:r>
            <a:r>
              <a:rPr lang="zh-CN" altLang="en-US"/>
              <a:t>访问频率极高的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依赖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/>
              <a:t>建立用于标记被缓存的</a:t>
            </a:r>
            <a:r>
              <a:rPr lang="en-US" altLang="zh-CN"/>
              <a:t>api</a:t>
            </a:r>
            <a:r>
              <a:rPr lang="zh-CN" altLang="en-US"/>
              <a:t>的缓存</a:t>
            </a:r>
            <a:r>
              <a:rPr lang="zh-CN" altLang="en-US"/>
              <a:t>标记</a:t>
            </a:r>
            <a:endParaRPr lang="zh-CN" altLang="en-US"/>
          </a:p>
          <a:p>
            <a:r>
              <a:rPr lang="zh-CN" altLang="en-US"/>
              <a:t>建立</a:t>
            </a:r>
            <a:r>
              <a:rPr lang="en-US" altLang="zh-CN"/>
              <a:t>Aspect</a:t>
            </a:r>
            <a:r>
              <a:rPr lang="zh-CN" altLang="en-US"/>
              <a:t>组件</a:t>
            </a:r>
            <a:endParaRPr lang="zh-CN" altLang="en-US"/>
          </a:p>
          <a:p>
            <a:r>
              <a:rPr lang="zh-CN" altLang="en-US"/>
              <a:t>用标记去标记需要做缓存的</a:t>
            </a:r>
            <a:r>
              <a:rPr lang="en-US" altLang="zh-CN"/>
              <a:t>api</a:t>
            </a:r>
            <a:endParaRPr lang="en-US" altLang="zh-CN"/>
          </a:p>
          <a:p>
            <a:r>
              <a:rPr lang="zh-CN" altLang="en-US"/>
              <a:t>建立测试</a:t>
            </a:r>
            <a:r>
              <a:rPr lang="zh-CN" altLang="en-US"/>
              <a:t>用例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依赖倒置 针对接口编程</a:t>
            </a:r>
            <a:endParaRPr lang="zh-CN" altLang="en-US"/>
          </a:p>
          <a:p>
            <a:r>
              <a:rPr lang="zh-CN" altLang="en-US"/>
              <a:t>开闭原则 对扩展开放 对修改关闭</a:t>
            </a:r>
            <a:endParaRPr lang="zh-CN" altLang="en-US"/>
          </a:p>
          <a:p>
            <a:r>
              <a:rPr lang="zh-CN" altLang="en-US"/>
              <a:t>多用组合少用继承</a:t>
            </a:r>
            <a:endParaRPr lang="zh-CN" altLang="en-US"/>
          </a:p>
          <a:p>
            <a:r>
              <a:rPr lang="zh-CN" altLang="en-US"/>
              <a:t>单一职责原则</a:t>
            </a:r>
            <a:endParaRPr lang="zh-CN" altLang="en-US"/>
          </a:p>
          <a:p>
            <a:r>
              <a:rPr lang="zh-CN" altLang="en-US"/>
              <a:t>松耦合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WPS 演示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AOP、Redis与缓存</vt:lpstr>
      <vt:lpstr>缓存问题-什么样的数据需要缓存，又适合缓存</vt:lpstr>
      <vt:lpstr>开发过程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baiyuqi</dc:creator>
  <cp:lastModifiedBy>白玉琪</cp:lastModifiedBy>
  <cp:revision>8</cp:revision>
  <dcterms:created xsi:type="dcterms:W3CDTF">2021-11-11T00:17:00Z</dcterms:created>
  <dcterms:modified xsi:type="dcterms:W3CDTF">2021-11-17T21:25:30Z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96EA3FBAA75F4FB69DA70DCE8A832DB4</vt:lpwstr>
  </property>
  <property fmtid="{D5CDD505-2E9C-101B-9397-08002B2CF9AE}" pid="3" name="KSOProductBuildVer">
    <vt:lpwstr>2052-11.1.0.11045</vt:lpwstr>
  </property>
</Properties>
</file>