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ORM-JPA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阻抗</a:t>
            </a:r>
            <a:r>
              <a:rPr lang="zh-CN" altLang="en-US"/>
              <a:t>不匹配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世界观问题</a:t>
            </a:r>
            <a:endParaRPr lang="zh-CN" altLang="en-US"/>
          </a:p>
          <a:p>
            <a:r>
              <a:rPr lang="en-US" altLang="zh-CN"/>
              <a:t>hibernate</a:t>
            </a:r>
            <a:r>
              <a:rPr lang="zh-CN" altLang="en-US"/>
              <a:t>、</a:t>
            </a:r>
            <a:r>
              <a:rPr lang="en-US" altLang="zh-CN"/>
              <a:t>mybatis</a:t>
            </a:r>
            <a:r>
              <a:rPr lang="zh-CN" altLang="en-US"/>
              <a:t>、</a:t>
            </a:r>
            <a:r>
              <a:rPr lang="en-US" altLang="zh-CN"/>
              <a:t>JPA</a:t>
            </a:r>
            <a:r>
              <a:rPr lang="zh-CN" altLang="en-US"/>
              <a:t>的</a:t>
            </a:r>
            <a:r>
              <a:rPr lang="zh-CN" altLang="en-US"/>
              <a:t>关系</a:t>
            </a:r>
            <a:endParaRPr lang="zh-CN" altLang="en-US"/>
          </a:p>
          <a:p>
            <a:r>
              <a:rPr lang="en-US" altLang="zh-CN"/>
              <a:t>SpringData </a:t>
            </a:r>
            <a:r>
              <a:rPr lang="en-US" altLang="zh-CN"/>
              <a:t>jpa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组件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单例</a:t>
            </a:r>
            <a:r>
              <a:rPr lang="zh-CN" altLang="en-US">
                <a:sym typeface="+mn-ea"/>
              </a:rPr>
              <a:t>长生命周期</a:t>
            </a:r>
            <a:endParaRPr lang="zh-CN" altLang="en-US"/>
          </a:p>
          <a:p>
            <a:r>
              <a:rPr lang="zh-CN" altLang="en-US"/>
              <a:t>无状态</a:t>
            </a:r>
            <a:endParaRPr lang="zh-CN" altLang="en-US"/>
          </a:p>
          <a:p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Service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怎样获得容器本身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稀薄的</a:t>
            </a:r>
            <a:r>
              <a:rPr lang="en-US" altLang="zh-CN"/>
              <a:t>controller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/>
              <a:t>业务逻辑集中于</a:t>
            </a:r>
            <a:r>
              <a:rPr lang="en-US" altLang="zh-CN"/>
              <a:t>Service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>
                <a:sym typeface="+mn-ea"/>
              </a:rPr>
              <a:t>持久层负责数据</a:t>
            </a:r>
            <a:r>
              <a:rPr lang="zh-CN" altLang="en-US">
                <a:sym typeface="+mn-ea"/>
              </a:rPr>
              <a:t>访问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跨层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DI与容器</vt:lpstr>
      <vt:lpstr>DI，dependency injection，Factory</vt:lpstr>
      <vt:lpstr>Spring组件</vt:lpstr>
      <vt:lpstr>设计原则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baiyuqi</dc:creator>
  <cp:lastModifiedBy>白玉琪</cp:lastModifiedBy>
  <cp:revision>15</cp:revision>
  <dcterms:created xsi:type="dcterms:W3CDTF">2021-11-11T00:17:00Z</dcterms:created>
  <dcterms:modified xsi:type="dcterms:W3CDTF">2021-11-22T06:03:08Z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EEB6462F55514EEDB20176D3E0B1A3B6</vt:lpwstr>
  </property>
  <property fmtid="{D5CDD505-2E9C-101B-9397-08002B2CF9AE}" pid="3" name="KSOProductBuildVer">
    <vt:lpwstr>2052-11.1.0.11115</vt:lpwstr>
  </property>
</Properties>
</file>