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6" r:id="rId5"/>
    <p:sldId id="265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初涉方法论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方法论基本概念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5654" y="3523291"/>
            <a:ext cx="775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系统与环境的基本概念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视点（视角）、抽象级别和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复杂性问题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5654" y="3523291"/>
            <a:ext cx="775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没有银弹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实质复杂性与从属复杂性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企业级系统的真正挑战：业务逻辑、业务模型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358" y="3096587"/>
            <a:ext cx="4963355" cy="130386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事前设计方法与重构思想和方法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258756" y="3523291"/>
            <a:ext cx="46378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DTO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造成的代码膨胀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单纯业务与复杂、复合业务（不平衡）及其暴露与不暴露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层的接口必要性？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跨层调用问题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部分更新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76275" y="92844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代码重构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8280" y="4032250"/>
            <a:ext cx="3734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系统收敛、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可微分：变化的局部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化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4620" y="5002530"/>
            <a:ext cx="34404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Rich model\Simple Model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Simple model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有利于模型暴露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的实体关联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3317436" y="3330886"/>
            <a:ext cx="46378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Triviality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；平凡的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真实应用系统都是不平凡的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模式对系统架构和代码质量有决定性影响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76275" y="92844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模式的影响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3236595" y="3522980"/>
            <a:ext cx="7660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按照模块划分重构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76275" y="92844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实训课重构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任务组织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298</Words>
  <Application>WPS 演示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Calibri</vt:lpstr>
      <vt:lpstr>Arial Unicode MS</vt:lpstr>
      <vt:lpstr>等线 Light</vt:lpstr>
      <vt:lpstr>方正粗黑宋简体</vt:lpstr>
      <vt:lpstr>仿宋</vt:lpstr>
      <vt:lpstr>黑体</vt:lpstr>
      <vt:lpstr>环保</vt:lpstr>
      <vt:lpstr>初涉方法论</vt:lpstr>
      <vt:lpstr>方法论基本概念</vt:lpstr>
      <vt:lpstr>复杂性问题</vt:lpstr>
      <vt:lpstr>事前设计方法与重构思想和方法</vt:lpstr>
      <vt:lpstr>事前设计方法与重构思想和方法</vt:lpstr>
      <vt:lpstr>事前设计方法与重构思想和方法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baiyuqi</cp:lastModifiedBy>
  <cp:revision>20</cp:revision>
  <dcterms:created xsi:type="dcterms:W3CDTF">2021-10-12T22:04:00Z</dcterms:created>
  <dcterms:modified xsi:type="dcterms:W3CDTF">2021-10-13T01:22:30Z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6A50C02A84C443489500746E6986CDD9</vt:lpwstr>
  </property>
  <property fmtid="{D5CDD505-2E9C-101B-9397-08002B2CF9AE}" pid="3" name="KSOProductBuildVer">
    <vt:lpwstr>2052-11.1.0.11045</vt:lpwstr>
  </property>
</Properties>
</file>