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4" r:id="rId3"/>
    <p:sldId id="364" r:id="rId5"/>
    <p:sldId id="396" r:id="rId6"/>
    <p:sldId id="434" r:id="rId7"/>
    <p:sldId id="534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9CA"/>
    <a:srgbClr val="073C65"/>
    <a:srgbClr val="5ECCF3"/>
    <a:srgbClr val="152F47"/>
    <a:srgbClr val="FFC000"/>
    <a:srgbClr val="B12725"/>
    <a:srgbClr val="05BAC8"/>
    <a:srgbClr val="21AB82"/>
    <a:srgbClr val="F14124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 autoAdjust="0"/>
    <p:restoredTop sz="99298" autoAdjust="0"/>
  </p:normalViewPr>
  <p:slideViewPr>
    <p:cSldViewPr snapToGrid="0">
      <p:cViewPr varScale="1">
        <p:scale>
          <a:sx n="113" d="100"/>
          <a:sy n="113" d="100"/>
        </p:scale>
        <p:origin x="638" y="86"/>
      </p:cViewPr>
      <p:guideLst>
        <p:guide orient="horz" pos="834"/>
        <p:guide orient="horz" pos="1579"/>
        <p:guide pos="3832"/>
        <p:guide pos="12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0"/>
            <a:ext cx="4586468" cy="51435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" y="0"/>
            <a:ext cx="913476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2368" y="1226764"/>
            <a:ext cx="25425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j2ee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应用开发技术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7565" y="2327014"/>
            <a:ext cx="246888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开发</a:t>
            </a:r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入门</a:t>
            </a:r>
            <a:endParaRPr lang="zh-CN" altLang="en-US" sz="45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45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224229" y="3322915"/>
            <a:ext cx="2645663" cy="305522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3253150" y="3345545"/>
            <a:ext cx="272887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200" dirty="0"/>
              <a:t>主讲人：白玉琪     时间：</a:t>
            </a:r>
            <a:r>
              <a:rPr lang="en-US" altLang="zh-CN" sz="1200" dirty="0"/>
              <a:t>9</a:t>
            </a:r>
            <a:r>
              <a:rPr lang="zh-CN" altLang="en-US" sz="1200" dirty="0"/>
              <a:t>月</a:t>
            </a:r>
            <a:r>
              <a:rPr lang="en-US" altLang="zh-CN" sz="1200" dirty="0"/>
              <a:t>8</a:t>
            </a:r>
            <a:r>
              <a:rPr lang="zh-CN" altLang="en-US" sz="1200" dirty="0"/>
              <a:t>日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 bldLvl="0" animBg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8247687" y="1357882"/>
            <a:ext cx="900230" cy="2094131"/>
          </a:xfrm>
          <a:prstGeom prst="rect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3" name="Freeform 13"/>
          <p:cNvSpPr/>
          <p:nvPr/>
        </p:nvSpPr>
        <p:spPr bwMode="auto">
          <a:xfrm>
            <a:off x="1" y="1357883"/>
            <a:ext cx="1461752" cy="2094131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4" name="Freeform 19"/>
          <p:cNvSpPr/>
          <p:nvPr/>
        </p:nvSpPr>
        <p:spPr bwMode="auto">
          <a:xfrm>
            <a:off x="2585719" y="-58496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 bwMode="auto">
          <a:xfrm>
            <a:off x="3015625" y="731199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 bwMode="auto">
          <a:xfrm>
            <a:off x="3207367" y="1435992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>
            <a:spLocks noChangeAspect="1"/>
          </p:cNvSpPr>
          <p:nvPr/>
        </p:nvSpPr>
        <p:spPr bwMode="auto">
          <a:xfrm>
            <a:off x="3321386" y="2122566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3683000" y="783590"/>
            <a:ext cx="393065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3852545" y="1479550"/>
            <a:ext cx="401701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3962400" y="2180590"/>
            <a:ext cx="3617595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29898" y="815760"/>
            <a:ext cx="3119755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initialzr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创立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63937" y="1509255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配置、开发、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49163" y="2202767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三层结构初步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7308" y="754862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16317" y="1454924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37701" y="2140405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943185" y="1496280"/>
            <a:ext cx="1853878" cy="1812622"/>
          </a:xfrm>
          <a:prstGeom prst="ellipse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0" name="Freeform 15"/>
          <p:cNvSpPr>
            <a:spLocks noEditPoints="1"/>
          </p:cNvSpPr>
          <p:nvPr/>
        </p:nvSpPr>
        <p:spPr bwMode="auto">
          <a:xfrm>
            <a:off x="1481370" y="1735852"/>
            <a:ext cx="736985" cy="61414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93046" y="2498068"/>
            <a:ext cx="913633" cy="428658"/>
          </a:xfrm>
          <a:prstGeom prst="rect">
            <a:avLst/>
          </a:prstGeom>
          <a:noFill/>
        </p:spPr>
        <p:txBody>
          <a:bodyPr wrap="square" lIns="81612" tIns="40806" rIns="81612" bIns="40806" rtlCol="0">
            <a:spAutoFit/>
          </a:bodyPr>
          <a:lstStyle/>
          <a:p>
            <a:pPr algn="dist"/>
            <a:r>
              <a:rPr lang="zh-CN" altLang="en-US" sz="225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25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63257" y="2872163"/>
            <a:ext cx="972731" cy="255533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112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2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0.3321 L 4.44444E-6 4.75486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6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4 L 2.22222E-6 -3.84829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10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32 0.09506 L 3.61111E-6 -4.27382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bldLvl="0" animBg="1"/>
      <p:bldP spid="77" grpId="1" bldLvl="0" animBg="1"/>
      <p:bldP spid="81" grpId="0" bldLvl="0" animBg="1"/>
      <p:bldP spid="82" grpId="0" bldLvl="0" animBg="1"/>
      <p:bldP spid="83" grpId="0" bldLvl="0" animBg="1"/>
      <p:bldP spid="87" grpId="0"/>
      <p:bldP spid="88" grpId="0"/>
      <p:bldP spid="89" grpId="0"/>
      <p:bldP spid="93" grpId="0"/>
      <p:bldP spid="94" grpId="0"/>
      <p:bldP spid="95" grpId="0"/>
      <p:bldP spid="99" grpId="0" animBg="1"/>
      <p:bldP spid="100" grpId="0" animBg="1"/>
      <p:bldP spid="101" grpId="0"/>
      <p:bldP spid="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4060190" y="435610"/>
            <a:ext cx="502666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2200" spc="225" dirty="0">
                <a:solidFill>
                  <a:schemeClr val="bg1"/>
                </a:solidFill>
                <a:sym typeface="+mn-ea"/>
              </a:rPr>
              <a:t>initialzr</a:t>
            </a: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创立项目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33172" y="476557"/>
            <a:ext cx="197506" cy="296260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53"/>
          <p:cNvSpPr txBox="1"/>
          <p:nvPr/>
        </p:nvSpPr>
        <p:spPr>
          <a:xfrm>
            <a:off x="481965" y="1301750"/>
            <a:ext cx="7190105" cy="11988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依赖管理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使用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None/>
            </a:pP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2599690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配置、开发、调试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447675" y="1022985"/>
            <a:ext cx="8545830" cy="152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数据库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连接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配置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service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repo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开发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怎样单步调试、测试用例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调试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1812290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三层结构</a:t>
            </a: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初步</a:t>
            </a: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447675" y="1022985"/>
            <a:ext cx="8545830" cy="105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持久层、服务层、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contrler</a:t>
            </a: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层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依赖注入的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概念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</Words>
  <Application>WPS 演示</Application>
  <PresentationFormat>全屏显示(16:9)</PresentationFormat>
  <Paragraphs>44</Paragraphs>
  <Slides>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baiyuqi</cp:lastModifiedBy>
  <cp:revision>69</cp:revision>
  <dcterms:created xsi:type="dcterms:W3CDTF">2017-10-24T08:50:00Z</dcterms:created>
  <dcterms:modified xsi:type="dcterms:W3CDTF">2021-09-06T09:23:24Z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26BEB382864E49FD8F44054092E98D3F</vt:lpwstr>
  </property>
</Properties>
</file>