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33.jpeg"/><Relationship Id="rId26" Type="http://schemas.openxmlformats.org/officeDocument/2006/relationships/image" Target="../media/image32.png"/><Relationship Id="rId25" Type="http://schemas.openxmlformats.org/officeDocument/2006/relationships/image" Target="../media/image31.png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8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jpeg"/><Relationship Id="rId14" Type="http://schemas.openxmlformats.org/officeDocument/2006/relationships/image" Target="../media/image20.jpe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访问控制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0" name="Group 5747"/>
          <p:cNvGrpSpPr/>
          <p:nvPr/>
        </p:nvGrpSpPr>
        <p:grpSpPr>
          <a:xfrm>
            <a:off x="1464816" y="2796465"/>
            <a:ext cx="4057095" cy="2653261"/>
            <a:chOff x="0" y="0"/>
            <a:chExt cx="4836851" cy="3810813"/>
          </a:xfrm>
        </p:grpSpPr>
        <p:pic>
          <p:nvPicPr>
            <p:cNvPr id="71" name="Picture 76"/>
            <p:cNvPicPr/>
            <p:nvPr/>
          </p:nvPicPr>
          <p:blipFill>
            <a:blip r:embed="rId1"/>
            <a:stretch>
              <a:fillRect/>
            </a:stretch>
          </p:blipFill>
          <p:spPr>
            <a:xfrm rot="-10799999" flipV="1">
              <a:off x="17755" y="0"/>
              <a:ext cx="762000" cy="762000"/>
            </a:xfrm>
            <a:prstGeom prst="rect">
              <a:avLst/>
            </a:prstGeom>
          </p:spPr>
        </p:pic>
        <p:pic>
          <p:nvPicPr>
            <p:cNvPr id="72" name="Picture 78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-10799999" flipV="1">
              <a:off x="0" y="1067613"/>
              <a:ext cx="779755" cy="779755"/>
            </a:xfrm>
            <a:prstGeom prst="rect">
              <a:avLst/>
            </a:prstGeom>
          </p:spPr>
        </p:pic>
        <p:pic>
          <p:nvPicPr>
            <p:cNvPr id="73" name="Picture 80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-10799999" flipV="1">
              <a:off x="92476" y="2058214"/>
              <a:ext cx="753122" cy="753122"/>
            </a:xfrm>
            <a:prstGeom prst="rect">
              <a:avLst/>
            </a:prstGeom>
          </p:spPr>
        </p:pic>
        <p:pic>
          <p:nvPicPr>
            <p:cNvPr id="74" name="Picture 8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486" y="3009344"/>
              <a:ext cx="801469" cy="801469"/>
            </a:xfrm>
            <a:prstGeom prst="rect">
              <a:avLst/>
            </a:prstGeom>
          </p:spPr>
        </p:pic>
        <p:pic>
          <p:nvPicPr>
            <p:cNvPr id="75" name="Picture 8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69207" y="617341"/>
              <a:ext cx="1113905" cy="482138"/>
            </a:xfrm>
            <a:prstGeom prst="rect">
              <a:avLst/>
            </a:prstGeom>
          </p:spPr>
        </p:pic>
        <p:pic>
          <p:nvPicPr>
            <p:cNvPr id="76" name="Picture 8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126902" y="679687"/>
              <a:ext cx="598516" cy="374073"/>
            </a:xfrm>
            <a:prstGeom prst="rect">
              <a:avLst/>
            </a:prstGeom>
          </p:spPr>
        </p:pic>
        <p:pic>
          <p:nvPicPr>
            <p:cNvPr id="77" name="Picture 673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914836" y="643942"/>
              <a:ext cx="1018032" cy="387096"/>
            </a:xfrm>
            <a:prstGeom prst="rect">
              <a:avLst/>
            </a:prstGeom>
          </p:spPr>
        </p:pic>
        <p:sp>
          <p:nvSpPr>
            <p:cNvPr id="78" name="Shape 91"/>
            <p:cNvSpPr/>
            <p:nvPr/>
          </p:nvSpPr>
          <p:spPr>
            <a:xfrm>
              <a:off x="1918467" y="648885"/>
              <a:ext cx="1013384" cy="381000"/>
            </a:xfrm>
            <a:custGeom>
              <a:avLst/>
              <a:gdLst/>
              <a:ahLst/>
              <a:cxnLst/>
              <a:rect l="0" t="0" r="0" b="0"/>
              <a:pathLst>
                <a:path w="1013384" h="381000">
                  <a:moveTo>
                    <a:pt x="0" y="190500"/>
                  </a:moveTo>
                  <a:cubicBezTo>
                    <a:pt x="0" y="85290"/>
                    <a:pt x="226854" y="0"/>
                    <a:pt x="506692" y="0"/>
                  </a:cubicBezTo>
                  <a:cubicBezTo>
                    <a:pt x="786530" y="0"/>
                    <a:pt x="1013384" y="85290"/>
                    <a:pt x="1013384" y="190500"/>
                  </a:cubicBezTo>
                  <a:cubicBezTo>
                    <a:pt x="1013384" y="295710"/>
                    <a:pt x="786530" y="381000"/>
                    <a:pt x="506692" y="381000"/>
                  </a:cubicBezTo>
                  <a:cubicBezTo>
                    <a:pt x="226854" y="381000"/>
                    <a:pt x="0" y="295710"/>
                    <a:pt x="0" y="1905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2B8C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92"/>
            <p:cNvSpPr/>
            <p:nvPr/>
          </p:nvSpPr>
          <p:spPr>
            <a:xfrm>
              <a:off x="2198604" y="741213"/>
              <a:ext cx="664137" cy="288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Role	   1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0" name="Picture 96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869207" y="1760341"/>
              <a:ext cx="1113905" cy="482138"/>
            </a:xfrm>
            <a:prstGeom prst="rect">
              <a:avLst/>
            </a:prstGeom>
          </p:spPr>
        </p:pic>
        <p:pic>
          <p:nvPicPr>
            <p:cNvPr id="81" name="Picture 98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26902" y="1822686"/>
              <a:ext cx="598516" cy="369916"/>
            </a:xfrm>
            <a:prstGeom prst="rect">
              <a:avLst/>
            </a:prstGeom>
          </p:spPr>
        </p:pic>
        <p:pic>
          <p:nvPicPr>
            <p:cNvPr id="82" name="Picture 6737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914836" y="1786942"/>
              <a:ext cx="1018032" cy="387096"/>
            </a:xfrm>
            <a:prstGeom prst="rect">
              <a:avLst/>
            </a:prstGeom>
          </p:spPr>
        </p:pic>
        <p:sp>
          <p:nvSpPr>
            <p:cNvPr id="83" name="Shape 101"/>
            <p:cNvSpPr/>
            <p:nvPr/>
          </p:nvSpPr>
          <p:spPr>
            <a:xfrm>
              <a:off x="1918467" y="1790699"/>
              <a:ext cx="1013384" cy="381000"/>
            </a:xfrm>
            <a:custGeom>
              <a:avLst/>
              <a:gdLst/>
              <a:ahLst/>
              <a:cxnLst/>
              <a:rect l="0" t="0" r="0" b="0"/>
              <a:pathLst>
                <a:path w="1013384" h="381000">
                  <a:moveTo>
                    <a:pt x="0" y="190500"/>
                  </a:moveTo>
                  <a:cubicBezTo>
                    <a:pt x="0" y="85290"/>
                    <a:pt x="226854" y="0"/>
                    <a:pt x="506692" y="0"/>
                  </a:cubicBezTo>
                  <a:cubicBezTo>
                    <a:pt x="786530" y="0"/>
                    <a:pt x="1013384" y="85290"/>
                    <a:pt x="1013384" y="190500"/>
                  </a:cubicBezTo>
                  <a:cubicBezTo>
                    <a:pt x="1013384" y="295710"/>
                    <a:pt x="786530" y="381000"/>
                    <a:pt x="506692" y="381000"/>
                  </a:cubicBezTo>
                  <a:cubicBezTo>
                    <a:pt x="226854" y="381000"/>
                    <a:pt x="0" y="295710"/>
                    <a:pt x="0" y="1905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2B8C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102"/>
            <p:cNvSpPr/>
            <p:nvPr/>
          </p:nvSpPr>
          <p:spPr>
            <a:xfrm>
              <a:off x="2198604" y="1883027"/>
              <a:ext cx="664137" cy="288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Role	   2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5" name="Picture 106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869207" y="2774494"/>
              <a:ext cx="1113905" cy="482138"/>
            </a:xfrm>
            <a:prstGeom prst="rect">
              <a:avLst/>
            </a:prstGeom>
          </p:spPr>
        </p:pic>
        <p:pic>
          <p:nvPicPr>
            <p:cNvPr id="86" name="Picture 108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2126902" y="2836840"/>
              <a:ext cx="598516" cy="369916"/>
            </a:xfrm>
            <a:prstGeom prst="rect">
              <a:avLst/>
            </a:prstGeom>
          </p:spPr>
        </p:pic>
        <p:pic>
          <p:nvPicPr>
            <p:cNvPr id="87" name="Picture 673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914836" y="2799894"/>
              <a:ext cx="1018032" cy="387096"/>
            </a:xfrm>
            <a:prstGeom prst="rect">
              <a:avLst/>
            </a:prstGeom>
          </p:spPr>
        </p:pic>
        <p:sp>
          <p:nvSpPr>
            <p:cNvPr id="88" name="Shape 111"/>
            <p:cNvSpPr/>
            <p:nvPr/>
          </p:nvSpPr>
          <p:spPr>
            <a:xfrm>
              <a:off x="1918467" y="2804973"/>
              <a:ext cx="1013384" cy="381000"/>
            </a:xfrm>
            <a:custGeom>
              <a:avLst/>
              <a:gdLst/>
              <a:ahLst/>
              <a:cxnLst/>
              <a:rect l="0" t="0" r="0" b="0"/>
              <a:pathLst>
                <a:path w="1013384" h="381000">
                  <a:moveTo>
                    <a:pt x="0" y="190500"/>
                  </a:moveTo>
                  <a:cubicBezTo>
                    <a:pt x="0" y="85290"/>
                    <a:pt x="226854" y="0"/>
                    <a:pt x="506692" y="0"/>
                  </a:cubicBezTo>
                  <a:cubicBezTo>
                    <a:pt x="786530" y="0"/>
                    <a:pt x="1013384" y="85290"/>
                    <a:pt x="1013384" y="190500"/>
                  </a:cubicBezTo>
                  <a:cubicBezTo>
                    <a:pt x="1013384" y="295710"/>
                    <a:pt x="786530" y="381000"/>
                    <a:pt x="506692" y="381000"/>
                  </a:cubicBezTo>
                  <a:cubicBezTo>
                    <a:pt x="226854" y="381000"/>
                    <a:pt x="0" y="295710"/>
                    <a:pt x="0" y="1905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2B8C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112"/>
            <p:cNvSpPr/>
            <p:nvPr/>
          </p:nvSpPr>
          <p:spPr>
            <a:xfrm>
              <a:off x="2198604" y="2897299"/>
              <a:ext cx="664137" cy="288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Role	   3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90" name="Picture 114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151051" y="2667814"/>
              <a:ext cx="609599" cy="609599"/>
            </a:xfrm>
            <a:prstGeom prst="rect">
              <a:avLst/>
            </a:prstGeom>
          </p:spPr>
        </p:pic>
        <p:pic>
          <p:nvPicPr>
            <p:cNvPr id="91" name="Picture 116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186267" y="1636230"/>
              <a:ext cx="650584" cy="650584"/>
            </a:xfrm>
            <a:prstGeom prst="rect">
              <a:avLst/>
            </a:prstGeom>
          </p:spPr>
        </p:pic>
        <p:pic>
          <p:nvPicPr>
            <p:cNvPr id="92" name="Picture 118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151051" y="534585"/>
              <a:ext cx="609599" cy="609599"/>
            </a:xfrm>
            <a:prstGeom prst="rect">
              <a:avLst/>
            </a:prstGeom>
          </p:spPr>
        </p:pic>
        <p:pic>
          <p:nvPicPr>
            <p:cNvPr id="93" name="Picture 122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730363" y="343021"/>
              <a:ext cx="1280160" cy="586047"/>
            </a:xfrm>
            <a:prstGeom prst="rect">
              <a:avLst/>
            </a:prstGeom>
          </p:spPr>
        </p:pic>
        <p:sp>
          <p:nvSpPr>
            <p:cNvPr id="94" name="Shape 123"/>
            <p:cNvSpPr/>
            <p:nvPr/>
          </p:nvSpPr>
          <p:spPr>
            <a:xfrm>
              <a:off x="779755" y="381000"/>
              <a:ext cx="1061275" cy="372649"/>
            </a:xfrm>
            <a:custGeom>
              <a:avLst/>
              <a:gdLst/>
              <a:ahLst/>
              <a:cxnLst/>
              <a:rect l="0" t="0" r="0" b="0"/>
              <a:pathLst>
                <a:path w="1061275" h="372649">
                  <a:moveTo>
                    <a:pt x="0" y="0"/>
                  </a:moveTo>
                  <a:lnTo>
                    <a:pt x="1061275" y="372649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124"/>
            <p:cNvSpPr/>
            <p:nvPr/>
          </p:nvSpPr>
          <p:spPr>
            <a:xfrm>
              <a:off x="1740609" y="673545"/>
              <a:ext cx="124203" cy="110598"/>
            </a:xfrm>
            <a:custGeom>
              <a:avLst/>
              <a:gdLst/>
              <a:ahLst/>
              <a:cxnLst/>
              <a:rect l="0" t="0" r="0" b="0"/>
              <a:pathLst>
                <a:path w="124203" h="110598">
                  <a:moveTo>
                    <a:pt x="44271" y="261"/>
                  </a:moveTo>
                  <a:cubicBezTo>
                    <a:pt x="47511" y="522"/>
                    <a:pt x="50651" y="2018"/>
                    <a:pt x="52924" y="4690"/>
                  </a:cubicBezTo>
                  <a:lnTo>
                    <a:pt x="124203" y="88455"/>
                  </a:lnTo>
                  <a:lnTo>
                    <a:pt x="16202" y="109270"/>
                  </a:lnTo>
                  <a:cubicBezTo>
                    <a:pt x="9315" y="110598"/>
                    <a:pt x="2654" y="106090"/>
                    <a:pt x="1327" y="99203"/>
                  </a:cubicBezTo>
                  <a:cubicBezTo>
                    <a:pt x="0" y="92316"/>
                    <a:pt x="4507" y="85656"/>
                    <a:pt x="11395" y="84329"/>
                  </a:cubicBezTo>
                  <a:lnTo>
                    <a:pt x="76640" y="71755"/>
                  </a:lnTo>
                  <a:lnTo>
                    <a:pt x="33579" y="21150"/>
                  </a:lnTo>
                  <a:cubicBezTo>
                    <a:pt x="29034" y="15808"/>
                    <a:pt x="29679" y="7793"/>
                    <a:pt x="35020" y="3248"/>
                  </a:cubicBezTo>
                  <a:cubicBezTo>
                    <a:pt x="37691" y="975"/>
                    <a:pt x="41030" y="0"/>
                    <a:pt x="44271" y="261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96" name="Picture 126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730363" y="845941"/>
              <a:ext cx="1280160" cy="689956"/>
            </a:xfrm>
            <a:prstGeom prst="rect">
              <a:avLst/>
            </a:prstGeom>
          </p:spPr>
        </p:pic>
        <p:sp>
          <p:nvSpPr>
            <p:cNvPr id="97" name="Shape 127"/>
            <p:cNvSpPr/>
            <p:nvPr/>
          </p:nvSpPr>
          <p:spPr>
            <a:xfrm>
              <a:off x="779755" y="984356"/>
              <a:ext cx="1062033" cy="473137"/>
            </a:xfrm>
            <a:custGeom>
              <a:avLst/>
              <a:gdLst/>
              <a:ahLst/>
              <a:cxnLst/>
              <a:rect l="0" t="0" r="0" b="0"/>
              <a:pathLst>
                <a:path w="1062033" h="473137">
                  <a:moveTo>
                    <a:pt x="0" y="473137"/>
                  </a:moveTo>
                  <a:lnTo>
                    <a:pt x="1062033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128"/>
            <p:cNvSpPr/>
            <p:nvPr/>
          </p:nvSpPr>
          <p:spPr>
            <a:xfrm>
              <a:off x="1740706" y="961375"/>
              <a:ext cx="124106" cy="108999"/>
            </a:xfrm>
            <a:custGeom>
              <a:avLst/>
              <a:gdLst/>
              <a:ahLst/>
              <a:cxnLst/>
              <a:rect l="0" t="0" r="0" b="0"/>
              <a:pathLst>
                <a:path w="124106" h="108999">
                  <a:moveTo>
                    <a:pt x="14768" y="762"/>
                  </a:moveTo>
                  <a:lnTo>
                    <a:pt x="124106" y="12724"/>
                  </a:lnTo>
                  <a:lnTo>
                    <a:pt x="59875" y="102009"/>
                  </a:lnTo>
                  <a:cubicBezTo>
                    <a:pt x="55778" y="107704"/>
                    <a:pt x="47843" y="108999"/>
                    <a:pt x="42149" y="104902"/>
                  </a:cubicBezTo>
                  <a:cubicBezTo>
                    <a:pt x="36455" y="100806"/>
                    <a:pt x="35160" y="92870"/>
                    <a:pt x="39255" y="87176"/>
                  </a:cubicBezTo>
                  <a:lnTo>
                    <a:pt x="78058" y="33238"/>
                  </a:lnTo>
                  <a:lnTo>
                    <a:pt x="12006" y="26012"/>
                  </a:lnTo>
                  <a:cubicBezTo>
                    <a:pt x="5034" y="25249"/>
                    <a:pt x="0" y="18979"/>
                    <a:pt x="763" y="12005"/>
                  </a:cubicBezTo>
                  <a:cubicBezTo>
                    <a:pt x="1526" y="5033"/>
                    <a:pt x="7796" y="0"/>
                    <a:pt x="14768" y="762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99" name="Picture 130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796866" y="1930752"/>
              <a:ext cx="1213658" cy="581891"/>
            </a:xfrm>
            <a:prstGeom prst="rect">
              <a:avLst/>
            </a:prstGeom>
          </p:spPr>
        </p:pic>
        <p:sp>
          <p:nvSpPr>
            <p:cNvPr id="100" name="Shape 131"/>
            <p:cNvSpPr/>
            <p:nvPr/>
          </p:nvSpPr>
          <p:spPr>
            <a:xfrm>
              <a:off x="845598" y="2067267"/>
              <a:ext cx="995530" cy="367509"/>
            </a:xfrm>
            <a:custGeom>
              <a:avLst/>
              <a:gdLst/>
              <a:ahLst/>
              <a:cxnLst/>
              <a:rect l="0" t="0" r="0" b="0"/>
              <a:pathLst>
                <a:path w="995530" h="367509">
                  <a:moveTo>
                    <a:pt x="0" y="367509"/>
                  </a:moveTo>
                  <a:lnTo>
                    <a:pt x="99553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Shape 132"/>
            <p:cNvSpPr/>
            <p:nvPr/>
          </p:nvSpPr>
          <p:spPr>
            <a:xfrm>
              <a:off x="1740525" y="2038232"/>
              <a:ext cx="124248" cy="111385"/>
            </a:xfrm>
            <a:custGeom>
              <a:avLst/>
              <a:gdLst/>
              <a:ahLst/>
              <a:cxnLst/>
              <a:rect l="0" t="0" r="0" b="0"/>
              <a:pathLst>
                <a:path w="124248" h="111385">
                  <a:moveTo>
                    <a:pt x="15928" y="1217"/>
                  </a:moveTo>
                  <a:lnTo>
                    <a:pt x="124248" y="20306"/>
                  </a:lnTo>
                  <a:lnTo>
                    <a:pt x="54314" y="105198"/>
                  </a:lnTo>
                  <a:cubicBezTo>
                    <a:pt x="49854" y="110612"/>
                    <a:pt x="41851" y="111385"/>
                    <a:pt x="36437" y="106925"/>
                  </a:cubicBezTo>
                  <a:cubicBezTo>
                    <a:pt x="31024" y="102466"/>
                    <a:pt x="30250" y="94461"/>
                    <a:pt x="34709" y="89048"/>
                  </a:cubicBezTo>
                  <a:lnTo>
                    <a:pt x="76958" y="37763"/>
                  </a:lnTo>
                  <a:lnTo>
                    <a:pt x="11520" y="26232"/>
                  </a:lnTo>
                  <a:cubicBezTo>
                    <a:pt x="4613" y="25015"/>
                    <a:pt x="0" y="18428"/>
                    <a:pt x="1217" y="11520"/>
                  </a:cubicBezTo>
                  <a:cubicBezTo>
                    <a:pt x="2435" y="4613"/>
                    <a:pt x="9021" y="0"/>
                    <a:pt x="15928" y="121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2" name="Picture 134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792709" y="2396265"/>
              <a:ext cx="1217814" cy="665018"/>
            </a:xfrm>
            <a:prstGeom prst="rect">
              <a:avLst/>
            </a:prstGeom>
          </p:spPr>
        </p:pic>
        <p:sp>
          <p:nvSpPr>
            <p:cNvPr id="103" name="Shape 135"/>
            <p:cNvSpPr/>
            <p:nvPr/>
          </p:nvSpPr>
          <p:spPr>
            <a:xfrm>
              <a:off x="845598" y="2434776"/>
              <a:ext cx="996218" cy="451557"/>
            </a:xfrm>
            <a:custGeom>
              <a:avLst/>
              <a:gdLst/>
              <a:ahLst/>
              <a:cxnLst/>
              <a:rect l="0" t="0" r="0" b="0"/>
              <a:pathLst>
                <a:path w="996218" h="451557">
                  <a:moveTo>
                    <a:pt x="0" y="0"/>
                  </a:moveTo>
                  <a:lnTo>
                    <a:pt x="996218" y="451557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136"/>
            <p:cNvSpPr/>
            <p:nvPr/>
          </p:nvSpPr>
          <p:spPr>
            <a:xfrm>
              <a:off x="1740711" y="2801324"/>
              <a:ext cx="124062" cy="107386"/>
            </a:xfrm>
            <a:custGeom>
              <a:avLst/>
              <a:gdLst/>
              <a:ahLst/>
              <a:cxnLst/>
              <a:rect l="0" t="0" r="0" b="0"/>
              <a:pathLst>
                <a:path w="124062" h="107386">
                  <a:moveTo>
                    <a:pt x="52180" y="544"/>
                  </a:moveTo>
                  <a:cubicBezTo>
                    <a:pt x="55384" y="1088"/>
                    <a:pt x="58381" y="2855"/>
                    <a:pt x="60410" y="5715"/>
                  </a:cubicBezTo>
                  <a:lnTo>
                    <a:pt x="124062" y="95414"/>
                  </a:lnTo>
                  <a:lnTo>
                    <a:pt x="14651" y="106668"/>
                  </a:lnTo>
                  <a:cubicBezTo>
                    <a:pt x="7674" y="107386"/>
                    <a:pt x="1436" y="102311"/>
                    <a:pt x="719" y="95335"/>
                  </a:cubicBezTo>
                  <a:cubicBezTo>
                    <a:pt x="0" y="88358"/>
                    <a:pt x="5075" y="82119"/>
                    <a:pt x="12052" y="81402"/>
                  </a:cubicBezTo>
                  <a:lnTo>
                    <a:pt x="78149" y="74602"/>
                  </a:lnTo>
                  <a:lnTo>
                    <a:pt x="39696" y="20414"/>
                  </a:lnTo>
                  <a:cubicBezTo>
                    <a:pt x="35636" y="14694"/>
                    <a:pt x="36983" y="6767"/>
                    <a:pt x="42704" y="2708"/>
                  </a:cubicBezTo>
                  <a:cubicBezTo>
                    <a:pt x="45564" y="678"/>
                    <a:pt x="48976" y="0"/>
                    <a:pt x="52180" y="544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5" name="Picture 138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805179" y="2998938"/>
              <a:ext cx="1205345" cy="490451"/>
            </a:xfrm>
            <a:prstGeom prst="rect">
              <a:avLst/>
            </a:prstGeom>
          </p:spPr>
        </p:pic>
        <p:sp>
          <p:nvSpPr>
            <p:cNvPr id="106" name="Shape 139"/>
            <p:cNvSpPr/>
            <p:nvPr/>
          </p:nvSpPr>
          <p:spPr>
            <a:xfrm>
              <a:off x="855955" y="3131976"/>
              <a:ext cx="984600" cy="278105"/>
            </a:xfrm>
            <a:custGeom>
              <a:avLst/>
              <a:gdLst/>
              <a:ahLst/>
              <a:cxnLst/>
              <a:rect l="0" t="0" r="0" b="0"/>
              <a:pathLst>
                <a:path w="984600" h="278105">
                  <a:moveTo>
                    <a:pt x="0" y="278105"/>
                  </a:moveTo>
                  <a:lnTo>
                    <a:pt x="98460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140"/>
            <p:cNvSpPr/>
            <p:nvPr/>
          </p:nvSpPr>
          <p:spPr>
            <a:xfrm>
              <a:off x="1741090" y="3095861"/>
              <a:ext cx="123721" cy="113613"/>
            </a:xfrm>
            <a:custGeom>
              <a:avLst/>
              <a:gdLst/>
              <a:ahLst/>
              <a:cxnLst/>
              <a:rect l="0" t="0" r="0" b="0"/>
              <a:pathLst>
                <a:path w="123721" h="113613">
                  <a:moveTo>
                    <a:pt x="17228" y="1754"/>
                  </a:moveTo>
                  <a:lnTo>
                    <a:pt x="123721" y="29263"/>
                  </a:lnTo>
                  <a:lnTo>
                    <a:pt x="47356" y="108421"/>
                  </a:lnTo>
                  <a:cubicBezTo>
                    <a:pt x="42487" y="113468"/>
                    <a:pt x="34446" y="113613"/>
                    <a:pt x="29399" y="108744"/>
                  </a:cubicBezTo>
                  <a:cubicBezTo>
                    <a:pt x="24351" y="103873"/>
                    <a:pt x="24206" y="95833"/>
                    <a:pt x="29075" y="90786"/>
                  </a:cubicBezTo>
                  <a:lnTo>
                    <a:pt x="75209" y="42965"/>
                  </a:lnTo>
                  <a:lnTo>
                    <a:pt x="10875" y="26346"/>
                  </a:lnTo>
                  <a:cubicBezTo>
                    <a:pt x="4085" y="24592"/>
                    <a:pt x="0" y="17666"/>
                    <a:pt x="1755" y="10874"/>
                  </a:cubicBezTo>
                  <a:cubicBezTo>
                    <a:pt x="3509" y="4083"/>
                    <a:pt x="10437" y="0"/>
                    <a:pt x="17228" y="1754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8" name="Picture 142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2962331" y="712938"/>
              <a:ext cx="1342506" cy="290945"/>
            </a:xfrm>
            <a:prstGeom prst="rect">
              <a:avLst/>
            </a:prstGeom>
          </p:spPr>
        </p:pic>
        <p:sp>
          <p:nvSpPr>
            <p:cNvPr id="109" name="Shape 143"/>
            <p:cNvSpPr/>
            <p:nvPr/>
          </p:nvSpPr>
          <p:spPr>
            <a:xfrm>
              <a:off x="3008050" y="839014"/>
              <a:ext cx="1123351" cy="0"/>
            </a:xfrm>
            <a:custGeom>
              <a:avLst/>
              <a:gdLst/>
              <a:ahLst/>
              <a:cxnLst/>
              <a:rect l="0" t="0" r="0" b="0"/>
              <a:pathLst>
                <a:path w="1123351">
                  <a:moveTo>
                    <a:pt x="0" y="0"/>
                  </a:moveTo>
                  <a:lnTo>
                    <a:pt x="112335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Shape 144"/>
            <p:cNvSpPr/>
            <p:nvPr/>
          </p:nvSpPr>
          <p:spPr>
            <a:xfrm>
              <a:off x="4040697" y="781455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4" y="2139"/>
                  </a:cubicBezTo>
                  <a:lnTo>
                    <a:pt x="115909" y="57559"/>
                  </a:lnTo>
                  <a:lnTo>
                    <a:pt x="20904" y="112979"/>
                  </a:lnTo>
                  <a:cubicBezTo>
                    <a:pt x="14845" y="116513"/>
                    <a:pt x="7069" y="114467"/>
                    <a:pt x="3534" y="108408"/>
                  </a:cubicBezTo>
                  <a:cubicBezTo>
                    <a:pt x="0" y="102350"/>
                    <a:pt x="2047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10"/>
                  </a:cubicBezTo>
                  <a:cubicBezTo>
                    <a:pt x="5302" y="3680"/>
                    <a:pt x="8129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11" name="Picture 146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2962331" y="1855938"/>
              <a:ext cx="1342506" cy="290945"/>
            </a:xfrm>
            <a:prstGeom prst="rect">
              <a:avLst/>
            </a:prstGeom>
          </p:spPr>
        </p:pic>
        <p:sp>
          <p:nvSpPr>
            <p:cNvPr id="112" name="Shape 147"/>
            <p:cNvSpPr/>
            <p:nvPr/>
          </p:nvSpPr>
          <p:spPr>
            <a:xfrm>
              <a:off x="3008050" y="1981199"/>
              <a:ext cx="1123351" cy="0"/>
            </a:xfrm>
            <a:custGeom>
              <a:avLst/>
              <a:gdLst/>
              <a:ahLst/>
              <a:cxnLst/>
              <a:rect l="0" t="0" r="0" b="0"/>
              <a:pathLst>
                <a:path w="1123351">
                  <a:moveTo>
                    <a:pt x="0" y="0"/>
                  </a:moveTo>
                  <a:lnTo>
                    <a:pt x="112335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3" name="Shape 148"/>
            <p:cNvSpPr/>
            <p:nvPr/>
          </p:nvSpPr>
          <p:spPr>
            <a:xfrm>
              <a:off x="4040697" y="1923640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4" y="2139"/>
                  </a:cubicBezTo>
                  <a:lnTo>
                    <a:pt x="115909" y="57559"/>
                  </a:lnTo>
                  <a:lnTo>
                    <a:pt x="20904" y="112979"/>
                  </a:lnTo>
                  <a:cubicBezTo>
                    <a:pt x="14845" y="116513"/>
                    <a:pt x="7069" y="114466"/>
                    <a:pt x="3534" y="108408"/>
                  </a:cubicBezTo>
                  <a:cubicBezTo>
                    <a:pt x="0" y="102349"/>
                    <a:pt x="2047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09"/>
                  </a:cubicBezTo>
                  <a:cubicBezTo>
                    <a:pt x="5302" y="3680"/>
                    <a:pt x="8129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14" name="Picture 150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2962331" y="2865934"/>
              <a:ext cx="1342506" cy="295102"/>
            </a:xfrm>
            <a:prstGeom prst="rect">
              <a:avLst/>
            </a:prstGeom>
          </p:spPr>
        </p:pic>
        <p:sp>
          <p:nvSpPr>
            <p:cNvPr id="115" name="Shape 151"/>
            <p:cNvSpPr/>
            <p:nvPr/>
          </p:nvSpPr>
          <p:spPr>
            <a:xfrm>
              <a:off x="3008050" y="2993176"/>
              <a:ext cx="1123351" cy="0"/>
            </a:xfrm>
            <a:custGeom>
              <a:avLst/>
              <a:gdLst/>
              <a:ahLst/>
              <a:cxnLst/>
              <a:rect l="0" t="0" r="0" b="0"/>
              <a:pathLst>
                <a:path w="1123351">
                  <a:moveTo>
                    <a:pt x="0" y="0"/>
                  </a:moveTo>
                  <a:lnTo>
                    <a:pt x="112335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hape 152"/>
            <p:cNvSpPr/>
            <p:nvPr/>
          </p:nvSpPr>
          <p:spPr>
            <a:xfrm>
              <a:off x="4040697" y="2935618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4" y="2139"/>
                  </a:cubicBezTo>
                  <a:lnTo>
                    <a:pt x="115909" y="57558"/>
                  </a:lnTo>
                  <a:lnTo>
                    <a:pt x="20904" y="112979"/>
                  </a:lnTo>
                  <a:cubicBezTo>
                    <a:pt x="14845" y="116513"/>
                    <a:pt x="7069" y="114467"/>
                    <a:pt x="3534" y="108408"/>
                  </a:cubicBezTo>
                  <a:cubicBezTo>
                    <a:pt x="0" y="102350"/>
                    <a:pt x="2047" y="94573"/>
                    <a:pt x="8105" y="91039"/>
                  </a:cubicBezTo>
                  <a:lnTo>
                    <a:pt x="65499" y="57558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10"/>
                  </a:cubicBezTo>
                  <a:cubicBezTo>
                    <a:pt x="5302" y="3680"/>
                    <a:pt x="8129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17" name="Picture 154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2954018" y="845941"/>
              <a:ext cx="1342506" cy="1076498"/>
            </a:xfrm>
            <a:prstGeom prst="rect">
              <a:avLst/>
            </a:prstGeom>
          </p:spPr>
        </p:pic>
        <p:sp>
          <p:nvSpPr>
            <p:cNvPr id="118" name="Shape 155"/>
            <p:cNvSpPr/>
            <p:nvPr/>
          </p:nvSpPr>
          <p:spPr>
            <a:xfrm>
              <a:off x="3008050" y="989545"/>
              <a:ext cx="1122970" cy="857825"/>
            </a:xfrm>
            <a:custGeom>
              <a:avLst/>
              <a:gdLst/>
              <a:ahLst/>
              <a:cxnLst/>
              <a:rect l="0" t="0" r="0" b="0"/>
              <a:pathLst>
                <a:path w="1122970" h="857825">
                  <a:moveTo>
                    <a:pt x="0" y="857825"/>
                  </a:moveTo>
                  <a:lnTo>
                    <a:pt x="112297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156"/>
            <p:cNvSpPr/>
            <p:nvPr/>
          </p:nvSpPr>
          <p:spPr>
            <a:xfrm>
              <a:off x="4030013" y="974246"/>
              <a:ext cx="121038" cy="111293"/>
            </a:xfrm>
            <a:custGeom>
              <a:avLst/>
              <a:gdLst/>
              <a:ahLst/>
              <a:cxnLst/>
              <a:rect l="0" t="0" r="0" b="0"/>
              <a:pathLst>
                <a:path w="121038" h="111293">
                  <a:moveTo>
                    <a:pt x="121038" y="0"/>
                  </a:moveTo>
                  <a:lnTo>
                    <a:pt x="79182" y="101712"/>
                  </a:lnTo>
                  <a:cubicBezTo>
                    <a:pt x="76512" y="108199"/>
                    <a:pt x="69091" y="111293"/>
                    <a:pt x="62605" y="108624"/>
                  </a:cubicBezTo>
                  <a:cubicBezTo>
                    <a:pt x="56118" y="105955"/>
                    <a:pt x="53024" y="98533"/>
                    <a:pt x="55692" y="92046"/>
                  </a:cubicBezTo>
                  <a:lnTo>
                    <a:pt x="80979" y="30599"/>
                  </a:lnTo>
                  <a:lnTo>
                    <a:pt x="15046" y="38835"/>
                  </a:lnTo>
                  <a:cubicBezTo>
                    <a:pt x="8085" y="39704"/>
                    <a:pt x="1739" y="34768"/>
                    <a:pt x="869" y="27807"/>
                  </a:cubicBezTo>
                  <a:cubicBezTo>
                    <a:pt x="0" y="20847"/>
                    <a:pt x="4938" y="14500"/>
                    <a:pt x="11897" y="13631"/>
                  </a:cubicBezTo>
                  <a:lnTo>
                    <a:pt x="121038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20" name="Picture 158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2954018" y="1930752"/>
              <a:ext cx="1342506" cy="1043247"/>
            </a:xfrm>
            <a:prstGeom prst="rect">
              <a:avLst/>
            </a:prstGeom>
          </p:spPr>
        </p:pic>
        <p:sp>
          <p:nvSpPr>
            <p:cNvPr id="121" name="Shape 159"/>
            <p:cNvSpPr/>
            <p:nvPr/>
          </p:nvSpPr>
          <p:spPr>
            <a:xfrm>
              <a:off x="3008050" y="2073119"/>
              <a:ext cx="1122675" cy="823295"/>
            </a:xfrm>
            <a:custGeom>
              <a:avLst/>
              <a:gdLst/>
              <a:ahLst/>
              <a:cxnLst/>
              <a:rect l="0" t="0" r="0" b="0"/>
              <a:pathLst>
                <a:path w="1122675" h="823295">
                  <a:moveTo>
                    <a:pt x="0" y="823295"/>
                  </a:moveTo>
                  <a:lnTo>
                    <a:pt x="1122675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hape 160"/>
            <p:cNvSpPr/>
            <p:nvPr/>
          </p:nvSpPr>
          <p:spPr>
            <a:xfrm>
              <a:off x="4029628" y="2058214"/>
              <a:ext cx="121422" cy="110255"/>
            </a:xfrm>
            <a:custGeom>
              <a:avLst/>
              <a:gdLst/>
              <a:ahLst/>
              <a:cxnLst/>
              <a:rect l="0" t="0" r="0" b="0"/>
              <a:pathLst>
                <a:path w="121422" h="110255">
                  <a:moveTo>
                    <a:pt x="121422" y="0"/>
                  </a:moveTo>
                  <a:lnTo>
                    <a:pt x="77583" y="100874"/>
                  </a:lnTo>
                  <a:cubicBezTo>
                    <a:pt x="74788" y="107307"/>
                    <a:pt x="67306" y="110255"/>
                    <a:pt x="60874" y="107460"/>
                  </a:cubicBezTo>
                  <a:cubicBezTo>
                    <a:pt x="54440" y="104665"/>
                    <a:pt x="51492" y="97183"/>
                    <a:pt x="54288" y="90750"/>
                  </a:cubicBezTo>
                  <a:lnTo>
                    <a:pt x="80772" y="29811"/>
                  </a:lnTo>
                  <a:lnTo>
                    <a:pt x="14690" y="36754"/>
                  </a:lnTo>
                  <a:cubicBezTo>
                    <a:pt x="7714" y="37487"/>
                    <a:pt x="1466" y="32426"/>
                    <a:pt x="733" y="25450"/>
                  </a:cubicBezTo>
                  <a:cubicBezTo>
                    <a:pt x="0" y="18475"/>
                    <a:pt x="5061" y="12225"/>
                    <a:pt x="12036" y="11492"/>
                  </a:cubicBezTo>
                  <a:lnTo>
                    <a:pt x="12142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23" name="Picture 162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2949863" y="1016352"/>
              <a:ext cx="1346662" cy="1857894"/>
            </a:xfrm>
            <a:prstGeom prst="rect">
              <a:avLst/>
            </a:prstGeom>
          </p:spPr>
        </p:pic>
        <p:sp>
          <p:nvSpPr>
            <p:cNvPr id="124" name="Shape 163"/>
            <p:cNvSpPr/>
            <p:nvPr/>
          </p:nvSpPr>
          <p:spPr>
            <a:xfrm>
              <a:off x="3008050" y="1164703"/>
              <a:ext cx="1128681" cy="1635020"/>
            </a:xfrm>
            <a:custGeom>
              <a:avLst/>
              <a:gdLst/>
              <a:ahLst/>
              <a:cxnLst/>
              <a:rect l="0" t="0" r="0" b="0"/>
              <a:pathLst>
                <a:path w="1128681" h="1635020">
                  <a:moveTo>
                    <a:pt x="0" y="1635020"/>
                  </a:moveTo>
                  <a:lnTo>
                    <a:pt x="112868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hape 164"/>
            <p:cNvSpPr/>
            <p:nvPr/>
          </p:nvSpPr>
          <p:spPr>
            <a:xfrm>
              <a:off x="4042385" y="1143959"/>
              <a:ext cx="108665" cy="121901"/>
            </a:xfrm>
            <a:custGeom>
              <a:avLst/>
              <a:gdLst/>
              <a:ahLst/>
              <a:cxnLst/>
              <a:rect l="0" t="0" r="0" b="0"/>
              <a:pathLst>
                <a:path w="108665" h="121901">
                  <a:moveTo>
                    <a:pt x="108665" y="0"/>
                  </a:moveTo>
                  <a:lnTo>
                    <a:pt x="100301" y="109671"/>
                  </a:lnTo>
                  <a:cubicBezTo>
                    <a:pt x="99767" y="116663"/>
                    <a:pt x="93665" y="121901"/>
                    <a:pt x="86672" y="121367"/>
                  </a:cubicBezTo>
                  <a:cubicBezTo>
                    <a:pt x="79678" y="120834"/>
                    <a:pt x="74441" y="114732"/>
                    <a:pt x="74974" y="107739"/>
                  </a:cubicBezTo>
                  <a:lnTo>
                    <a:pt x="80028" y="41486"/>
                  </a:lnTo>
                  <a:lnTo>
                    <a:pt x="19869" y="69699"/>
                  </a:lnTo>
                  <a:cubicBezTo>
                    <a:pt x="13519" y="72677"/>
                    <a:pt x="5956" y="69943"/>
                    <a:pt x="2978" y="63593"/>
                  </a:cubicBezTo>
                  <a:cubicBezTo>
                    <a:pt x="0" y="57243"/>
                    <a:pt x="2734" y="49680"/>
                    <a:pt x="9084" y="46701"/>
                  </a:cubicBezTo>
                  <a:lnTo>
                    <a:pt x="10866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9" name="Picture 282"/>
          <p:cNvPicPr/>
          <p:nvPr/>
        </p:nvPicPr>
        <p:blipFill>
          <a:blip r:embed="rId27"/>
          <a:stretch>
            <a:fillRect/>
          </a:stretch>
        </p:blipFill>
        <p:spPr>
          <a:xfrm>
            <a:off x="6437649" y="2619116"/>
            <a:ext cx="4243833" cy="27341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高级模型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1295402" y="3558802"/>
            <a:ext cx="2545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RBAC0</a:t>
            </a:r>
            <a:r>
              <a:rPr lang="zh-CN" altLang="en-US" dirty="0"/>
              <a:t>：基础模型</a:t>
            </a:r>
            <a:endParaRPr lang="en-US" altLang="zh-CN" dirty="0"/>
          </a:p>
          <a:p>
            <a:r>
              <a:rPr lang="en-US" altLang="zh-CN" dirty="0"/>
              <a:t>RBAC1</a:t>
            </a:r>
            <a:r>
              <a:rPr lang="zh-CN" altLang="en-US" dirty="0"/>
              <a:t>：层次模型</a:t>
            </a:r>
            <a:endParaRPr lang="en-US" altLang="zh-CN" dirty="0"/>
          </a:p>
          <a:p>
            <a:r>
              <a:rPr lang="en-US" altLang="zh-CN" dirty="0"/>
              <a:t>RBAC2</a:t>
            </a:r>
            <a:r>
              <a:rPr lang="zh-CN" altLang="en-US" dirty="0"/>
              <a:t>：约束模型</a:t>
            </a:r>
            <a:endParaRPr lang="en-US" altLang="zh-CN" dirty="0"/>
          </a:p>
          <a:p>
            <a:r>
              <a:rPr lang="en-US" altLang="zh-CN" dirty="0"/>
              <a:t>RBAC3</a:t>
            </a:r>
            <a:r>
              <a:rPr lang="zh-CN" altLang="en-US" dirty="0"/>
              <a:t>：</a:t>
            </a:r>
            <a:r>
              <a:rPr lang="en-US" altLang="zh-CN" dirty="0"/>
              <a:t>0 + 1 + 2 = 3</a:t>
            </a:r>
            <a:endParaRPr lang="zh-CN" altLang="en-US" dirty="0"/>
          </a:p>
        </p:txBody>
      </p:sp>
      <p:pic>
        <p:nvPicPr>
          <p:cNvPr id="130" name="Picture 347"/>
          <p:cNvPicPr/>
          <p:nvPr/>
        </p:nvPicPr>
        <p:blipFill>
          <a:blip r:embed="rId1"/>
          <a:stretch>
            <a:fillRect/>
          </a:stretch>
        </p:blipFill>
        <p:spPr>
          <a:xfrm>
            <a:off x="4948047" y="2615916"/>
            <a:ext cx="52768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几个关键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4066034" y="3339346"/>
            <a:ext cx="4456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控制颗粒度问题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权限的抽象（函数？）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组织结构问题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动态访问控制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线上书店的访问控制系统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3846578" y="3586234"/>
            <a:ext cx="4273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几种角色？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控制颗粒度？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哪些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Security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的访问控制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0602" y="3246553"/>
            <a:ext cx="6116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preAuthorize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代码阅读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532" y="2518672"/>
            <a:ext cx="1021893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zh-CN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loadUserByUsername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UsernameNotFoundException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Optional&lt;User&gt;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userOptional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userRepository</a:t>
            </a:r>
            <a:endParaRPr lang="en-US" altLang="zh-CN" sz="14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User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userOptional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.orElseThrow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-&gt;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UsernameNotFoundException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username or email Id %s doesn't exist"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GrantedAuthority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authorities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.getRoles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authorities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SimpleGrantedAuthority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.getRoleName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org.springframework.security.core.userdetails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User(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.getPassword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authorities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项目需求分析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532" y="2518672"/>
            <a:ext cx="10218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bb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08" y="1731146"/>
            <a:ext cx="10218935" cy="42583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访问控制机制伸缩性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090" y="3246755"/>
            <a:ext cx="858393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MicroService(https://github.com/baiyuqi/BookStoreApp-Distributed-Application.git)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OAuth2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（第三方登录授权协议，为什么用到内部应用？）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Jwt(https://datatracker.ietf.org/doc/html/rfc7519)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实训课内容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1190</Words>
  <Application>WPS 演示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Arial</vt:lpstr>
      <vt:lpstr>Calibri</vt:lpstr>
      <vt:lpstr>Consolas</vt:lpstr>
      <vt:lpstr>Garamond</vt:lpstr>
      <vt:lpstr>方正舒体</vt:lpstr>
      <vt:lpstr>微软雅黑</vt:lpstr>
      <vt:lpstr>Arial Unicode MS</vt:lpstr>
      <vt:lpstr>仿宋</vt:lpstr>
      <vt:lpstr>环保</vt:lpstr>
      <vt:lpstr>访问控制</vt:lpstr>
      <vt:lpstr>RBAC基础模型</vt:lpstr>
      <vt:lpstr>RBAC高级模型</vt:lpstr>
      <vt:lpstr>RBAC几个关键</vt:lpstr>
      <vt:lpstr>线上书店的访问控制系统</vt:lpstr>
      <vt:lpstr>Spring Security的访问控制</vt:lpstr>
      <vt:lpstr>代码阅读…</vt:lpstr>
      <vt:lpstr>项目需求分析</vt:lpstr>
      <vt:lpstr>访问控制机制伸缩性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baiyuqi</cp:lastModifiedBy>
  <cp:revision>12</cp:revision>
  <dcterms:created xsi:type="dcterms:W3CDTF">2021-10-12T22:04:00Z</dcterms:created>
  <dcterms:modified xsi:type="dcterms:W3CDTF">2021-10-13T00:46:41Z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08207417A13045C1A84D758DF5EDC51E</vt:lpwstr>
  </property>
  <property fmtid="{D5CDD505-2E9C-101B-9397-08002B2CF9AE}" pid="3" name="KSOProductBuildVer">
    <vt:lpwstr>2052-11.1.0.11045</vt:lpwstr>
  </property>
</Properties>
</file>