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6" r:id="rId5"/>
    <p:sldId id="265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谈谈应用系统的核心：业务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业务模型的核心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579245" y="2930525"/>
            <a:ext cx="4306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核心价值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复杂性的主要来源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复杂性问题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98600" y="2809875"/>
            <a:ext cx="4406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没有银弹（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brooks: No silver bullet,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人月神话）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实质复杂性与从属复杂性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企业级系统的真正挑战：业务逻辑、业务模型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05525" y="2458085"/>
            <a:ext cx="4368800" cy="3335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226945" y="4612005"/>
            <a:ext cx="2476500" cy="1181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358" y="3096587"/>
            <a:ext cx="4963355" cy="130386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事前设计方法与重构思想和方法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58756" y="3523291"/>
            <a:ext cx="46378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DTO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造成的代码膨胀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单纯业务与复杂、复合业务（不平衡）及其暴露与不暴露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层的接口必要性？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跨层调用问题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部分更新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76275" y="92844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代码重构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&lt;Refactoring&gt;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8280" y="4032250"/>
            <a:ext cx="3734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系统收敛、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可微分：变化的局部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化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4620" y="5002530"/>
            <a:ext cx="34404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Rich model\Simple Model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Simple model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有利于模型暴露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的实体关联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588770" y="2750185"/>
            <a:ext cx="63239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领域驱动设计（Domain-Driven-Design）是一种针对大型复杂系统的领域建模与分析方法论。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2003 年，Eric Evans 发布《Domain-Driven Design: Tackling Complexity in the Heart of Software》（领域驱动设计：软件核心复杂性应对之道）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methodology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业务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复杂性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76275" y="92844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Domain Driven D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esign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809865" y="2668905"/>
            <a:ext cx="3567430" cy="3367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需求调研和收集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功能规划）功能设计（交互、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》设计用例（测试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用例）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技术设计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架构，关键技术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解决）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use case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产品模块设计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产品要根据分类管理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列表、详情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产品要有图片信息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增删改查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角色：商户和客户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52,&quot;width&quot;:6880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579</Words>
  <Application>WPS 演示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Arial</vt:lpstr>
      <vt:lpstr>仿宋</vt:lpstr>
      <vt:lpstr>微软雅黑</vt:lpstr>
      <vt:lpstr>Arial Unicode MS</vt:lpstr>
      <vt:lpstr>方正舒体</vt:lpstr>
      <vt:lpstr>Garamond</vt:lpstr>
      <vt:lpstr>Calibri</vt:lpstr>
      <vt:lpstr>环保</vt:lpstr>
      <vt:lpstr>谈谈应用系统的核心：业务</vt:lpstr>
      <vt:lpstr>业务模型的核心地位</vt:lpstr>
      <vt:lpstr>复杂性问题</vt:lpstr>
      <vt:lpstr>事前设计方法与重构思想和方法</vt:lpstr>
      <vt:lpstr>PowerPoint 演示文稿</vt:lpstr>
      <vt:lpstr>流程</vt:lpstr>
      <vt:lpstr>产品模块设计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47</cp:revision>
  <dcterms:created xsi:type="dcterms:W3CDTF">2021-10-12T22:04:00Z</dcterms:created>
  <dcterms:modified xsi:type="dcterms:W3CDTF">2021-11-30T01:27:50Z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186D706F02004D5E86091C004E968AE9</vt:lpwstr>
  </property>
  <property fmtid="{D5CDD505-2E9C-101B-9397-08002B2CF9AE}" pid="3" name="KSOProductBuildVer">
    <vt:lpwstr>2052-11.1.0.11115</vt:lpwstr>
  </property>
</Properties>
</file>