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 sz="4000"/>
              <a:t>OSGI bundle </a:t>
            </a:r>
            <a:r>
              <a:rPr lang="zh-CN" altLang="en-US" sz="4000"/>
              <a:t>和</a:t>
            </a:r>
            <a:r>
              <a:rPr lang="en-US" altLang="zh-CN" sz="4000"/>
              <a:t>Eclipse</a:t>
            </a:r>
            <a:r>
              <a:rPr lang="en-US" altLang="zh-CN" sz="4000"/>
              <a:t> plugin</a:t>
            </a:r>
            <a:endParaRPr lang="en-US" altLang="zh-CN" sz="40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3200"/>
              <a:t>当前所有的</a:t>
            </a:r>
            <a:r>
              <a:rPr lang="en-US" altLang="zh-CN" sz="3200"/>
              <a:t>Eclipse</a:t>
            </a:r>
            <a:r>
              <a:rPr lang="zh-CN" altLang="en-US" sz="3200"/>
              <a:t>插件首先都是</a:t>
            </a:r>
            <a:r>
              <a:rPr lang="en-US" altLang="zh-CN" sz="3200"/>
              <a:t>OSGI</a:t>
            </a:r>
            <a:r>
              <a:rPr lang="zh-CN" altLang="en-US" sz="3200"/>
              <a:t>插件！</a:t>
            </a:r>
            <a:endParaRPr lang="zh-CN" altLang="en-US" sz="3200"/>
          </a:p>
        </p:txBody>
      </p:sp>
      <p:graphicFrame>
        <p:nvGraphicFramePr>
          <p:cNvPr id="7" name="对象 6"/>
          <p:cNvGraphicFramePr/>
          <p:nvPr/>
        </p:nvGraphicFramePr>
        <p:xfrm>
          <a:off x="921385" y="1499235"/>
          <a:ext cx="9595485" cy="4693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6888480" imgH="4297680" progId="">
                  <p:embed/>
                </p:oleObj>
              </mc:Choice>
              <mc:Fallback>
                <p:oleObj name="" r:id="rId1" imgW="6888480" imgH="4297680" progId="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21385" y="1499235"/>
                        <a:ext cx="9595485" cy="4693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OSGI</a:t>
            </a:r>
            <a:r>
              <a:rPr lang="zh-CN" altLang="en-US"/>
              <a:t>的三</a:t>
            </a:r>
            <a:r>
              <a:rPr lang="zh-CN" altLang="en-US"/>
              <a:t>个层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module</a:t>
            </a:r>
            <a:r>
              <a:rPr lang="zh-CN" altLang="en-US"/>
              <a:t>层</a:t>
            </a:r>
            <a:endParaRPr lang="zh-CN" altLang="en-US"/>
          </a:p>
          <a:p>
            <a:r>
              <a:rPr lang="en-US" altLang="zh-CN"/>
              <a:t>lifecycle</a:t>
            </a:r>
            <a:r>
              <a:rPr lang="zh-CN" altLang="en-US"/>
              <a:t>层</a:t>
            </a:r>
            <a:endParaRPr lang="zh-CN" altLang="en-US"/>
          </a:p>
          <a:p>
            <a:r>
              <a:rPr lang="en-US" altLang="zh-CN"/>
              <a:t>service</a:t>
            </a:r>
            <a:r>
              <a:rPr lang="zh-CN" altLang="en-US"/>
              <a:t>层</a:t>
            </a:r>
            <a:endParaRPr lang="zh-CN" altLang="en-US"/>
          </a:p>
          <a:p>
            <a:r>
              <a:rPr lang="en-US" altLang="zh-CN"/>
              <a:t>Eclipse</a:t>
            </a:r>
            <a:r>
              <a:rPr lang="zh-CN" altLang="en-US"/>
              <a:t>插件将模块化的任务完全交给了</a:t>
            </a:r>
            <a:r>
              <a:rPr lang="en-US" altLang="zh-CN"/>
              <a:t>osgi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功能</a:t>
            </a:r>
            <a:r>
              <a:rPr lang="zh-CN" altLang="en-US"/>
              <a:t>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Eclipse</a:t>
            </a:r>
            <a:r>
              <a:rPr lang="zh-CN" altLang="en-US">
                <a:sym typeface="+mn-ea"/>
              </a:rPr>
              <a:t>的组件模型是</a:t>
            </a:r>
            <a:r>
              <a:rPr lang="en-US" altLang="zh-CN">
                <a:sym typeface="+mn-ea"/>
              </a:rPr>
              <a:t>extension point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OSGI</a:t>
            </a:r>
            <a:r>
              <a:rPr lang="zh-CN" altLang="en-US">
                <a:sym typeface="+mn-ea"/>
              </a:rPr>
              <a:t>的</a:t>
            </a:r>
            <a:r>
              <a:rPr lang="zh-CN" altLang="en-US">
                <a:sym typeface="+mn-ea"/>
              </a:rPr>
              <a:t>组件功能模型是</a:t>
            </a:r>
            <a:r>
              <a:rPr lang="en-US" altLang="zh-CN">
                <a:sym typeface="+mn-ea"/>
              </a:rPr>
              <a:t>service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技术上，它们之间可以互相访问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但是从方法上，</a:t>
            </a:r>
            <a:r>
              <a:rPr lang="en-US" altLang="zh-CN">
                <a:sym typeface="+mn-ea"/>
              </a:rPr>
              <a:t>eclipse</a:t>
            </a:r>
            <a:r>
              <a:rPr lang="zh-CN" altLang="en-US">
                <a:sym typeface="+mn-ea"/>
              </a:rPr>
              <a:t>组件访问</a:t>
            </a:r>
            <a:r>
              <a:rPr lang="en-US" altLang="zh-CN">
                <a:sym typeface="+mn-ea"/>
              </a:rPr>
              <a:t>osgi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service</a:t>
            </a:r>
            <a:r>
              <a:rPr lang="zh-CN" altLang="en-US">
                <a:sym typeface="+mn-ea"/>
              </a:rPr>
              <a:t>是结构上合适的安排，反之则不然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OSGI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MANIFEST.</a:t>
            </a:r>
            <a:r>
              <a:rPr lang="en-US" altLang="zh-CN">
                <a:sym typeface="+mn-ea"/>
              </a:rPr>
              <a:t>MF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Eclipse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plugin.xml</a:t>
            </a:r>
            <a:endParaRPr lang="en-US" altLang="zh-CN">
              <a:sym typeface="+mn-ea"/>
            </a:endParaRPr>
          </a:p>
          <a:p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</Words>
  <Application>WPS 演示</Application>
  <PresentationFormat>宽屏</PresentationFormat>
  <Paragraphs>25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OSGI的三个层</vt:lpstr>
      <vt:lpstr>功能模型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baiyuqi</dc:creator>
  <cp:lastModifiedBy>白玉琪</cp:lastModifiedBy>
  <cp:revision>4</cp:revision>
  <dcterms:created xsi:type="dcterms:W3CDTF">2022-01-05T22:07:00Z</dcterms:created>
  <dcterms:modified xsi:type="dcterms:W3CDTF">2022-01-05T22:36:44Z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AFE7ADAEB1DA400986B54FA97629B2E0</vt:lpwstr>
  </property>
  <property fmtid="{D5CDD505-2E9C-101B-9397-08002B2CF9AE}" pid="3" name="KSOProductBuildVer">
    <vt:lpwstr>2052-11.1.0.11194</vt:lpwstr>
  </property>
</Properties>
</file>