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阅读</a:t>
            </a:r>
            <a:r>
              <a:rPr lang="zh-CN" altLang="en-US"/>
              <a:t>源码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阅读源码的</a:t>
            </a:r>
            <a:r>
              <a:rPr lang="zh-CN" altLang="en-US"/>
              <a:t>用处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学习编程技术，包括各种模式的</a:t>
            </a:r>
            <a:r>
              <a:rPr lang="zh-CN" altLang="en-US"/>
              <a:t>使用</a:t>
            </a:r>
            <a:endParaRPr lang="zh-CN" altLang="en-US"/>
          </a:p>
          <a:p>
            <a:r>
              <a:rPr lang="zh-CN" altLang="en-US"/>
              <a:t>对引擎框架有深入理解，掌握</a:t>
            </a:r>
            <a:r>
              <a:rPr lang="zh-CN" altLang="en-US"/>
              <a:t>工具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是不是学习的主要方式：</a:t>
            </a:r>
            <a:r>
              <a:rPr lang="zh-CN" altLang="en-US"/>
              <a:t>不是！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应用系统开发面对的两种复杂度：技术的和</a:t>
            </a:r>
            <a:r>
              <a:rPr lang="zh-CN" altLang="en-US"/>
              <a:t>业务的</a:t>
            </a:r>
            <a:endParaRPr lang="zh-CN" altLang="en-US"/>
          </a:p>
          <a:p>
            <a:r>
              <a:rPr lang="zh-CN" altLang="en-US"/>
              <a:t>业务复杂度是核心的、实质的</a:t>
            </a:r>
            <a:r>
              <a:rPr lang="zh-CN" altLang="en-US"/>
              <a:t>复杂度</a:t>
            </a:r>
            <a:endParaRPr lang="zh-CN" altLang="en-US"/>
          </a:p>
          <a:p>
            <a:r>
              <a:rPr lang="zh-CN" altLang="en-US"/>
              <a:t>开发者的核心能力，是使用设计原则、设计模式、最佳实践去分析和处理业务问题的</a:t>
            </a:r>
            <a:r>
              <a:rPr lang="zh-CN" altLang="en-US"/>
              <a:t>能力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最重要的学习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应用场景中体悟原则与模式的</a:t>
            </a:r>
            <a:r>
              <a:rPr lang="zh-CN" altLang="en-US"/>
              <a:t>运用！</a:t>
            </a:r>
            <a:endParaRPr lang="zh-CN" altLang="en-US"/>
          </a:p>
          <a:p>
            <a:r>
              <a:rPr lang="zh-CN" altLang="en-US"/>
              <a:t>通过学习框架代码有利于对原则和模式本身的掌握，但当面对具体应用场景的时候，寻找合适的模式，发明合适的模式，那是</a:t>
            </a:r>
            <a:r>
              <a:rPr lang="zh-CN" altLang="en-US"/>
              <a:t>另外一回事</a:t>
            </a:r>
            <a:endParaRPr lang="zh-CN" altLang="en-US"/>
          </a:p>
          <a:p>
            <a:r>
              <a:rPr lang="zh-CN" altLang="en-US"/>
              <a:t>程序员最常出现的问题是生搬硬套模式，手里有一把锤子，看什么都是</a:t>
            </a:r>
            <a:r>
              <a:rPr lang="zh-CN" altLang="en-US"/>
              <a:t>钉子</a:t>
            </a:r>
            <a:endParaRPr lang="zh-CN" altLang="en-US"/>
          </a:p>
          <a:p>
            <a:r>
              <a:rPr lang="zh-CN" altLang="en-US"/>
              <a:t>不是反对阅读源码，但结合场景的思考更重要，这点应该引起充分注意。</a:t>
            </a:r>
            <a:endParaRPr lang="zh-CN" altLang="en-US"/>
          </a:p>
          <a:p>
            <a:r>
              <a:rPr lang="zh-CN" altLang="en-US"/>
              <a:t>长期的锤炼！</a:t>
            </a:r>
            <a:endParaRPr lang="zh-CN" altLang="en-US" u="heavy"/>
          </a:p>
          <a:p>
            <a:endParaRPr lang="en-US" altLang="zh-CN" u="heavy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WPS 演示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baiyuqi</dc:creator>
  <cp:lastModifiedBy>白玉琪</cp:lastModifiedBy>
  <cp:revision>4</cp:revision>
  <dcterms:created xsi:type="dcterms:W3CDTF">2022-01-04T22:55:00Z</dcterms:created>
  <dcterms:modified xsi:type="dcterms:W3CDTF">2022-01-05T00:20:55Z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8BED1B90F60A4EFBAFA6CDD23252416B</vt:lpwstr>
  </property>
  <property fmtid="{D5CDD505-2E9C-101B-9397-08002B2CF9AE}" pid="3" name="KSOProductBuildVer">
    <vt:lpwstr>2052-11.1.0.11194</vt:lpwstr>
  </property>
</Properties>
</file>