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8" r:id="rId5"/>
    <p:sldId id="270" r:id="rId6"/>
    <p:sldId id="271" r:id="rId7"/>
    <p:sldId id="273" r:id="rId8"/>
    <p:sldId id="272" r:id="rId9"/>
    <p:sldId id="281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查询接口函数名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语法规则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3580" y="2986405"/>
            <a:ext cx="56324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相当于 select *from user where name=?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@param name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@return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List&lt;User&gt; findByName(String name);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关系数据库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No</a:t>
            </a:r>
            <a:r>
              <a:rPr lang="en-US" altLang="zh-CN"/>
              <a:t>SQL(MongoDB,Cassandera, HBase)</a:t>
            </a:r>
            <a:endParaRPr lang="en-US" altLang="zh-CN"/>
          </a:p>
          <a:p>
            <a:r>
              <a:rPr lang="en-US" altLang="zh-CN"/>
              <a:t>Redis(key-value)</a:t>
            </a:r>
            <a:endParaRPr lang="en-US" altLang="zh-CN"/>
          </a:p>
          <a:p>
            <a:r>
              <a:rPr lang="en-US" altLang="zh-CN"/>
              <a:t>InfluxDB-sensor data</a:t>
            </a:r>
            <a:r>
              <a:rPr lang="zh-CN" altLang="en-US"/>
              <a:t>（量大，只存不改，顺序</a:t>
            </a:r>
            <a:r>
              <a:rPr lang="zh-CN" altLang="en-US"/>
              <a:t>读取）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世界观的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面向对像与关系数据库是两套技术规范。关系数据库与面向对象程序不匹配，这种不匹配被称为对象关系阻抗不匹配。当然，这个阻抗并不是物理上可测的阻抗，而是两套技术体系的规范。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编程范型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(paradigm)jargon: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阻抗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不匹配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17715" y="2495550"/>
            <a:ext cx="4124325" cy="341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ORMapper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1.Hibernate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2.Mybatis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JDO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497830" y="2714625"/>
            <a:ext cx="4309745" cy="790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830" y="3933825"/>
            <a:ext cx="2047875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JPA(Java Persistence API)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标准规范，被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8524875" y="2788285"/>
            <a:ext cx="2435860" cy="313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725545" y="3566795"/>
            <a:ext cx="4223385" cy="236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764" y="2652014"/>
            <a:ext cx="6031992" cy="28925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的进一步封装，是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项目的一个子项目！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235700" y="2536190"/>
            <a:ext cx="4660900" cy="356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335" y="3590608"/>
            <a:ext cx="361950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795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只定义接口，而由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引擎提供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动态代理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通用操作不经定义，通过继承接口就可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自定义操作通过一种语法约定而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5115" y="3596640"/>
            <a:ext cx="7956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提供了对关系库、文档库等的全面支持，高度通用，可方便达成持久化层的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735" y="2877820"/>
            <a:ext cx="7469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interface UserRepository extends JpaRepository&lt;User,String&gt;{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689</Words>
  <Application>WPS 演示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对象关系映射</vt:lpstr>
      <vt:lpstr>数据库种类</vt:lpstr>
      <vt:lpstr>世界观的冲突</vt:lpstr>
      <vt:lpstr>ORMapper</vt:lpstr>
      <vt:lpstr>JPA(Java Persistence API) JavaEE</vt:lpstr>
      <vt:lpstr>JPA结构</vt:lpstr>
      <vt:lpstr>Spring data JPA</vt:lpstr>
      <vt:lpstr>Spring data JPA</vt:lpstr>
      <vt:lpstr>Spring data JPA</vt:lpstr>
      <vt:lpstr>查询接口函数名语法规则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38</cp:revision>
  <dcterms:created xsi:type="dcterms:W3CDTF">2021-10-12T22:04:00Z</dcterms:created>
  <dcterms:modified xsi:type="dcterms:W3CDTF">2021-11-25T03:05:12Z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59654E363D914F8FADFBF0BFF7E39465</vt:lpwstr>
  </property>
  <property fmtid="{D5CDD505-2E9C-101B-9397-08002B2CF9AE}" pid="3" name="KSOProductBuildVer">
    <vt:lpwstr>2052-11.1.0.11115</vt:lpwstr>
  </property>
</Properties>
</file>