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75" r:id="rId4"/>
    <p:sldId id="258" r:id="rId5"/>
    <p:sldId id="27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jpeg"/><Relationship Id="rId2" Type="http://schemas.openxmlformats.org/officeDocument/2006/relationships/image" Target="file:///C:\Users\baiyuqi\AppData\Local\Temp\wps\INetCache\dcecb212e2acb69f873877baefe353be" TargetMode="Externa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mybatis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及其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用法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特点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灵活。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实质：很大</a:t>
            </a:r>
            <a:r>
              <a:rPr lang="zh-CN" altLang="en-US"/>
              <a:t>程度上，开发者仍然面向关系</a:t>
            </a:r>
            <a:r>
              <a:rPr lang="zh-CN" altLang="en-US"/>
              <a:t>数据和</a:t>
            </a:r>
            <a:r>
              <a:rPr lang="en-US" altLang="zh-CN"/>
              <a:t>SQL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技术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要点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83080" y="2921635"/>
            <a:ext cx="443674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pom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：为什么不是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springdata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应用接口：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Mapper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映射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starter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mapper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文件和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db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脚本的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位置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application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类指定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mapper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位置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安全基础与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ssl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23060" y="2898775"/>
            <a:ext cx="44367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正确的方法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/>
          <p:cNvPicPr/>
          <p:nvPr/>
        </p:nvPicPr>
        <p:blipFill>
          <a:blip r:embed="rId3"/>
          <a:stretch>
            <a:fillRect/>
          </a:stretch>
        </p:blipFill>
        <p:spPr>
          <a:xfrm>
            <a:off x="3995420" y="2898775"/>
            <a:ext cx="6350000" cy="29121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143</Words>
  <Application>WPS 演示</Application>
  <PresentationFormat>宽屏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Arial</vt:lpstr>
      <vt:lpstr>Garamond</vt:lpstr>
      <vt:lpstr>方正舒体</vt:lpstr>
      <vt:lpstr>微软雅黑</vt:lpstr>
      <vt:lpstr>Arial Unicode MS</vt:lpstr>
      <vt:lpstr>Calibri</vt:lpstr>
      <vt:lpstr>环保</vt:lpstr>
      <vt:lpstr>对象关系映射</vt:lpstr>
      <vt:lpstr>数据库种类</vt:lpstr>
      <vt:lpstr>世界观的冲突</vt:lpstr>
      <vt:lpstr>ORMapper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访问控制</dc:title>
  <dc:creator>b yq</dc:creator>
  <cp:lastModifiedBy>白玉琪</cp:lastModifiedBy>
  <cp:revision>51</cp:revision>
  <dcterms:created xsi:type="dcterms:W3CDTF">2021-10-12T22:04:00Z</dcterms:created>
  <dcterms:modified xsi:type="dcterms:W3CDTF">2021-11-27T03:54:26Z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F8DADBF05FF34BD7A4C2A222D7A86EBA</vt:lpwstr>
  </property>
  <property fmtid="{D5CDD505-2E9C-101B-9397-08002B2CF9AE}" pid="3" name="KSOProductBuildVer">
    <vt:lpwstr>2052-11.1.0.11115</vt:lpwstr>
  </property>
</Properties>
</file>