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5" r:id="rId4"/>
    <p:sldId id="258" r:id="rId5"/>
    <p:sldId id="270" r:id="rId6"/>
    <p:sldId id="271" r:id="rId7"/>
    <p:sldId id="273" r:id="rId8"/>
    <p:sldId id="272" r:id="rId9"/>
    <p:sldId id="281" r:id="rId10"/>
    <p:sldId id="283" r:id="rId11"/>
    <p:sldId id="282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对象关系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映射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查询接口函数名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语法规则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13100" y="2829560"/>
            <a:ext cx="56324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/**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相当于 select *from user where name=?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@param name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@return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List&lt;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Blog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 findBy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Title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(String name);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实体建模设计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原则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79775" y="3047365"/>
            <a:ext cx="5632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做简单映射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不要滥用关联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关系！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</a:t>
            </a:r>
            <a:r>
              <a:rPr lang="zh-CN" altLang="en-US"/>
              <a:t>种类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关系数据库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No</a:t>
            </a:r>
            <a:r>
              <a:rPr lang="en-US" altLang="zh-CN"/>
              <a:t>SQL(MongoDB,Cassandera, HBase)</a:t>
            </a:r>
            <a:endParaRPr lang="en-US" altLang="zh-CN"/>
          </a:p>
          <a:p>
            <a:r>
              <a:rPr lang="en-US" altLang="zh-CN"/>
              <a:t>Redis(key-value)</a:t>
            </a:r>
            <a:endParaRPr lang="en-US" altLang="zh-CN"/>
          </a:p>
          <a:p>
            <a:r>
              <a:rPr lang="en-US" altLang="zh-CN"/>
              <a:t>InfluxDB-sensor data</a:t>
            </a:r>
            <a:r>
              <a:rPr lang="zh-CN" altLang="en-US"/>
              <a:t>（量大，只存不改，顺序</a:t>
            </a:r>
            <a:r>
              <a:rPr lang="zh-CN" altLang="en-US"/>
              <a:t>读取）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世界观的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冲突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080" y="2921635"/>
            <a:ext cx="44367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面向对像与关系数据库是两套技术规范。关系数据库与面向对象程序不匹配，这种不匹配被称为对象关系阻抗不匹配。当然，这个阻抗并不是物理上可测的阻抗，而是两套技术体系的规范。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模式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编程范型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(paradigm)jargon: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阻抗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不匹配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17715" y="2495550"/>
            <a:ext cx="4124325" cy="341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ORMapper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3060" y="2898775"/>
            <a:ext cx="44367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1.Hibernate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2.Mybatis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3.TopLink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JDO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5497830" y="2714625"/>
            <a:ext cx="4309745" cy="790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5497830" y="3933825"/>
            <a:ext cx="2047875" cy="695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JPA(Java Persistence API)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JavaEE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080" y="2921635"/>
            <a:ext cx="4436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javaee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标准规范，被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Hibernate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Toplink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8524875" y="2788285"/>
            <a:ext cx="2435860" cy="3136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3725545" y="3566795"/>
            <a:ext cx="4223385" cy="2361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JPA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7" name="图片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2937764" y="2652014"/>
            <a:ext cx="6031992" cy="289255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Spring data JPA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6695" y="2536190"/>
            <a:ext cx="4436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JPA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的进一步封装，是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Spring Data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项目的一个子项目！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8" name="图片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6235700" y="2536190"/>
            <a:ext cx="4660900" cy="3568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图片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1791335" y="3590608"/>
            <a:ext cx="3619500" cy="2333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Spring data JPA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9075" y="2536190"/>
            <a:ext cx="79565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只定义接口，而由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spring data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引擎提供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动态代理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通用操作不经定义，通过继承接口就可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获得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自定义操作通过一种语法约定而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5920" y="4133850"/>
            <a:ext cx="79565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提供了对关系库、文档库等的全面支持，高度通用，可方便达成持久化层的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Spring data JPA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9735" y="2877820"/>
            <a:ext cx="74695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public interface UserRepository extends JpaRepository&lt;User,String&gt;{</a:t>
            </a:r>
            <a:endParaRPr lang="zh-CN" altLang="en-US"/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List&lt;User&gt; findByName(String name);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/>
          </a:p>
          <a:p>
            <a:r>
              <a:rPr lang="en-US" altLang="zh-CN"/>
              <a:t>//</a:t>
            </a:r>
            <a:r>
              <a:rPr lang="zh-CN" altLang="en-US"/>
              <a:t>增删改</a:t>
            </a:r>
            <a:r>
              <a:rPr lang="zh-CN" altLang="en-US"/>
              <a:t>查</a:t>
            </a:r>
            <a:endParaRPr lang="zh-CN" altLang="en-US"/>
          </a:p>
          <a:p>
            <a:r>
              <a:rPr lang="en-US" altLang="zh-CN"/>
              <a:t>//</a:t>
            </a:r>
            <a:r>
              <a:rPr lang="zh-CN" altLang="en-US"/>
              <a:t>查当中的定制化</a:t>
            </a:r>
            <a:r>
              <a:rPr lang="zh-CN" altLang="en-US"/>
              <a:t>部分</a:t>
            </a:r>
            <a:endParaRPr lang="zh-CN" altLang="en-US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772</Words>
  <Application>WPS 演示</Application>
  <PresentationFormat>宽屏</PresentationFormat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Arial</vt:lpstr>
      <vt:lpstr>Garamond</vt:lpstr>
      <vt:lpstr>方正舒体</vt:lpstr>
      <vt:lpstr>微软雅黑</vt:lpstr>
      <vt:lpstr>Arial Unicode MS</vt:lpstr>
      <vt:lpstr>Calibri</vt:lpstr>
      <vt:lpstr>环保</vt:lpstr>
      <vt:lpstr>对象关系映射</vt:lpstr>
      <vt:lpstr>数据库种类</vt:lpstr>
      <vt:lpstr>世界观的冲突</vt:lpstr>
      <vt:lpstr>ORMapper</vt:lpstr>
      <vt:lpstr>JPA(Java Persistence API) JavaEE</vt:lpstr>
      <vt:lpstr>JPA结构</vt:lpstr>
      <vt:lpstr>Spring data JPA</vt:lpstr>
      <vt:lpstr>Spring data JPA</vt:lpstr>
      <vt:lpstr>Spring data JPA</vt:lpstr>
      <vt:lpstr>查询接口函数名语法规则</vt:lpstr>
      <vt:lpstr>实体建模设计原则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</dc:title>
  <dc:creator>b yq</dc:creator>
  <cp:lastModifiedBy>白玉琪</cp:lastModifiedBy>
  <cp:revision>41</cp:revision>
  <dcterms:created xsi:type="dcterms:W3CDTF">2021-10-12T22:04:00Z</dcterms:created>
  <dcterms:modified xsi:type="dcterms:W3CDTF">2021-11-26T09:50:18Z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59654E363D914F8FADFBF0BFF7E39465</vt:lpwstr>
  </property>
  <property fmtid="{D5CDD505-2E9C-101B-9397-08002B2CF9AE}" pid="3" name="KSOProductBuildVer">
    <vt:lpwstr>2052-11.1.0.11115</vt:lpwstr>
  </property>
</Properties>
</file>