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443" r:id="rId8"/>
    <p:sldId id="494" r:id="rId9"/>
    <p:sldId id="496" r:id="rId10"/>
    <p:sldId id="497" r:id="rId11"/>
    <p:sldId id="276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935850" y="2636945"/>
            <a:ext cx="5214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同余的定义与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性质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70"/>
            <a:ext cx="4842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定义：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是整数，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自然数，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那么：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	a≡b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mod 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当且仅当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: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	m|(a-b)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70"/>
            <a:ext cx="75679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17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≡3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7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24≡6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1013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≡1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7805" y="2204720"/>
            <a:ext cx="75679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是整数，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是自然数，那么：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a≡b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m)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当且仅当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除得到的余数相同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7805" y="2204720"/>
            <a:ext cx="75679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reflective symmetr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 transitive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≡a (mod m)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if 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≡b (mod m) then b=a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m)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if a≡b b≡c (mod m) then a ≡ c (mod m)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 bwMode="auto">
          <a:xfrm>
            <a:off x="2209800" y="3074668"/>
            <a:ext cx="7772400" cy="1470025"/>
          </a:xfrm>
          <a:effectLst/>
          <a:sp3d prstMaterial="plastic"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 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 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3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37</Paragraphs>
  <Slides>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5_默认设计模板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  Thanks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231</cp:revision>
  <dcterms:created xsi:type="dcterms:W3CDTF">2021-03-19T00:18:00Z</dcterms:created>
  <dcterms:modified xsi:type="dcterms:W3CDTF">2022-03-13T02:22:33Z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91C2C5336C7E4849843C91B6995264AA</vt:lpwstr>
  </property>
</Properties>
</file>